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96" r:id="rId6"/>
    <p:sldMasterId id="2147483708" r:id="rId7"/>
  </p:sldMasterIdLst>
  <p:notesMasterIdLst>
    <p:notesMasterId r:id="rId26"/>
  </p:notesMasterIdLst>
  <p:sldIdLst>
    <p:sldId id="3416" r:id="rId8"/>
    <p:sldId id="3435" r:id="rId9"/>
    <p:sldId id="2145706956" r:id="rId10"/>
    <p:sldId id="3440" r:id="rId11"/>
    <p:sldId id="662" r:id="rId12"/>
    <p:sldId id="2145706970" r:id="rId13"/>
    <p:sldId id="2145706963" r:id="rId14"/>
    <p:sldId id="539" r:id="rId15"/>
    <p:sldId id="631" r:id="rId16"/>
    <p:sldId id="632" r:id="rId17"/>
    <p:sldId id="2145706964" r:id="rId18"/>
    <p:sldId id="537" r:id="rId19"/>
    <p:sldId id="2145706966" r:id="rId20"/>
    <p:sldId id="2145706968" r:id="rId21"/>
    <p:sldId id="613" r:id="rId22"/>
    <p:sldId id="3415" r:id="rId23"/>
    <p:sldId id="321" r:id="rId24"/>
    <p:sldId id="214570696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C9F0827-8895-5017-092A-CBFCE2D5E76C}" name="Olivia Bisel" initials="OB" userId="S::obisel@carbontracker.org::b311f83e-ca33-4002-a3a4-13db1246aa5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359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FA6AED-073E-4672-996E-A4F4B0A24183}" v="10" dt="2024-12-17T11:51:29.722"/>
    <p1510:client id="{6B46FFD1-1FBF-9740-F5E8-AC7C84029AEA}" v="1" dt="2024-12-17T14:43:11.4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1" d="100"/>
          <a:sy n="121" d="100"/>
        </p:scale>
        <p:origin x="15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733ED4-CC75-EB4D-8699-89C8A85B097E}" type="doc">
      <dgm:prSet loTypeId="urn:microsoft.com/office/officeart/2005/8/layout/vList5" loCatId="process" qsTypeId="urn:microsoft.com/office/officeart/2005/8/quickstyle/simple1" qsCatId="simple" csTypeId="urn:microsoft.com/office/officeart/2005/8/colors/accent1_2" csCatId="accent1" phldr="1"/>
      <dgm:spPr/>
      <dgm:t>
        <a:bodyPr/>
        <a:lstStyle/>
        <a:p>
          <a:endParaRPr lang="en-GB"/>
        </a:p>
      </dgm:t>
    </dgm:pt>
    <dgm:pt modelId="{74DCB5CE-5C5E-BA43-8CC6-4D60D9D2E89E}">
      <dgm:prSet phldrT="[Text]" custT="1"/>
      <dgm:spPr>
        <a:solidFill>
          <a:schemeClr val="accent1"/>
        </a:solidFill>
      </dgm:spPr>
      <dgm:t>
        <a:bodyPr/>
        <a:lstStyle/>
        <a:p>
          <a:pPr algn="r"/>
          <a:r>
            <a:rPr lang="en-GB" sz="2400" b="0" i="0" u="none"/>
            <a:t>Text</a:t>
          </a:r>
          <a:endParaRPr lang="en-GB" sz="2400"/>
        </a:p>
      </dgm:t>
    </dgm:pt>
    <dgm:pt modelId="{908C2B39-0565-6548-BCDA-77466C718E9B}" type="parTrans" cxnId="{9C6E7990-FADC-CC4A-B5B6-E577A73DC428}">
      <dgm:prSet/>
      <dgm:spPr/>
      <dgm:t>
        <a:bodyPr/>
        <a:lstStyle/>
        <a:p>
          <a:endParaRPr lang="en-GB"/>
        </a:p>
      </dgm:t>
    </dgm:pt>
    <dgm:pt modelId="{E8C74C21-884C-774E-B636-0FFB38AC0E8C}" type="sibTrans" cxnId="{9C6E7990-FADC-CC4A-B5B6-E577A73DC428}">
      <dgm:prSet/>
      <dgm:spPr/>
      <dgm:t>
        <a:bodyPr/>
        <a:lstStyle/>
        <a:p>
          <a:endParaRPr lang="en-GB"/>
        </a:p>
      </dgm:t>
    </dgm:pt>
    <dgm:pt modelId="{78C96F35-8B24-FB4E-9E87-4943950E2199}">
      <dgm:prSet phldrT="[Text]" phldr="1"/>
      <dgm:spPr>
        <a:solidFill>
          <a:schemeClr val="accent6">
            <a:lumMod val="40000"/>
            <a:lumOff val="60000"/>
            <a:alpha val="90000"/>
          </a:schemeClr>
        </a:solidFill>
        <a:ln>
          <a:noFill/>
        </a:ln>
      </dgm:spPr>
      <dgm:t>
        <a:bodyPr/>
        <a:lstStyle/>
        <a:p>
          <a:pPr rtl="0"/>
          <a:endParaRPr lang="en-GB"/>
        </a:p>
      </dgm:t>
    </dgm:pt>
    <dgm:pt modelId="{FAB84326-2C81-C641-BBE8-81C966430E7F}" type="parTrans" cxnId="{3C081908-2BA3-BB4D-BB73-0B225E7B2673}">
      <dgm:prSet/>
      <dgm:spPr/>
      <dgm:t>
        <a:bodyPr/>
        <a:lstStyle/>
        <a:p>
          <a:endParaRPr lang="en-GB"/>
        </a:p>
      </dgm:t>
    </dgm:pt>
    <dgm:pt modelId="{6FC0B4B5-9808-0E45-8880-71D6451902FB}" type="sibTrans" cxnId="{3C081908-2BA3-BB4D-BB73-0B225E7B2673}">
      <dgm:prSet/>
      <dgm:spPr/>
      <dgm:t>
        <a:bodyPr/>
        <a:lstStyle/>
        <a:p>
          <a:endParaRPr lang="en-GB"/>
        </a:p>
      </dgm:t>
    </dgm:pt>
    <dgm:pt modelId="{463A03BB-82E3-D746-8970-60BBFE608F12}">
      <dgm:prSet phldrT="[Text]" phldr="1"/>
      <dgm:spPr>
        <a:solidFill>
          <a:schemeClr val="accent6">
            <a:lumMod val="40000"/>
            <a:lumOff val="60000"/>
            <a:alpha val="90000"/>
          </a:schemeClr>
        </a:solidFill>
        <a:ln>
          <a:noFill/>
        </a:ln>
      </dgm:spPr>
      <dgm:t>
        <a:bodyPr/>
        <a:lstStyle/>
        <a:p>
          <a:pPr rtl="0"/>
          <a:endParaRPr lang="en-GB"/>
        </a:p>
      </dgm:t>
    </dgm:pt>
    <dgm:pt modelId="{0A3C7E5B-1E13-BE4E-A23D-1474C95C348D}" type="parTrans" cxnId="{BF6EC5DE-3002-DF47-9126-425171479C83}">
      <dgm:prSet/>
      <dgm:spPr/>
      <dgm:t>
        <a:bodyPr/>
        <a:lstStyle/>
        <a:p>
          <a:endParaRPr lang="en-GB"/>
        </a:p>
      </dgm:t>
    </dgm:pt>
    <dgm:pt modelId="{199F9144-7C49-6B48-BCF5-8B817A5AC920}" type="sibTrans" cxnId="{BF6EC5DE-3002-DF47-9126-425171479C83}">
      <dgm:prSet/>
      <dgm:spPr/>
      <dgm:t>
        <a:bodyPr/>
        <a:lstStyle/>
        <a:p>
          <a:endParaRPr lang="en-GB"/>
        </a:p>
      </dgm:t>
    </dgm:pt>
    <dgm:pt modelId="{831F19C0-6E8B-4342-850F-EF3917B765D5}">
      <dgm:prSet phldrT="[Text]" custT="1"/>
      <dgm:spPr>
        <a:solidFill>
          <a:schemeClr val="accent1"/>
        </a:solidFill>
      </dgm:spPr>
      <dgm:t>
        <a:bodyPr/>
        <a:lstStyle/>
        <a:p>
          <a:pPr algn="r"/>
          <a:r>
            <a:rPr lang="en-GB" sz="2400" b="0" i="0" u="none"/>
            <a:t>Text</a:t>
          </a:r>
          <a:endParaRPr lang="en-GB" sz="2400"/>
        </a:p>
      </dgm:t>
    </dgm:pt>
    <dgm:pt modelId="{C5F7F59F-06C7-A743-A556-A37AE7C4CB03}" type="parTrans" cxnId="{A9DA98BE-10DB-B744-91FC-5D682513ADFB}">
      <dgm:prSet/>
      <dgm:spPr/>
      <dgm:t>
        <a:bodyPr/>
        <a:lstStyle/>
        <a:p>
          <a:endParaRPr lang="en-GB"/>
        </a:p>
      </dgm:t>
    </dgm:pt>
    <dgm:pt modelId="{6AE48DA8-D0FB-D543-8734-F91E1DB4858F}" type="sibTrans" cxnId="{A9DA98BE-10DB-B744-91FC-5D682513ADFB}">
      <dgm:prSet/>
      <dgm:spPr/>
      <dgm:t>
        <a:bodyPr/>
        <a:lstStyle/>
        <a:p>
          <a:endParaRPr lang="en-GB"/>
        </a:p>
      </dgm:t>
    </dgm:pt>
    <dgm:pt modelId="{E552D5A9-4B47-9E40-B6AC-7C261A42EF5D}">
      <dgm:prSet phldrT="[Text]" phldr="1"/>
      <dgm:spPr>
        <a:solidFill>
          <a:schemeClr val="accent6">
            <a:lumMod val="40000"/>
            <a:lumOff val="60000"/>
            <a:alpha val="90000"/>
          </a:schemeClr>
        </a:solidFill>
        <a:ln>
          <a:noFill/>
        </a:ln>
      </dgm:spPr>
      <dgm:t>
        <a:bodyPr/>
        <a:lstStyle/>
        <a:p>
          <a:endParaRPr lang="en-GB"/>
        </a:p>
      </dgm:t>
    </dgm:pt>
    <dgm:pt modelId="{9F210F80-07A3-974B-9A03-F7035BD4E27F}" type="parTrans" cxnId="{D4D22006-A6C1-FE45-98AE-D065AE7528A7}">
      <dgm:prSet/>
      <dgm:spPr/>
      <dgm:t>
        <a:bodyPr/>
        <a:lstStyle/>
        <a:p>
          <a:endParaRPr lang="en-GB"/>
        </a:p>
      </dgm:t>
    </dgm:pt>
    <dgm:pt modelId="{6D49868E-2C51-FD41-83D7-2F218B8DD9BF}" type="sibTrans" cxnId="{D4D22006-A6C1-FE45-98AE-D065AE7528A7}">
      <dgm:prSet/>
      <dgm:spPr/>
      <dgm:t>
        <a:bodyPr/>
        <a:lstStyle/>
        <a:p>
          <a:endParaRPr lang="en-GB"/>
        </a:p>
      </dgm:t>
    </dgm:pt>
    <dgm:pt modelId="{AD1CD6D7-3776-044A-8EEB-19280F5D76E1}">
      <dgm:prSet phldrT="[Text]" phldr="1"/>
      <dgm:spPr>
        <a:solidFill>
          <a:schemeClr val="accent6">
            <a:lumMod val="40000"/>
            <a:lumOff val="60000"/>
            <a:alpha val="90000"/>
          </a:schemeClr>
        </a:solidFill>
        <a:ln>
          <a:noFill/>
        </a:ln>
      </dgm:spPr>
      <dgm:t>
        <a:bodyPr/>
        <a:lstStyle/>
        <a:p>
          <a:pPr rtl="0"/>
          <a:endParaRPr lang="en-GB"/>
        </a:p>
      </dgm:t>
    </dgm:pt>
    <dgm:pt modelId="{7768556B-1486-E84E-88B7-782E6DD82729}" type="parTrans" cxnId="{38DDC092-5869-EF4B-857C-5B8641FE3248}">
      <dgm:prSet/>
      <dgm:spPr/>
      <dgm:t>
        <a:bodyPr/>
        <a:lstStyle/>
        <a:p>
          <a:endParaRPr lang="en-GB"/>
        </a:p>
      </dgm:t>
    </dgm:pt>
    <dgm:pt modelId="{0D45684D-F1C4-CD4A-9168-B69C1C8BD859}" type="sibTrans" cxnId="{38DDC092-5869-EF4B-857C-5B8641FE3248}">
      <dgm:prSet/>
      <dgm:spPr/>
      <dgm:t>
        <a:bodyPr/>
        <a:lstStyle/>
        <a:p>
          <a:endParaRPr lang="en-GB"/>
        </a:p>
      </dgm:t>
    </dgm:pt>
    <dgm:pt modelId="{01BBF50F-0229-C547-AA44-84D19A668C82}">
      <dgm:prSet phldrT="[Text]" custT="1"/>
      <dgm:spPr>
        <a:solidFill>
          <a:schemeClr val="accent1"/>
        </a:solidFill>
      </dgm:spPr>
      <dgm:t>
        <a:bodyPr/>
        <a:lstStyle/>
        <a:p>
          <a:pPr algn="r"/>
          <a:r>
            <a:rPr lang="en-GB" sz="2400" b="0" i="0" u="none"/>
            <a:t>Text</a:t>
          </a:r>
          <a:endParaRPr lang="en-GB" sz="2400"/>
        </a:p>
      </dgm:t>
    </dgm:pt>
    <dgm:pt modelId="{ED1A7F20-967A-6640-9657-501A225631DB}" type="parTrans" cxnId="{0F08948C-92E7-B344-8CF0-75F4C757B0BB}">
      <dgm:prSet/>
      <dgm:spPr/>
      <dgm:t>
        <a:bodyPr/>
        <a:lstStyle/>
        <a:p>
          <a:endParaRPr lang="en-GB"/>
        </a:p>
      </dgm:t>
    </dgm:pt>
    <dgm:pt modelId="{DFA1FF33-0D5B-994E-B644-6A9901509E2F}" type="sibTrans" cxnId="{0F08948C-92E7-B344-8CF0-75F4C757B0BB}">
      <dgm:prSet/>
      <dgm:spPr/>
      <dgm:t>
        <a:bodyPr/>
        <a:lstStyle/>
        <a:p>
          <a:endParaRPr lang="en-GB"/>
        </a:p>
      </dgm:t>
    </dgm:pt>
    <dgm:pt modelId="{0ADD80FB-73E0-B64B-B0B4-151F046FBD46}">
      <dgm:prSet phldrT="[Text]" phldr="1"/>
      <dgm:spPr>
        <a:solidFill>
          <a:schemeClr val="accent6">
            <a:lumMod val="40000"/>
            <a:lumOff val="60000"/>
            <a:alpha val="90000"/>
          </a:schemeClr>
        </a:solidFill>
        <a:ln>
          <a:noFill/>
        </a:ln>
      </dgm:spPr>
      <dgm:t>
        <a:bodyPr/>
        <a:lstStyle/>
        <a:p>
          <a:endParaRPr lang="en-GB"/>
        </a:p>
      </dgm:t>
    </dgm:pt>
    <dgm:pt modelId="{A924F538-EBB4-404F-A84A-219CDD7BE90D}" type="parTrans" cxnId="{44CE9C95-47B0-1C49-9E37-D5C6CF6D04B1}">
      <dgm:prSet/>
      <dgm:spPr/>
      <dgm:t>
        <a:bodyPr/>
        <a:lstStyle/>
        <a:p>
          <a:endParaRPr lang="en-GB"/>
        </a:p>
      </dgm:t>
    </dgm:pt>
    <dgm:pt modelId="{9A7543E1-CC3B-2049-8CC5-BAD86EABA2BA}" type="sibTrans" cxnId="{44CE9C95-47B0-1C49-9E37-D5C6CF6D04B1}">
      <dgm:prSet/>
      <dgm:spPr/>
      <dgm:t>
        <a:bodyPr/>
        <a:lstStyle/>
        <a:p>
          <a:endParaRPr lang="en-GB"/>
        </a:p>
      </dgm:t>
    </dgm:pt>
    <dgm:pt modelId="{5F27B9AE-A962-AC4C-8493-334F5EF42757}">
      <dgm:prSet phldrT="[Text]" phldr="1"/>
      <dgm:spPr>
        <a:solidFill>
          <a:schemeClr val="accent6">
            <a:lumMod val="40000"/>
            <a:lumOff val="60000"/>
            <a:alpha val="90000"/>
          </a:schemeClr>
        </a:solidFill>
        <a:ln>
          <a:noFill/>
        </a:ln>
      </dgm:spPr>
      <dgm:t>
        <a:bodyPr/>
        <a:lstStyle/>
        <a:p>
          <a:pPr rtl="0"/>
          <a:endParaRPr lang="en-GB"/>
        </a:p>
      </dgm:t>
    </dgm:pt>
    <dgm:pt modelId="{8B1EF6DA-E95B-AC4A-8BCE-BE64357ECCA2}" type="parTrans" cxnId="{01D3D2AB-327A-2B46-84DD-EBEE3D14DB86}">
      <dgm:prSet/>
      <dgm:spPr/>
      <dgm:t>
        <a:bodyPr/>
        <a:lstStyle/>
        <a:p>
          <a:endParaRPr lang="en-GB"/>
        </a:p>
      </dgm:t>
    </dgm:pt>
    <dgm:pt modelId="{38F40FCE-9066-AA4A-BB65-FA6D9D54CF92}" type="sibTrans" cxnId="{01D3D2AB-327A-2B46-84DD-EBEE3D14DB86}">
      <dgm:prSet/>
      <dgm:spPr/>
      <dgm:t>
        <a:bodyPr/>
        <a:lstStyle/>
        <a:p>
          <a:endParaRPr lang="en-GB"/>
        </a:p>
      </dgm:t>
    </dgm:pt>
    <dgm:pt modelId="{BB9C6FC4-2940-2844-BBA4-EF4D412D3451}" type="pres">
      <dgm:prSet presAssocID="{C9733ED4-CC75-EB4D-8699-89C8A85B097E}" presName="Name0" presStyleCnt="0">
        <dgm:presLayoutVars>
          <dgm:dir/>
          <dgm:animLvl val="lvl"/>
          <dgm:resizeHandles val="exact"/>
        </dgm:presLayoutVars>
      </dgm:prSet>
      <dgm:spPr/>
    </dgm:pt>
    <dgm:pt modelId="{6313688E-3D20-C04D-9C43-C9AAB412CC62}" type="pres">
      <dgm:prSet presAssocID="{74DCB5CE-5C5E-BA43-8CC6-4D60D9D2E89E}" presName="linNode" presStyleCnt="0"/>
      <dgm:spPr/>
    </dgm:pt>
    <dgm:pt modelId="{779B63D1-C43C-8B4D-A677-E5DBEB28BBCE}" type="pres">
      <dgm:prSet presAssocID="{74DCB5CE-5C5E-BA43-8CC6-4D60D9D2E89E}" presName="parentText" presStyleLbl="node1" presStyleIdx="0" presStyleCnt="3" custScaleX="70424" custLinFactNeighborX="-11511" custLinFactNeighborY="-1830">
        <dgm:presLayoutVars>
          <dgm:chMax val="1"/>
          <dgm:bulletEnabled val="1"/>
        </dgm:presLayoutVars>
      </dgm:prSet>
      <dgm:spPr/>
    </dgm:pt>
    <dgm:pt modelId="{0792F2C5-4BF1-5244-822A-22E794BD2AB3}" type="pres">
      <dgm:prSet presAssocID="{74DCB5CE-5C5E-BA43-8CC6-4D60D9D2E89E}" presName="descendantText" presStyleLbl="alignAccFollowNode1" presStyleIdx="0" presStyleCnt="3" custScaleX="121170">
        <dgm:presLayoutVars>
          <dgm:bulletEnabled val="1"/>
        </dgm:presLayoutVars>
      </dgm:prSet>
      <dgm:spPr/>
    </dgm:pt>
    <dgm:pt modelId="{3E1625D7-8098-9743-A850-91D20329D478}" type="pres">
      <dgm:prSet presAssocID="{E8C74C21-884C-774E-B636-0FFB38AC0E8C}" presName="sp" presStyleCnt="0"/>
      <dgm:spPr/>
    </dgm:pt>
    <dgm:pt modelId="{7DE0A8BD-3B5D-B249-9D50-49D994FB1F6C}" type="pres">
      <dgm:prSet presAssocID="{831F19C0-6E8B-4342-850F-EF3917B765D5}" presName="linNode" presStyleCnt="0"/>
      <dgm:spPr/>
    </dgm:pt>
    <dgm:pt modelId="{05BBD127-805A-B446-A2E3-B46956F54BB4}" type="pres">
      <dgm:prSet presAssocID="{831F19C0-6E8B-4342-850F-EF3917B765D5}" presName="parentText" presStyleLbl="node1" presStyleIdx="1" presStyleCnt="3" custScaleX="70424" custLinFactNeighborX="-11511" custLinFactNeighborY="-1830">
        <dgm:presLayoutVars>
          <dgm:chMax val="1"/>
          <dgm:bulletEnabled val="1"/>
        </dgm:presLayoutVars>
      </dgm:prSet>
      <dgm:spPr/>
    </dgm:pt>
    <dgm:pt modelId="{78F4AAD8-D9BC-3345-B654-23DAEC122792}" type="pres">
      <dgm:prSet presAssocID="{831F19C0-6E8B-4342-850F-EF3917B765D5}" presName="descendantText" presStyleLbl="alignAccFollowNode1" presStyleIdx="1" presStyleCnt="3" custScaleX="121170">
        <dgm:presLayoutVars>
          <dgm:bulletEnabled val="1"/>
        </dgm:presLayoutVars>
      </dgm:prSet>
      <dgm:spPr/>
    </dgm:pt>
    <dgm:pt modelId="{6272851C-A98A-1340-8808-85C6F867C29D}" type="pres">
      <dgm:prSet presAssocID="{6AE48DA8-D0FB-D543-8734-F91E1DB4858F}" presName="sp" presStyleCnt="0"/>
      <dgm:spPr/>
    </dgm:pt>
    <dgm:pt modelId="{CA3D2601-FD1B-1C47-858C-9F9E51D48880}" type="pres">
      <dgm:prSet presAssocID="{01BBF50F-0229-C547-AA44-84D19A668C82}" presName="linNode" presStyleCnt="0"/>
      <dgm:spPr/>
    </dgm:pt>
    <dgm:pt modelId="{D2524AD4-E276-0342-A4AA-53F07B03090D}" type="pres">
      <dgm:prSet presAssocID="{01BBF50F-0229-C547-AA44-84D19A668C82}" presName="parentText" presStyleLbl="node1" presStyleIdx="2" presStyleCnt="3" custScaleX="70424" custLinFactNeighborX="-11511" custLinFactNeighborY="-1830">
        <dgm:presLayoutVars>
          <dgm:chMax val="1"/>
          <dgm:bulletEnabled val="1"/>
        </dgm:presLayoutVars>
      </dgm:prSet>
      <dgm:spPr/>
    </dgm:pt>
    <dgm:pt modelId="{3F6F680F-E328-FE4F-8B97-966C1ADFBE47}" type="pres">
      <dgm:prSet presAssocID="{01BBF50F-0229-C547-AA44-84D19A668C82}" presName="descendantText" presStyleLbl="alignAccFollowNode1" presStyleIdx="2" presStyleCnt="3" custScaleX="121170">
        <dgm:presLayoutVars>
          <dgm:bulletEnabled val="1"/>
        </dgm:presLayoutVars>
      </dgm:prSet>
      <dgm:spPr/>
    </dgm:pt>
  </dgm:ptLst>
  <dgm:cxnLst>
    <dgm:cxn modelId="{D4D22006-A6C1-FE45-98AE-D065AE7528A7}" srcId="{831F19C0-6E8B-4342-850F-EF3917B765D5}" destId="{E552D5A9-4B47-9E40-B6AC-7C261A42EF5D}" srcOrd="0" destOrd="0" parTransId="{9F210F80-07A3-974B-9A03-F7035BD4E27F}" sibTransId="{6D49868E-2C51-FD41-83D7-2F218B8DD9BF}"/>
    <dgm:cxn modelId="{102DA007-645D-584B-A6E9-05D3033D7AAE}" type="presOf" srcId="{C9733ED4-CC75-EB4D-8699-89C8A85B097E}" destId="{BB9C6FC4-2940-2844-BBA4-EF4D412D3451}" srcOrd="0" destOrd="0" presId="urn:microsoft.com/office/officeart/2005/8/layout/vList5"/>
    <dgm:cxn modelId="{3C081908-2BA3-BB4D-BB73-0B225E7B2673}" srcId="{74DCB5CE-5C5E-BA43-8CC6-4D60D9D2E89E}" destId="{78C96F35-8B24-FB4E-9E87-4943950E2199}" srcOrd="0" destOrd="0" parTransId="{FAB84326-2C81-C641-BBE8-81C966430E7F}" sibTransId="{6FC0B4B5-9808-0E45-8880-71D6451902FB}"/>
    <dgm:cxn modelId="{0A7F163A-F3D2-6F4C-905E-5F4C389302EF}" type="presOf" srcId="{831F19C0-6E8B-4342-850F-EF3917B765D5}" destId="{05BBD127-805A-B446-A2E3-B46956F54BB4}" srcOrd="0" destOrd="0" presId="urn:microsoft.com/office/officeart/2005/8/layout/vList5"/>
    <dgm:cxn modelId="{A7F8BE66-109F-B44F-9891-843E446E0B9C}" type="presOf" srcId="{78C96F35-8B24-FB4E-9E87-4943950E2199}" destId="{0792F2C5-4BF1-5244-822A-22E794BD2AB3}" srcOrd="0" destOrd="0" presId="urn:microsoft.com/office/officeart/2005/8/layout/vList5"/>
    <dgm:cxn modelId="{E0788C6C-C9C5-E14A-AEF7-8DB7A218A58E}" type="presOf" srcId="{74DCB5CE-5C5E-BA43-8CC6-4D60D9D2E89E}" destId="{779B63D1-C43C-8B4D-A677-E5DBEB28BBCE}" srcOrd="0" destOrd="0" presId="urn:microsoft.com/office/officeart/2005/8/layout/vList5"/>
    <dgm:cxn modelId="{B198A28A-923F-8849-B8C2-D8F035B5812F}" type="presOf" srcId="{AD1CD6D7-3776-044A-8EEB-19280F5D76E1}" destId="{78F4AAD8-D9BC-3345-B654-23DAEC122792}" srcOrd="0" destOrd="1" presId="urn:microsoft.com/office/officeart/2005/8/layout/vList5"/>
    <dgm:cxn modelId="{0F08948C-92E7-B344-8CF0-75F4C757B0BB}" srcId="{C9733ED4-CC75-EB4D-8699-89C8A85B097E}" destId="{01BBF50F-0229-C547-AA44-84D19A668C82}" srcOrd="2" destOrd="0" parTransId="{ED1A7F20-967A-6640-9657-501A225631DB}" sibTransId="{DFA1FF33-0D5B-994E-B644-6A9901509E2F}"/>
    <dgm:cxn modelId="{9C6E7990-FADC-CC4A-B5B6-E577A73DC428}" srcId="{C9733ED4-CC75-EB4D-8699-89C8A85B097E}" destId="{74DCB5CE-5C5E-BA43-8CC6-4D60D9D2E89E}" srcOrd="0" destOrd="0" parTransId="{908C2B39-0565-6548-BCDA-77466C718E9B}" sibTransId="{E8C74C21-884C-774E-B636-0FFB38AC0E8C}"/>
    <dgm:cxn modelId="{38DDC092-5869-EF4B-857C-5B8641FE3248}" srcId="{831F19C0-6E8B-4342-850F-EF3917B765D5}" destId="{AD1CD6D7-3776-044A-8EEB-19280F5D76E1}" srcOrd="1" destOrd="0" parTransId="{7768556B-1486-E84E-88B7-782E6DD82729}" sibTransId="{0D45684D-F1C4-CD4A-9168-B69C1C8BD859}"/>
    <dgm:cxn modelId="{44CE9C95-47B0-1C49-9E37-D5C6CF6D04B1}" srcId="{01BBF50F-0229-C547-AA44-84D19A668C82}" destId="{0ADD80FB-73E0-B64B-B0B4-151F046FBD46}" srcOrd="0" destOrd="0" parTransId="{A924F538-EBB4-404F-A84A-219CDD7BE90D}" sibTransId="{9A7543E1-CC3B-2049-8CC5-BAD86EABA2BA}"/>
    <dgm:cxn modelId="{282B4899-1882-C445-A423-86EE0CD8BCFF}" type="presOf" srcId="{01BBF50F-0229-C547-AA44-84D19A668C82}" destId="{D2524AD4-E276-0342-A4AA-53F07B03090D}" srcOrd="0" destOrd="0" presId="urn:microsoft.com/office/officeart/2005/8/layout/vList5"/>
    <dgm:cxn modelId="{7CABBC9C-48A2-B741-8475-A1A11D1D5634}" type="presOf" srcId="{E552D5A9-4B47-9E40-B6AC-7C261A42EF5D}" destId="{78F4AAD8-D9BC-3345-B654-23DAEC122792}" srcOrd="0" destOrd="0" presId="urn:microsoft.com/office/officeart/2005/8/layout/vList5"/>
    <dgm:cxn modelId="{01D3D2AB-327A-2B46-84DD-EBEE3D14DB86}" srcId="{01BBF50F-0229-C547-AA44-84D19A668C82}" destId="{5F27B9AE-A962-AC4C-8493-334F5EF42757}" srcOrd="1" destOrd="0" parTransId="{8B1EF6DA-E95B-AC4A-8BCE-BE64357ECCA2}" sibTransId="{38F40FCE-9066-AA4A-BB65-FA6D9D54CF92}"/>
    <dgm:cxn modelId="{A9DA98BE-10DB-B744-91FC-5D682513ADFB}" srcId="{C9733ED4-CC75-EB4D-8699-89C8A85B097E}" destId="{831F19C0-6E8B-4342-850F-EF3917B765D5}" srcOrd="1" destOrd="0" parTransId="{C5F7F59F-06C7-A743-A556-A37AE7C4CB03}" sibTransId="{6AE48DA8-D0FB-D543-8734-F91E1DB4858F}"/>
    <dgm:cxn modelId="{BF6EC5DE-3002-DF47-9126-425171479C83}" srcId="{74DCB5CE-5C5E-BA43-8CC6-4D60D9D2E89E}" destId="{463A03BB-82E3-D746-8970-60BBFE608F12}" srcOrd="1" destOrd="0" parTransId="{0A3C7E5B-1E13-BE4E-A23D-1474C95C348D}" sibTransId="{199F9144-7C49-6B48-BCF5-8B817A5AC920}"/>
    <dgm:cxn modelId="{F66D67E2-3177-0F46-A2FC-9AE4BBB59FB3}" type="presOf" srcId="{5F27B9AE-A962-AC4C-8493-334F5EF42757}" destId="{3F6F680F-E328-FE4F-8B97-966C1ADFBE47}" srcOrd="0" destOrd="1" presId="urn:microsoft.com/office/officeart/2005/8/layout/vList5"/>
    <dgm:cxn modelId="{054028E3-41BC-6643-ABB0-C7352D2F91C0}" type="presOf" srcId="{463A03BB-82E3-D746-8970-60BBFE608F12}" destId="{0792F2C5-4BF1-5244-822A-22E794BD2AB3}" srcOrd="0" destOrd="1" presId="urn:microsoft.com/office/officeart/2005/8/layout/vList5"/>
    <dgm:cxn modelId="{A231ACE3-1EC0-9B40-ADDC-00500A6B03EB}" type="presOf" srcId="{0ADD80FB-73E0-B64B-B0B4-151F046FBD46}" destId="{3F6F680F-E328-FE4F-8B97-966C1ADFBE47}" srcOrd="0" destOrd="0" presId="urn:microsoft.com/office/officeart/2005/8/layout/vList5"/>
    <dgm:cxn modelId="{F02DDABE-9BA5-3B43-A9F6-AE066A1FCB7C}" type="presParOf" srcId="{BB9C6FC4-2940-2844-BBA4-EF4D412D3451}" destId="{6313688E-3D20-C04D-9C43-C9AAB412CC62}" srcOrd="0" destOrd="0" presId="urn:microsoft.com/office/officeart/2005/8/layout/vList5"/>
    <dgm:cxn modelId="{8BBDBD5E-F420-F04D-BC99-5A4A222016EC}" type="presParOf" srcId="{6313688E-3D20-C04D-9C43-C9AAB412CC62}" destId="{779B63D1-C43C-8B4D-A677-E5DBEB28BBCE}" srcOrd="0" destOrd="0" presId="urn:microsoft.com/office/officeart/2005/8/layout/vList5"/>
    <dgm:cxn modelId="{61F8E5D9-CF6D-0C4E-8165-8CA43C562738}" type="presParOf" srcId="{6313688E-3D20-C04D-9C43-C9AAB412CC62}" destId="{0792F2C5-4BF1-5244-822A-22E794BD2AB3}" srcOrd="1" destOrd="0" presId="urn:microsoft.com/office/officeart/2005/8/layout/vList5"/>
    <dgm:cxn modelId="{2D2C7A5A-5223-FE4B-BE94-C77C9759CC14}" type="presParOf" srcId="{BB9C6FC4-2940-2844-BBA4-EF4D412D3451}" destId="{3E1625D7-8098-9743-A850-91D20329D478}" srcOrd="1" destOrd="0" presId="urn:microsoft.com/office/officeart/2005/8/layout/vList5"/>
    <dgm:cxn modelId="{5C9748E0-5C71-8E4A-A0C4-CCF85C8CF37B}" type="presParOf" srcId="{BB9C6FC4-2940-2844-BBA4-EF4D412D3451}" destId="{7DE0A8BD-3B5D-B249-9D50-49D994FB1F6C}" srcOrd="2" destOrd="0" presId="urn:microsoft.com/office/officeart/2005/8/layout/vList5"/>
    <dgm:cxn modelId="{269B384B-2018-0D42-8260-0802A6A615BE}" type="presParOf" srcId="{7DE0A8BD-3B5D-B249-9D50-49D994FB1F6C}" destId="{05BBD127-805A-B446-A2E3-B46956F54BB4}" srcOrd="0" destOrd="0" presId="urn:microsoft.com/office/officeart/2005/8/layout/vList5"/>
    <dgm:cxn modelId="{F463EDD1-62CB-794F-B173-EB5987720013}" type="presParOf" srcId="{7DE0A8BD-3B5D-B249-9D50-49D994FB1F6C}" destId="{78F4AAD8-D9BC-3345-B654-23DAEC122792}" srcOrd="1" destOrd="0" presId="urn:microsoft.com/office/officeart/2005/8/layout/vList5"/>
    <dgm:cxn modelId="{09EEF55A-A6EC-FA47-90D8-B9DDB1F77362}" type="presParOf" srcId="{BB9C6FC4-2940-2844-BBA4-EF4D412D3451}" destId="{6272851C-A98A-1340-8808-85C6F867C29D}" srcOrd="3" destOrd="0" presId="urn:microsoft.com/office/officeart/2005/8/layout/vList5"/>
    <dgm:cxn modelId="{11DC37E3-48DA-F540-808D-37492401198A}" type="presParOf" srcId="{BB9C6FC4-2940-2844-BBA4-EF4D412D3451}" destId="{CA3D2601-FD1B-1C47-858C-9F9E51D48880}" srcOrd="4" destOrd="0" presId="urn:microsoft.com/office/officeart/2005/8/layout/vList5"/>
    <dgm:cxn modelId="{51268ABE-CEDE-2C47-AECF-6DE8FBB6A4E9}" type="presParOf" srcId="{CA3D2601-FD1B-1C47-858C-9F9E51D48880}" destId="{D2524AD4-E276-0342-A4AA-53F07B03090D}" srcOrd="0" destOrd="0" presId="urn:microsoft.com/office/officeart/2005/8/layout/vList5"/>
    <dgm:cxn modelId="{4327E6F4-8EF2-324B-813B-3D56A554851C}" type="presParOf" srcId="{CA3D2601-FD1B-1C47-858C-9F9E51D48880}" destId="{3F6F680F-E328-FE4F-8B97-966C1ADFBE47}"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4237E21-5571-AB46-BF55-941B3D6462BD}" type="doc">
      <dgm:prSet loTypeId="urn:microsoft.com/office/officeart/2005/8/layout/hList1" loCatId="process" qsTypeId="urn:microsoft.com/office/officeart/2005/8/quickstyle/simple1" qsCatId="simple" csTypeId="urn:microsoft.com/office/officeart/2005/8/colors/colorful1" csCatId="colorful" phldr="1"/>
      <dgm:spPr/>
      <dgm:t>
        <a:bodyPr/>
        <a:lstStyle/>
        <a:p>
          <a:endParaRPr lang="en-GB"/>
        </a:p>
      </dgm:t>
    </dgm:pt>
    <dgm:pt modelId="{06E6745D-3F2F-EB4B-A8E4-E242577DAE18}">
      <dgm:prSet phldrT="[Text]" phldr="1" custT="1"/>
      <dgm:spPr>
        <a:solidFill>
          <a:schemeClr val="tx2">
            <a:lumMod val="20000"/>
            <a:lumOff val="80000"/>
            <a:alpha val="90000"/>
          </a:schemeClr>
        </a:solidFill>
      </dgm:spPr>
      <dgm:t>
        <a:bodyPr/>
        <a:lstStyle/>
        <a:p>
          <a:pPr rtl="0"/>
          <a:endParaRPr lang="en-GB" sz="3000"/>
        </a:p>
      </dgm:t>
    </dgm:pt>
    <dgm:pt modelId="{02DB46BD-F3A6-1946-A99B-D333CA2FCB0D}">
      <dgm:prSet phldrT="[Text]" phldr="1" custT="1"/>
      <dgm:spPr>
        <a:solidFill>
          <a:schemeClr val="tx2">
            <a:lumMod val="20000"/>
            <a:lumOff val="80000"/>
            <a:alpha val="90000"/>
          </a:schemeClr>
        </a:solidFill>
      </dgm:spPr>
      <dgm:t>
        <a:bodyPr/>
        <a:lstStyle/>
        <a:p>
          <a:endParaRPr lang="en-GB" sz="3000"/>
        </a:p>
      </dgm:t>
    </dgm:pt>
    <dgm:pt modelId="{117B9EDA-822A-6545-8AFB-84BCAC1C4FAC}">
      <dgm:prSet phldrT="[Text]" phldr="1" custT="1"/>
      <dgm:spPr>
        <a:solidFill>
          <a:schemeClr val="tx1"/>
        </a:solidFill>
      </dgm:spPr>
      <dgm:t>
        <a:bodyPr/>
        <a:lstStyle/>
        <a:p>
          <a:pPr rtl="0"/>
          <a:endParaRPr lang="en-GB" sz="3000"/>
        </a:p>
      </dgm:t>
    </dgm:pt>
    <dgm:pt modelId="{CD375A2A-7D7F-4743-9DFD-F5110FF88574}" type="sibTrans" cxnId="{C52F7EF1-8383-4342-97FC-86251AA43E71}">
      <dgm:prSet/>
      <dgm:spPr/>
      <dgm:t>
        <a:bodyPr/>
        <a:lstStyle/>
        <a:p>
          <a:endParaRPr lang="en-GB" sz="3000"/>
        </a:p>
      </dgm:t>
    </dgm:pt>
    <dgm:pt modelId="{9C7F981E-C379-B646-A3D9-B4C27079CF86}" type="parTrans" cxnId="{C52F7EF1-8383-4342-97FC-86251AA43E71}">
      <dgm:prSet/>
      <dgm:spPr/>
      <dgm:t>
        <a:bodyPr/>
        <a:lstStyle/>
        <a:p>
          <a:endParaRPr lang="en-GB" sz="3000"/>
        </a:p>
      </dgm:t>
    </dgm:pt>
    <dgm:pt modelId="{6E5D533D-0114-9945-A701-936DDA65AABD}" type="sibTrans" cxnId="{26C02D91-5159-044A-BF91-51C283E9C9B1}">
      <dgm:prSet/>
      <dgm:spPr/>
      <dgm:t>
        <a:bodyPr/>
        <a:lstStyle/>
        <a:p>
          <a:endParaRPr lang="en-GB" sz="3000"/>
        </a:p>
      </dgm:t>
    </dgm:pt>
    <dgm:pt modelId="{8BC9FCB1-4083-2A48-81DB-D08682D6E33B}" type="parTrans" cxnId="{26C02D91-5159-044A-BF91-51C283E9C9B1}">
      <dgm:prSet/>
      <dgm:spPr/>
      <dgm:t>
        <a:bodyPr/>
        <a:lstStyle/>
        <a:p>
          <a:endParaRPr lang="en-GB" sz="3000"/>
        </a:p>
      </dgm:t>
    </dgm:pt>
    <dgm:pt modelId="{58DCF228-064D-F246-99B2-D56ED7725481}" type="sibTrans" cxnId="{48DAB55F-F2CA-6A48-B20E-FD3221F46F97}">
      <dgm:prSet/>
      <dgm:spPr/>
      <dgm:t>
        <a:bodyPr/>
        <a:lstStyle/>
        <a:p>
          <a:endParaRPr lang="en-GB" sz="3000"/>
        </a:p>
      </dgm:t>
    </dgm:pt>
    <dgm:pt modelId="{19CC4C20-7646-7E4F-8242-6D55432B03BD}" type="parTrans" cxnId="{48DAB55F-F2CA-6A48-B20E-FD3221F46F97}">
      <dgm:prSet/>
      <dgm:spPr/>
      <dgm:t>
        <a:bodyPr/>
        <a:lstStyle/>
        <a:p>
          <a:endParaRPr lang="en-GB" sz="3000"/>
        </a:p>
      </dgm:t>
    </dgm:pt>
    <dgm:pt modelId="{EED639B0-AD15-6243-8440-0B4AE0136E32}">
      <dgm:prSet phldrT="[Text]" phldr="1" custT="1"/>
      <dgm:spPr>
        <a:solidFill>
          <a:schemeClr val="accent1">
            <a:lumMod val="20000"/>
            <a:lumOff val="80000"/>
            <a:alpha val="90000"/>
          </a:schemeClr>
        </a:solidFill>
      </dgm:spPr>
      <dgm:t>
        <a:bodyPr/>
        <a:lstStyle/>
        <a:p>
          <a:pPr rtl="0"/>
          <a:endParaRPr lang="en-GB" sz="3000"/>
        </a:p>
      </dgm:t>
    </dgm:pt>
    <dgm:pt modelId="{0647E45D-6996-3C46-A11B-FB75655FC7C5}">
      <dgm:prSet phldrT="[Text]" phldr="1" custT="1"/>
      <dgm:spPr>
        <a:solidFill>
          <a:schemeClr val="accent1">
            <a:lumMod val="20000"/>
            <a:lumOff val="80000"/>
            <a:alpha val="90000"/>
          </a:schemeClr>
        </a:solidFill>
      </dgm:spPr>
      <dgm:t>
        <a:bodyPr/>
        <a:lstStyle/>
        <a:p>
          <a:endParaRPr lang="en-GB" sz="3000"/>
        </a:p>
      </dgm:t>
    </dgm:pt>
    <dgm:pt modelId="{3B607680-A095-5447-8AB1-0DD573618806}">
      <dgm:prSet phldrT="[Text]" phldr="1" custT="1"/>
      <dgm:spPr>
        <a:solidFill>
          <a:schemeClr val="accent1"/>
        </a:solidFill>
      </dgm:spPr>
      <dgm:t>
        <a:bodyPr/>
        <a:lstStyle/>
        <a:p>
          <a:pPr rtl="0"/>
          <a:endParaRPr lang="en-GB" sz="3000"/>
        </a:p>
      </dgm:t>
    </dgm:pt>
    <dgm:pt modelId="{59C28F42-047D-5243-974D-AA00AB13D068}" type="sibTrans" cxnId="{2C6A42F9-F041-7C44-903D-7742FCF9A2B7}">
      <dgm:prSet/>
      <dgm:spPr/>
      <dgm:t>
        <a:bodyPr/>
        <a:lstStyle/>
        <a:p>
          <a:endParaRPr lang="en-GB" sz="3000"/>
        </a:p>
      </dgm:t>
    </dgm:pt>
    <dgm:pt modelId="{D78B12AF-7CD0-C144-A919-D44AE3E51128}" type="parTrans" cxnId="{2C6A42F9-F041-7C44-903D-7742FCF9A2B7}">
      <dgm:prSet/>
      <dgm:spPr/>
      <dgm:t>
        <a:bodyPr/>
        <a:lstStyle/>
        <a:p>
          <a:endParaRPr lang="en-GB" sz="3000"/>
        </a:p>
      </dgm:t>
    </dgm:pt>
    <dgm:pt modelId="{89FFE827-67FE-124F-91A2-F36A4608BDD0}" type="sibTrans" cxnId="{9295C315-4B64-0241-886D-F4713CA2A8FA}">
      <dgm:prSet/>
      <dgm:spPr/>
      <dgm:t>
        <a:bodyPr/>
        <a:lstStyle/>
        <a:p>
          <a:endParaRPr lang="en-GB" sz="3000"/>
        </a:p>
      </dgm:t>
    </dgm:pt>
    <dgm:pt modelId="{84B92B0D-5DDA-CE46-AEB7-03574FA6ADB0}" type="parTrans" cxnId="{9295C315-4B64-0241-886D-F4713CA2A8FA}">
      <dgm:prSet/>
      <dgm:spPr/>
      <dgm:t>
        <a:bodyPr/>
        <a:lstStyle/>
        <a:p>
          <a:endParaRPr lang="en-GB" sz="3000"/>
        </a:p>
      </dgm:t>
    </dgm:pt>
    <dgm:pt modelId="{566A80F3-6699-BB46-B572-08965E262436}" type="sibTrans" cxnId="{179234B3-1509-CA4F-A51F-848D5E80CD2E}">
      <dgm:prSet/>
      <dgm:spPr/>
      <dgm:t>
        <a:bodyPr/>
        <a:lstStyle/>
        <a:p>
          <a:endParaRPr lang="en-GB" sz="3000"/>
        </a:p>
      </dgm:t>
    </dgm:pt>
    <dgm:pt modelId="{9AEE5C1E-1662-EF4A-99DC-2548BDD8CC2D}" type="parTrans" cxnId="{179234B3-1509-CA4F-A51F-848D5E80CD2E}">
      <dgm:prSet/>
      <dgm:spPr/>
      <dgm:t>
        <a:bodyPr/>
        <a:lstStyle/>
        <a:p>
          <a:endParaRPr lang="en-GB" sz="3000"/>
        </a:p>
      </dgm:t>
    </dgm:pt>
    <dgm:pt modelId="{818DC80B-3980-1341-9BAB-04C96D2D4EE0}">
      <dgm:prSet phldrT="[Text]" phldr="1" custT="1"/>
      <dgm:spPr/>
      <dgm:t>
        <a:bodyPr/>
        <a:lstStyle/>
        <a:p>
          <a:endParaRPr lang="en-GB" sz="3000"/>
        </a:p>
      </dgm:t>
    </dgm:pt>
    <dgm:pt modelId="{3E275402-F8A8-AA48-886D-70872A33B3EF}">
      <dgm:prSet phldrT="[Text]" phldr="1" custT="1"/>
      <dgm:spPr/>
      <dgm:t>
        <a:bodyPr/>
        <a:lstStyle/>
        <a:p>
          <a:endParaRPr lang="en-GB" sz="3000"/>
        </a:p>
      </dgm:t>
    </dgm:pt>
    <dgm:pt modelId="{39EABA9D-B210-D047-B682-0820B2B89AFB}">
      <dgm:prSet phldrT="[Text]" phldr="1" custT="1"/>
      <dgm:spPr/>
      <dgm:t>
        <a:bodyPr/>
        <a:lstStyle/>
        <a:p>
          <a:endParaRPr lang="en-GB" sz="3000"/>
        </a:p>
      </dgm:t>
    </dgm:pt>
    <dgm:pt modelId="{2B07DDEA-3F5A-1645-AE94-6F3ACAF57248}" type="sibTrans" cxnId="{50A37D03-B469-654B-907C-0C4A91E8E276}">
      <dgm:prSet/>
      <dgm:spPr/>
      <dgm:t>
        <a:bodyPr/>
        <a:lstStyle/>
        <a:p>
          <a:endParaRPr lang="en-GB" sz="3000"/>
        </a:p>
      </dgm:t>
    </dgm:pt>
    <dgm:pt modelId="{AD75FED8-A110-AB41-B412-3F7B6A3230E3}" type="parTrans" cxnId="{50A37D03-B469-654B-907C-0C4A91E8E276}">
      <dgm:prSet/>
      <dgm:spPr/>
      <dgm:t>
        <a:bodyPr/>
        <a:lstStyle/>
        <a:p>
          <a:endParaRPr lang="en-GB" sz="3000"/>
        </a:p>
      </dgm:t>
    </dgm:pt>
    <dgm:pt modelId="{45F94E22-258A-0640-857A-F15A789CF51A}" type="sibTrans" cxnId="{3BC492C8-A2E9-A343-AFFD-D27092234252}">
      <dgm:prSet/>
      <dgm:spPr/>
      <dgm:t>
        <a:bodyPr/>
        <a:lstStyle/>
        <a:p>
          <a:endParaRPr lang="en-GB" sz="3000"/>
        </a:p>
      </dgm:t>
    </dgm:pt>
    <dgm:pt modelId="{29730820-E600-2B46-86D1-C1317A8A1FD0}" type="parTrans" cxnId="{3BC492C8-A2E9-A343-AFFD-D27092234252}">
      <dgm:prSet/>
      <dgm:spPr/>
      <dgm:t>
        <a:bodyPr/>
        <a:lstStyle/>
        <a:p>
          <a:endParaRPr lang="en-GB" sz="3000"/>
        </a:p>
      </dgm:t>
    </dgm:pt>
    <dgm:pt modelId="{9CCA0C58-E901-2740-AD8C-1782A645850E}" type="sibTrans" cxnId="{C77EC483-0BF3-D24A-9E92-E74C11016B7F}">
      <dgm:prSet/>
      <dgm:spPr/>
      <dgm:t>
        <a:bodyPr/>
        <a:lstStyle/>
        <a:p>
          <a:endParaRPr lang="en-GB" sz="3000"/>
        </a:p>
      </dgm:t>
    </dgm:pt>
    <dgm:pt modelId="{C3DDEBB0-3BB5-6A4A-8F76-65F5269C17A6}" type="parTrans" cxnId="{C77EC483-0BF3-D24A-9E92-E74C11016B7F}">
      <dgm:prSet/>
      <dgm:spPr/>
      <dgm:t>
        <a:bodyPr/>
        <a:lstStyle/>
        <a:p>
          <a:endParaRPr lang="en-GB" sz="3000"/>
        </a:p>
      </dgm:t>
    </dgm:pt>
    <dgm:pt modelId="{05B597BD-2F48-0649-9085-A05E68D8FB94}" type="pres">
      <dgm:prSet presAssocID="{54237E21-5571-AB46-BF55-941B3D6462BD}" presName="Name0" presStyleCnt="0">
        <dgm:presLayoutVars>
          <dgm:dir/>
          <dgm:animLvl val="lvl"/>
          <dgm:resizeHandles val="exact"/>
        </dgm:presLayoutVars>
      </dgm:prSet>
      <dgm:spPr/>
    </dgm:pt>
    <dgm:pt modelId="{10275C16-D8A2-514E-B59F-E8F04C371467}" type="pres">
      <dgm:prSet presAssocID="{39EABA9D-B210-D047-B682-0820B2B89AFB}" presName="composite" presStyleCnt="0"/>
      <dgm:spPr/>
    </dgm:pt>
    <dgm:pt modelId="{0B194EE6-7C1B-2143-A69B-8D3161BDA1EB}" type="pres">
      <dgm:prSet presAssocID="{39EABA9D-B210-D047-B682-0820B2B89AFB}" presName="parTx" presStyleLbl="alignNode1" presStyleIdx="0" presStyleCnt="3">
        <dgm:presLayoutVars>
          <dgm:chMax val="0"/>
          <dgm:chPref val="0"/>
          <dgm:bulletEnabled val="1"/>
        </dgm:presLayoutVars>
      </dgm:prSet>
      <dgm:spPr/>
    </dgm:pt>
    <dgm:pt modelId="{953B3F8F-A82E-B645-8DD0-B44290A1A5AA}" type="pres">
      <dgm:prSet presAssocID="{39EABA9D-B210-D047-B682-0820B2B89AFB}" presName="desTx" presStyleLbl="alignAccFollowNode1" presStyleIdx="0" presStyleCnt="3">
        <dgm:presLayoutVars>
          <dgm:bulletEnabled val="1"/>
        </dgm:presLayoutVars>
      </dgm:prSet>
      <dgm:spPr/>
    </dgm:pt>
    <dgm:pt modelId="{FAFBB708-3EED-764B-8CBC-7FA40CD67D0F}" type="pres">
      <dgm:prSet presAssocID="{2B07DDEA-3F5A-1645-AE94-6F3ACAF57248}" presName="space" presStyleCnt="0"/>
      <dgm:spPr/>
    </dgm:pt>
    <dgm:pt modelId="{0C0B97C6-BD28-2546-8EAA-69645CBFC33F}" type="pres">
      <dgm:prSet presAssocID="{3B607680-A095-5447-8AB1-0DD573618806}" presName="composite" presStyleCnt="0"/>
      <dgm:spPr/>
    </dgm:pt>
    <dgm:pt modelId="{55D098AE-C7F4-C247-8C1F-CF93994D3443}" type="pres">
      <dgm:prSet presAssocID="{3B607680-A095-5447-8AB1-0DD573618806}" presName="parTx" presStyleLbl="alignNode1" presStyleIdx="1" presStyleCnt="3">
        <dgm:presLayoutVars>
          <dgm:chMax val="0"/>
          <dgm:chPref val="0"/>
          <dgm:bulletEnabled val="1"/>
        </dgm:presLayoutVars>
      </dgm:prSet>
      <dgm:spPr/>
    </dgm:pt>
    <dgm:pt modelId="{27A8CC0B-5E20-7148-9B9B-B4941EE3E97E}" type="pres">
      <dgm:prSet presAssocID="{3B607680-A095-5447-8AB1-0DD573618806}" presName="desTx" presStyleLbl="alignAccFollowNode1" presStyleIdx="1" presStyleCnt="3">
        <dgm:presLayoutVars>
          <dgm:bulletEnabled val="1"/>
        </dgm:presLayoutVars>
      </dgm:prSet>
      <dgm:spPr/>
    </dgm:pt>
    <dgm:pt modelId="{2F2F09CF-62B2-3E49-89FA-FC4490D55587}" type="pres">
      <dgm:prSet presAssocID="{59C28F42-047D-5243-974D-AA00AB13D068}" presName="space" presStyleCnt="0"/>
      <dgm:spPr/>
    </dgm:pt>
    <dgm:pt modelId="{596F82E3-BB8A-3648-A747-9D5C95BFBD02}" type="pres">
      <dgm:prSet presAssocID="{117B9EDA-822A-6545-8AFB-84BCAC1C4FAC}" presName="composite" presStyleCnt="0"/>
      <dgm:spPr/>
    </dgm:pt>
    <dgm:pt modelId="{6A79A560-76F4-BB4E-989C-015633398B8F}" type="pres">
      <dgm:prSet presAssocID="{117B9EDA-822A-6545-8AFB-84BCAC1C4FAC}" presName="parTx" presStyleLbl="alignNode1" presStyleIdx="2" presStyleCnt="3">
        <dgm:presLayoutVars>
          <dgm:chMax val="0"/>
          <dgm:chPref val="0"/>
          <dgm:bulletEnabled val="1"/>
        </dgm:presLayoutVars>
      </dgm:prSet>
      <dgm:spPr/>
    </dgm:pt>
    <dgm:pt modelId="{4BA5771C-C3C1-EE43-82B3-6AA7FDB3F714}" type="pres">
      <dgm:prSet presAssocID="{117B9EDA-822A-6545-8AFB-84BCAC1C4FAC}" presName="desTx" presStyleLbl="alignAccFollowNode1" presStyleIdx="2" presStyleCnt="3">
        <dgm:presLayoutVars>
          <dgm:bulletEnabled val="1"/>
        </dgm:presLayoutVars>
      </dgm:prSet>
      <dgm:spPr/>
    </dgm:pt>
  </dgm:ptLst>
  <dgm:cxnLst>
    <dgm:cxn modelId="{50A37D03-B469-654B-907C-0C4A91E8E276}" srcId="{54237E21-5571-AB46-BF55-941B3D6462BD}" destId="{39EABA9D-B210-D047-B682-0820B2B89AFB}" srcOrd="0" destOrd="0" parTransId="{AD75FED8-A110-AB41-B412-3F7B6A3230E3}" sibTransId="{2B07DDEA-3F5A-1645-AE94-6F3ACAF57248}"/>
    <dgm:cxn modelId="{9295C315-4B64-0241-886D-F4713CA2A8FA}" srcId="{3B607680-A095-5447-8AB1-0DD573618806}" destId="{EED639B0-AD15-6243-8440-0B4AE0136E32}" srcOrd="1" destOrd="0" parTransId="{84B92B0D-5DDA-CE46-AEB7-03574FA6ADB0}" sibTransId="{89FFE827-67FE-124F-91A2-F36A4608BDD0}"/>
    <dgm:cxn modelId="{46C3B321-C1D9-4540-9495-87ADC419AD08}" type="presOf" srcId="{EED639B0-AD15-6243-8440-0B4AE0136E32}" destId="{27A8CC0B-5E20-7148-9B9B-B4941EE3E97E}" srcOrd="0" destOrd="1" presId="urn:microsoft.com/office/officeart/2005/8/layout/hList1"/>
    <dgm:cxn modelId="{CB63885F-FAB5-884C-AE4B-EF76C8BC482F}" type="presOf" srcId="{54237E21-5571-AB46-BF55-941B3D6462BD}" destId="{05B597BD-2F48-0649-9085-A05E68D8FB94}" srcOrd="0" destOrd="0" presId="urn:microsoft.com/office/officeart/2005/8/layout/hList1"/>
    <dgm:cxn modelId="{48DAB55F-F2CA-6A48-B20E-FD3221F46F97}" srcId="{117B9EDA-822A-6545-8AFB-84BCAC1C4FAC}" destId="{02DB46BD-F3A6-1946-A99B-D333CA2FCB0D}" srcOrd="0" destOrd="0" parTransId="{19CC4C20-7646-7E4F-8242-6D55432B03BD}" sibTransId="{58DCF228-064D-F246-99B2-D56ED7725481}"/>
    <dgm:cxn modelId="{919E5548-5A31-9445-B95B-D0D94DC462D4}" type="presOf" srcId="{3B607680-A095-5447-8AB1-0DD573618806}" destId="{55D098AE-C7F4-C247-8C1F-CF93994D3443}" srcOrd="0" destOrd="0" presId="urn:microsoft.com/office/officeart/2005/8/layout/hList1"/>
    <dgm:cxn modelId="{37698669-9F64-C04F-BA24-F21154488ABA}" type="presOf" srcId="{818DC80B-3980-1341-9BAB-04C96D2D4EE0}" destId="{953B3F8F-A82E-B645-8DD0-B44290A1A5AA}" srcOrd="0" destOrd="1" presId="urn:microsoft.com/office/officeart/2005/8/layout/hList1"/>
    <dgm:cxn modelId="{C77EC483-0BF3-D24A-9E92-E74C11016B7F}" srcId="{39EABA9D-B210-D047-B682-0820B2B89AFB}" destId="{3E275402-F8A8-AA48-886D-70872A33B3EF}" srcOrd="0" destOrd="0" parTransId="{C3DDEBB0-3BB5-6A4A-8F76-65F5269C17A6}" sibTransId="{9CCA0C58-E901-2740-AD8C-1782A645850E}"/>
    <dgm:cxn modelId="{26C02D91-5159-044A-BF91-51C283E9C9B1}" srcId="{117B9EDA-822A-6545-8AFB-84BCAC1C4FAC}" destId="{06E6745D-3F2F-EB4B-A8E4-E242577DAE18}" srcOrd="1" destOrd="0" parTransId="{8BC9FCB1-4083-2A48-81DB-D08682D6E33B}" sibTransId="{6E5D533D-0114-9945-A701-936DDA65AABD}"/>
    <dgm:cxn modelId="{11093091-AC20-C944-B6B0-C282901CD97D}" type="presOf" srcId="{117B9EDA-822A-6545-8AFB-84BCAC1C4FAC}" destId="{6A79A560-76F4-BB4E-989C-015633398B8F}" srcOrd="0" destOrd="0" presId="urn:microsoft.com/office/officeart/2005/8/layout/hList1"/>
    <dgm:cxn modelId="{CD618BA1-9CFB-6C43-8A5E-B669AB4CFEF7}" type="presOf" srcId="{0647E45D-6996-3C46-A11B-FB75655FC7C5}" destId="{27A8CC0B-5E20-7148-9B9B-B4941EE3E97E}" srcOrd="0" destOrd="0" presId="urn:microsoft.com/office/officeart/2005/8/layout/hList1"/>
    <dgm:cxn modelId="{21622FB3-BD01-244F-B3D6-67FE9A51131B}" type="presOf" srcId="{02DB46BD-F3A6-1946-A99B-D333CA2FCB0D}" destId="{4BA5771C-C3C1-EE43-82B3-6AA7FDB3F714}" srcOrd="0" destOrd="0" presId="urn:microsoft.com/office/officeart/2005/8/layout/hList1"/>
    <dgm:cxn modelId="{179234B3-1509-CA4F-A51F-848D5E80CD2E}" srcId="{3B607680-A095-5447-8AB1-0DD573618806}" destId="{0647E45D-6996-3C46-A11B-FB75655FC7C5}" srcOrd="0" destOrd="0" parTransId="{9AEE5C1E-1662-EF4A-99DC-2548BDD8CC2D}" sibTransId="{566A80F3-6699-BB46-B572-08965E262436}"/>
    <dgm:cxn modelId="{C4BD16BE-1748-404A-86B9-3D7738AF621B}" type="presOf" srcId="{39EABA9D-B210-D047-B682-0820B2B89AFB}" destId="{0B194EE6-7C1B-2143-A69B-8D3161BDA1EB}" srcOrd="0" destOrd="0" presId="urn:microsoft.com/office/officeart/2005/8/layout/hList1"/>
    <dgm:cxn modelId="{3EC276C8-69C8-9742-B518-76404E345D01}" type="presOf" srcId="{3E275402-F8A8-AA48-886D-70872A33B3EF}" destId="{953B3F8F-A82E-B645-8DD0-B44290A1A5AA}" srcOrd="0" destOrd="0" presId="urn:microsoft.com/office/officeart/2005/8/layout/hList1"/>
    <dgm:cxn modelId="{3BC492C8-A2E9-A343-AFFD-D27092234252}" srcId="{39EABA9D-B210-D047-B682-0820B2B89AFB}" destId="{818DC80B-3980-1341-9BAB-04C96D2D4EE0}" srcOrd="1" destOrd="0" parTransId="{29730820-E600-2B46-86D1-C1317A8A1FD0}" sibTransId="{45F94E22-258A-0640-857A-F15A789CF51A}"/>
    <dgm:cxn modelId="{C52F7EF1-8383-4342-97FC-86251AA43E71}" srcId="{54237E21-5571-AB46-BF55-941B3D6462BD}" destId="{117B9EDA-822A-6545-8AFB-84BCAC1C4FAC}" srcOrd="2" destOrd="0" parTransId="{9C7F981E-C379-B646-A3D9-B4C27079CF86}" sibTransId="{CD375A2A-7D7F-4743-9DFD-F5110FF88574}"/>
    <dgm:cxn modelId="{2C6A42F9-F041-7C44-903D-7742FCF9A2B7}" srcId="{54237E21-5571-AB46-BF55-941B3D6462BD}" destId="{3B607680-A095-5447-8AB1-0DD573618806}" srcOrd="1" destOrd="0" parTransId="{D78B12AF-7CD0-C144-A919-D44AE3E51128}" sibTransId="{59C28F42-047D-5243-974D-AA00AB13D068}"/>
    <dgm:cxn modelId="{3045B3F9-4F50-0641-A240-00DDFD1744E4}" type="presOf" srcId="{06E6745D-3F2F-EB4B-A8E4-E242577DAE18}" destId="{4BA5771C-C3C1-EE43-82B3-6AA7FDB3F714}" srcOrd="0" destOrd="1" presId="urn:microsoft.com/office/officeart/2005/8/layout/hList1"/>
    <dgm:cxn modelId="{011DBB28-DB08-0642-B7E3-B67E5BF4467E}" type="presParOf" srcId="{05B597BD-2F48-0649-9085-A05E68D8FB94}" destId="{10275C16-D8A2-514E-B59F-E8F04C371467}" srcOrd="0" destOrd="0" presId="urn:microsoft.com/office/officeart/2005/8/layout/hList1"/>
    <dgm:cxn modelId="{5543DD37-C6DA-6F46-8234-BB58E288C0DB}" type="presParOf" srcId="{10275C16-D8A2-514E-B59F-E8F04C371467}" destId="{0B194EE6-7C1B-2143-A69B-8D3161BDA1EB}" srcOrd="0" destOrd="0" presId="urn:microsoft.com/office/officeart/2005/8/layout/hList1"/>
    <dgm:cxn modelId="{2088C0BD-A577-9D4E-BF17-3451DF47EA2E}" type="presParOf" srcId="{10275C16-D8A2-514E-B59F-E8F04C371467}" destId="{953B3F8F-A82E-B645-8DD0-B44290A1A5AA}" srcOrd="1" destOrd="0" presId="urn:microsoft.com/office/officeart/2005/8/layout/hList1"/>
    <dgm:cxn modelId="{DAFBEEF9-AC24-A244-AF46-993A05F60673}" type="presParOf" srcId="{05B597BD-2F48-0649-9085-A05E68D8FB94}" destId="{FAFBB708-3EED-764B-8CBC-7FA40CD67D0F}" srcOrd="1" destOrd="0" presId="urn:microsoft.com/office/officeart/2005/8/layout/hList1"/>
    <dgm:cxn modelId="{D57D838E-37F3-5A48-B99D-9105D7F96C6C}" type="presParOf" srcId="{05B597BD-2F48-0649-9085-A05E68D8FB94}" destId="{0C0B97C6-BD28-2546-8EAA-69645CBFC33F}" srcOrd="2" destOrd="0" presId="urn:microsoft.com/office/officeart/2005/8/layout/hList1"/>
    <dgm:cxn modelId="{95C30E81-8611-EA48-A78C-9EC88D0C269C}" type="presParOf" srcId="{0C0B97C6-BD28-2546-8EAA-69645CBFC33F}" destId="{55D098AE-C7F4-C247-8C1F-CF93994D3443}" srcOrd="0" destOrd="0" presId="urn:microsoft.com/office/officeart/2005/8/layout/hList1"/>
    <dgm:cxn modelId="{8E6FDC2E-F56B-5547-9F42-5D01AF9EF09D}" type="presParOf" srcId="{0C0B97C6-BD28-2546-8EAA-69645CBFC33F}" destId="{27A8CC0B-5E20-7148-9B9B-B4941EE3E97E}" srcOrd="1" destOrd="0" presId="urn:microsoft.com/office/officeart/2005/8/layout/hList1"/>
    <dgm:cxn modelId="{9EEDE59E-6FF5-E147-BB78-B065FD57728A}" type="presParOf" srcId="{05B597BD-2F48-0649-9085-A05E68D8FB94}" destId="{2F2F09CF-62B2-3E49-89FA-FC4490D55587}" srcOrd="3" destOrd="0" presId="urn:microsoft.com/office/officeart/2005/8/layout/hList1"/>
    <dgm:cxn modelId="{174FE052-A21B-B440-816C-C504E3473D1D}" type="presParOf" srcId="{05B597BD-2F48-0649-9085-A05E68D8FB94}" destId="{596F82E3-BB8A-3648-A747-9D5C95BFBD02}" srcOrd="4" destOrd="0" presId="urn:microsoft.com/office/officeart/2005/8/layout/hList1"/>
    <dgm:cxn modelId="{1E0A9DEA-BC01-E842-8764-8A06BBFD6796}" type="presParOf" srcId="{596F82E3-BB8A-3648-A747-9D5C95BFBD02}" destId="{6A79A560-76F4-BB4E-989C-015633398B8F}" srcOrd="0" destOrd="0" presId="urn:microsoft.com/office/officeart/2005/8/layout/hList1"/>
    <dgm:cxn modelId="{4734F5D3-DB5C-8944-A9AF-C162DCBD5C9C}" type="presParOf" srcId="{596F82E3-BB8A-3648-A747-9D5C95BFBD02}" destId="{4BA5771C-C3C1-EE43-82B3-6AA7FDB3F71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137D2D-ABE1-C848-92EC-8E3AC2BBE5E8}" type="doc">
      <dgm:prSet loTypeId="urn:microsoft.com/office/officeart/2005/8/layout/vList3" loCatId="process" qsTypeId="urn:microsoft.com/office/officeart/2005/8/quickstyle/simple1" qsCatId="simple" csTypeId="urn:microsoft.com/office/officeart/2005/8/colors/accent4_5" csCatId="accent4" phldr="1"/>
      <dgm:spPr/>
    </dgm:pt>
    <dgm:pt modelId="{02C76E1A-9D43-E046-A37A-306DEC7706E5}">
      <dgm:prSet phldrT="[Text]" phldr="1" custT="1"/>
      <dgm:spPr>
        <a:solidFill>
          <a:schemeClr val="accent1">
            <a:alpha val="90000"/>
          </a:schemeClr>
        </a:solidFill>
      </dgm:spPr>
      <dgm:t>
        <a:bodyPr/>
        <a:lstStyle/>
        <a:p>
          <a:pPr rtl="0"/>
          <a:endParaRPr lang="en-GB" sz="2800"/>
        </a:p>
      </dgm:t>
    </dgm:pt>
    <dgm:pt modelId="{4978EB9A-E571-BC4E-B242-2992230661B9}" type="parTrans" cxnId="{4DEB4D42-4C8A-B34D-BB9B-EACF5CA90FD7}">
      <dgm:prSet/>
      <dgm:spPr/>
      <dgm:t>
        <a:bodyPr/>
        <a:lstStyle/>
        <a:p>
          <a:endParaRPr lang="en-GB"/>
        </a:p>
      </dgm:t>
    </dgm:pt>
    <dgm:pt modelId="{2444E4C5-9E88-5843-8231-410B083C007B}" type="sibTrans" cxnId="{4DEB4D42-4C8A-B34D-BB9B-EACF5CA90FD7}">
      <dgm:prSet/>
      <dgm:spPr/>
      <dgm:t>
        <a:bodyPr/>
        <a:lstStyle/>
        <a:p>
          <a:endParaRPr lang="en-GB"/>
        </a:p>
      </dgm:t>
    </dgm:pt>
    <dgm:pt modelId="{A45F82A3-542B-A14E-BCCD-BD4AB3738062}">
      <dgm:prSet phldrT="[Text]" phldr="1" custT="1"/>
      <dgm:spPr>
        <a:solidFill>
          <a:schemeClr val="accent6">
            <a:lumMod val="75000"/>
            <a:alpha val="70000"/>
          </a:schemeClr>
        </a:solidFill>
      </dgm:spPr>
      <dgm:t>
        <a:bodyPr/>
        <a:lstStyle/>
        <a:p>
          <a:pPr rtl="0"/>
          <a:endParaRPr lang="en-GB" sz="2800"/>
        </a:p>
      </dgm:t>
    </dgm:pt>
    <dgm:pt modelId="{2D066576-2BB7-DF41-A5DA-D2B9EF0331A6}" type="parTrans" cxnId="{C6CF6C1D-F670-A444-845D-2AE6A8ED3A75}">
      <dgm:prSet/>
      <dgm:spPr/>
      <dgm:t>
        <a:bodyPr/>
        <a:lstStyle/>
        <a:p>
          <a:endParaRPr lang="en-GB"/>
        </a:p>
      </dgm:t>
    </dgm:pt>
    <dgm:pt modelId="{30CAEAD3-0510-3443-9C89-4B78495067DD}" type="sibTrans" cxnId="{C6CF6C1D-F670-A444-845D-2AE6A8ED3A75}">
      <dgm:prSet/>
      <dgm:spPr/>
      <dgm:t>
        <a:bodyPr/>
        <a:lstStyle/>
        <a:p>
          <a:endParaRPr lang="en-GB"/>
        </a:p>
      </dgm:t>
    </dgm:pt>
    <dgm:pt modelId="{5A20A0A9-BC23-184B-8863-3299D9017763}">
      <dgm:prSet phldrT="[Text]" phldr="1" custT="1"/>
      <dgm:spPr>
        <a:solidFill>
          <a:schemeClr val="tx2">
            <a:alpha val="50000"/>
          </a:schemeClr>
        </a:solidFill>
      </dgm:spPr>
      <dgm:t>
        <a:bodyPr/>
        <a:lstStyle/>
        <a:p>
          <a:pPr rtl="0"/>
          <a:endParaRPr lang="en-GB" sz="2800"/>
        </a:p>
      </dgm:t>
    </dgm:pt>
    <dgm:pt modelId="{995E3665-8D5D-8146-998B-B9805261EA5E}" type="parTrans" cxnId="{3FB93A6C-9FF7-2540-8E71-6C9538059CAB}">
      <dgm:prSet/>
      <dgm:spPr/>
      <dgm:t>
        <a:bodyPr/>
        <a:lstStyle/>
        <a:p>
          <a:endParaRPr lang="en-GB"/>
        </a:p>
      </dgm:t>
    </dgm:pt>
    <dgm:pt modelId="{C63BACD1-AE32-C449-AC30-4A15A7A7CFF7}" type="sibTrans" cxnId="{3FB93A6C-9FF7-2540-8E71-6C9538059CAB}">
      <dgm:prSet/>
      <dgm:spPr/>
      <dgm:t>
        <a:bodyPr/>
        <a:lstStyle/>
        <a:p>
          <a:endParaRPr lang="en-GB"/>
        </a:p>
      </dgm:t>
    </dgm:pt>
    <dgm:pt modelId="{D5EE1516-CA9A-6E4F-AD20-98D6172BB88D}" type="pres">
      <dgm:prSet presAssocID="{0D137D2D-ABE1-C848-92EC-8E3AC2BBE5E8}" presName="linearFlow" presStyleCnt="0">
        <dgm:presLayoutVars>
          <dgm:dir/>
          <dgm:resizeHandles val="exact"/>
        </dgm:presLayoutVars>
      </dgm:prSet>
      <dgm:spPr/>
    </dgm:pt>
    <dgm:pt modelId="{5E186EDF-7282-9348-975E-E7AE389459C8}" type="pres">
      <dgm:prSet presAssocID="{02C76E1A-9D43-E046-A37A-306DEC7706E5}" presName="composite" presStyleCnt="0"/>
      <dgm:spPr/>
    </dgm:pt>
    <dgm:pt modelId="{719C40D8-8FCD-EB4F-903C-EAB562F0EA8F}" type="pres">
      <dgm:prSet presAssocID="{02C76E1A-9D43-E046-A37A-306DEC7706E5}" presName="imgShp" presStyleLbl="fgImgPlace1" presStyleIdx="0" presStyleCnt="3" custLinFactX="-3523" custLinFactNeighborX="-100000"/>
      <dgm:spPr/>
    </dgm:pt>
    <dgm:pt modelId="{2F569313-255B-1844-BC2C-72CD35E527BE}" type="pres">
      <dgm:prSet presAssocID="{02C76E1A-9D43-E046-A37A-306DEC7706E5}" presName="txShp" presStyleLbl="node1" presStyleIdx="0" presStyleCnt="3" custScaleX="142173" custLinFactNeighborX="4102" custLinFactNeighborY="1107">
        <dgm:presLayoutVars>
          <dgm:bulletEnabled val="1"/>
        </dgm:presLayoutVars>
      </dgm:prSet>
      <dgm:spPr/>
    </dgm:pt>
    <dgm:pt modelId="{5DBE7E94-CDE5-B34A-A977-5ABA2D77C185}" type="pres">
      <dgm:prSet presAssocID="{2444E4C5-9E88-5843-8231-410B083C007B}" presName="spacing" presStyleCnt="0"/>
      <dgm:spPr/>
    </dgm:pt>
    <dgm:pt modelId="{F0838338-1206-1F46-8B3B-BA50A553F211}" type="pres">
      <dgm:prSet presAssocID="{A45F82A3-542B-A14E-BCCD-BD4AB3738062}" presName="composite" presStyleCnt="0"/>
      <dgm:spPr/>
    </dgm:pt>
    <dgm:pt modelId="{16316BE9-103E-5341-BB6E-01BB3AC6E134}" type="pres">
      <dgm:prSet presAssocID="{A45F82A3-542B-A14E-BCCD-BD4AB3738062}" presName="imgShp" presStyleLbl="fgImgPlace1" presStyleIdx="1" presStyleCnt="3" custLinFactX="-3523" custLinFactNeighborX="-100000"/>
      <dgm:spPr/>
    </dgm:pt>
    <dgm:pt modelId="{FCE7170F-DE7D-FF42-8A0C-DB02E43D0ACD}" type="pres">
      <dgm:prSet presAssocID="{A45F82A3-542B-A14E-BCCD-BD4AB3738062}" presName="txShp" presStyleLbl="node1" presStyleIdx="1" presStyleCnt="3" custScaleX="142173" custLinFactNeighborX="4102" custLinFactNeighborY="1107">
        <dgm:presLayoutVars>
          <dgm:bulletEnabled val="1"/>
        </dgm:presLayoutVars>
      </dgm:prSet>
      <dgm:spPr/>
    </dgm:pt>
    <dgm:pt modelId="{A53D4046-6B5B-A542-B32E-B11F0F3A3A06}" type="pres">
      <dgm:prSet presAssocID="{30CAEAD3-0510-3443-9C89-4B78495067DD}" presName="spacing" presStyleCnt="0"/>
      <dgm:spPr/>
    </dgm:pt>
    <dgm:pt modelId="{D415D3C5-4BF5-E743-A1A5-CF5800344BA8}" type="pres">
      <dgm:prSet presAssocID="{5A20A0A9-BC23-184B-8863-3299D9017763}" presName="composite" presStyleCnt="0"/>
      <dgm:spPr/>
    </dgm:pt>
    <dgm:pt modelId="{FFC8DC6B-613E-9441-B42B-1CD1BBEDE1C1}" type="pres">
      <dgm:prSet presAssocID="{5A20A0A9-BC23-184B-8863-3299D9017763}" presName="imgShp" presStyleLbl="fgImgPlace1" presStyleIdx="2" presStyleCnt="3" custLinFactX="-3523" custLinFactNeighborX="-100000"/>
      <dgm:spPr/>
    </dgm:pt>
    <dgm:pt modelId="{A7DE99B7-077B-D346-BDCC-E4583BCE658E}" type="pres">
      <dgm:prSet presAssocID="{5A20A0A9-BC23-184B-8863-3299D9017763}" presName="txShp" presStyleLbl="node1" presStyleIdx="2" presStyleCnt="3" custScaleX="142173" custLinFactNeighborX="4102" custLinFactNeighborY="1107">
        <dgm:presLayoutVars>
          <dgm:bulletEnabled val="1"/>
        </dgm:presLayoutVars>
      </dgm:prSet>
      <dgm:spPr/>
    </dgm:pt>
  </dgm:ptLst>
  <dgm:cxnLst>
    <dgm:cxn modelId="{292EF512-AF20-C740-8DFE-EF2DAB3EB8E7}" type="presOf" srcId="{02C76E1A-9D43-E046-A37A-306DEC7706E5}" destId="{2F569313-255B-1844-BC2C-72CD35E527BE}" srcOrd="0" destOrd="0" presId="urn:microsoft.com/office/officeart/2005/8/layout/vList3"/>
    <dgm:cxn modelId="{C6CF6C1D-F670-A444-845D-2AE6A8ED3A75}" srcId="{0D137D2D-ABE1-C848-92EC-8E3AC2BBE5E8}" destId="{A45F82A3-542B-A14E-BCCD-BD4AB3738062}" srcOrd="1" destOrd="0" parTransId="{2D066576-2BB7-DF41-A5DA-D2B9EF0331A6}" sibTransId="{30CAEAD3-0510-3443-9C89-4B78495067DD}"/>
    <dgm:cxn modelId="{4DEB4D42-4C8A-B34D-BB9B-EACF5CA90FD7}" srcId="{0D137D2D-ABE1-C848-92EC-8E3AC2BBE5E8}" destId="{02C76E1A-9D43-E046-A37A-306DEC7706E5}" srcOrd="0" destOrd="0" parTransId="{4978EB9A-E571-BC4E-B242-2992230661B9}" sibTransId="{2444E4C5-9E88-5843-8231-410B083C007B}"/>
    <dgm:cxn modelId="{3FB93A6C-9FF7-2540-8E71-6C9538059CAB}" srcId="{0D137D2D-ABE1-C848-92EC-8E3AC2BBE5E8}" destId="{5A20A0A9-BC23-184B-8863-3299D9017763}" srcOrd="2" destOrd="0" parTransId="{995E3665-8D5D-8146-998B-B9805261EA5E}" sibTransId="{C63BACD1-AE32-C449-AC30-4A15A7A7CFF7}"/>
    <dgm:cxn modelId="{4DEEF2AA-7966-E64C-9375-5A9522238C6D}" type="presOf" srcId="{0D137D2D-ABE1-C848-92EC-8E3AC2BBE5E8}" destId="{D5EE1516-CA9A-6E4F-AD20-98D6172BB88D}" srcOrd="0" destOrd="0" presId="urn:microsoft.com/office/officeart/2005/8/layout/vList3"/>
    <dgm:cxn modelId="{8819EEB8-C03F-8548-967A-FCD9ACFF7679}" type="presOf" srcId="{A45F82A3-542B-A14E-BCCD-BD4AB3738062}" destId="{FCE7170F-DE7D-FF42-8A0C-DB02E43D0ACD}" srcOrd="0" destOrd="0" presId="urn:microsoft.com/office/officeart/2005/8/layout/vList3"/>
    <dgm:cxn modelId="{56E4F9FA-271F-2A4B-822C-AE4C3AADF30C}" type="presOf" srcId="{5A20A0A9-BC23-184B-8863-3299D9017763}" destId="{A7DE99B7-077B-D346-BDCC-E4583BCE658E}" srcOrd="0" destOrd="0" presId="urn:microsoft.com/office/officeart/2005/8/layout/vList3"/>
    <dgm:cxn modelId="{9A8DDF17-DDC6-ED46-8B24-0F0A5EF2F8C2}" type="presParOf" srcId="{D5EE1516-CA9A-6E4F-AD20-98D6172BB88D}" destId="{5E186EDF-7282-9348-975E-E7AE389459C8}" srcOrd="0" destOrd="0" presId="urn:microsoft.com/office/officeart/2005/8/layout/vList3"/>
    <dgm:cxn modelId="{2DDB375E-45E5-B04E-9924-CF2AF89E7706}" type="presParOf" srcId="{5E186EDF-7282-9348-975E-E7AE389459C8}" destId="{719C40D8-8FCD-EB4F-903C-EAB562F0EA8F}" srcOrd="0" destOrd="0" presId="urn:microsoft.com/office/officeart/2005/8/layout/vList3"/>
    <dgm:cxn modelId="{749EEC18-8D93-8543-8AD5-D043E71A8F26}" type="presParOf" srcId="{5E186EDF-7282-9348-975E-E7AE389459C8}" destId="{2F569313-255B-1844-BC2C-72CD35E527BE}" srcOrd="1" destOrd="0" presId="urn:microsoft.com/office/officeart/2005/8/layout/vList3"/>
    <dgm:cxn modelId="{BFED413C-980A-0849-A359-FC295F0754CF}" type="presParOf" srcId="{D5EE1516-CA9A-6E4F-AD20-98D6172BB88D}" destId="{5DBE7E94-CDE5-B34A-A977-5ABA2D77C185}" srcOrd="1" destOrd="0" presId="urn:microsoft.com/office/officeart/2005/8/layout/vList3"/>
    <dgm:cxn modelId="{D73B659F-9BEE-C54B-831A-DD7D1D7A6C6F}" type="presParOf" srcId="{D5EE1516-CA9A-6E4F-AD20-98D6172BB88D}" destId="{F0838338-1206-1F46-8B3B-BA50A553F211}" srcOrd="2" destOrd="0" presId="urn:microsoft.com/office/officeart/2005/8/layout/vList3"/>
    <dgm:cxn modelId="{A765ADD8-2F8E-814C-A963-4D1806E708A3}" type="presParOf" srcId="{F0838338-1206-1F46-8B3B-BA50A553F211}" destId="{16316BE9-103E-5341-BB6E-01BB3AC6E134}" srcOrd="0" destOrd="0" presId="urn:microsoft.com/office/officeart/2005/8/layout/vList3"/>
    <dgm:cxn modelId="{DB12A89E-A011-B343-AFD6-0687BCD721A1}" type="presParOf" srcId="{F0838338-1206-1F46-8B3B-BA50A553F211}" destId="{FCE7170F-DE7D-FF42-8A0C-DB02E43D0ACD}" srcOrd="1" destOrd="0" presId="urn:microsoft.com/office/officeart/2005/8/layout/vList3"/>
    <dgm:cxn modelId="{7738D04E-F398-0642-85EE-92F97D9736F7}" type="presParOf" srcId="{D5EE1516-CA9A-6E4F-AD20-98D6172BB88D}" destId="{A53D4046-6B5B-A542-B32E-B11F0F3A3A06}" srcOrd="3" destOrd="0" presId="urn:microsoft.com/office/officeart/2005/8/layout/vList3"/>
    <dgm:cxn modelId="{1DB55A49-65A5-F64F-8742-8EC7AA6D1DA1}" type="presParOf" srcId="{D5EE1516-CA9A-6E4F-AD20-98D6172BB88D}" destId="{D415D3C5-4BF5-E743-A1A5-CF5800344BA8}" srcOrd="4" destOrd="0" presId="urn:microsoft.com/office/officeart/2005/8/layout/vList3"/>
    <dgm:cxn modelId="{220BAC12-DA2B-634C-AA5C-18A34B860BB2}" type="presParOf" srcId="{D415D3C5-4BF5-E743-A1A5-CF5800344BA8}" destId="{FFC8DC6B-613E-9441-B42B-1CD1BBEDE1C1}" srcOrd="0" destOrd="0" presId="urn:microsoft.com/office/officeart/2005/8/layout/vList3"/>
    <dgm:cxn modelId="{AE218D38-1423-A646-A131-3A42C32402F8}" type="presParOf" srcId="{D415D3C5-4BF5-E743-A1A5-CF5800344BA8}" destId="{A7DE99B7-077B-D346-BDCC-E4583BCE658E}"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839AFFB-D8C1-E14E-ADF3-237F95728B20}" type="doc">
      <dgm:prSet loTypeId="urn:microsoft.com/office/officeart/2008/layout/LinedList" loCatId="process" qsTypeId="urn:microsoft.com/office/officeart/2005/8/quickstyle/simple1" qsCatId="simple" csTypeId="urn:microsoft.com/office/officeart/2005/8/colors/accent1_2" csCatId="accent1" phldr="1"/>
      <dgm:spPr/>
      <dgm:t>
        <a:bodyPr/>
        <a:lstStyle/>
        <a:p>
          <a:endParaRPr lang="en-GB"/>
        </a:p>
      </dgm:t>
    </dgm:pt>
    <dgm:pt modelId="{9BC46CA1-07F0-2C48-98C7-141AD4BE627B}">
      <dgm:prSet phldrT="[Text]" custT="1"/>
      <dgm:spPr/>
      <dgm:t>
        <a:bodyPr/>
        <a:lstStyle/>
        <a:p>
          <a:pPr rtl="0"/>
          <a:r>
            <a:rPr lang="en-GB" sz="2800"/>
            <a:t>Focus</a:t>
          </a:r>
        </a:p>
      </dgm:t>
    </dgm:pt>
    <dgm:pt modelId="{941D3526-BE23-144C-8D3D-AB18B74FFDB3}" type="parTrans" cxnId="{E1C9A264-35A5-A34F-8958-372544240289}">
      <dgm:prSet/>
      <dgm:spPr/>
      <dgm:t>
        <a:bodyPr/>
        <a:lstStyle/>
        <a:p>
          <a:endParaRPr lang="en-GB"/>
        </a:p>
      </dgm:t>
    </dgm:pt>
    <dgm:pt modelId="{57633A3C-2339-BB4D-9255-F9C81727B044}" type="sibTrans" cxnId="{E1C9A264-35A5-A34F-8958-372544240289}">
      <dgm:prSet/>
      <dgm:spPr/>
      <dgm:t>
        <a:bodyPr/>
        <a:lstStyle/>
        <a:p>
          <a:endParaRPr lang="en-GB"/>
        </a:p>
      </dgm:t>
    </dgm:pt>
    <dgm:pt modelId="{93785B22-6DBE-D643-8233-CF2522459415}">
      <dgm:prSet phldrT="[Text]" phldr="1" custT="1"/>
      <dgm:spPr/>
      <dgm:t>
        <a:bodyPr/>
        <a:lstStyle/>
        <a:p>
          <a:pPr rtl="0"/>
          <a:endParaRPr lang="en-GB" sz="3000"/>
        </a:p>
      </dgm:t>
    </dgm:pt>
    <dgm:pt modelId="{78D93F9A-C57B-904D-A476-16BC90FEC828}" type="parTrans" cxnId="{819802A5-EC9D-8C4D-AB1C-20AB93F42D53}">
      <dgm:prSet/>
      <dgm:spPr/>
      <dgm:t>
        <a:bodyPr/>
        <a:lstStyle/>
        <a:p>
          <a:endParaRPr lang="en-GB"/>
        </a:p>
      </dgm:t>
    </dgm:pt>
    <dgm:pt modelId="{1354E315-F011-214C-A19D-241A32205D02}" type="sibTrans" cxnId="{819802A5-EC9D-8C4D-AB1C-20AB93F42D53}">
      <dgm:prSet/>
      <dgm:spPr/>
      <dgm:t>
        <a:bodyPr/>
        <a:lstStyle/>
        <a:p>
          <a:endParaRPr lang="en-GB"/>
        </a:p>
      </dgm:t>
    </dgm:pt>
    <dgm:pt modelId="{4A3B1539-0B4E-CC49-8A10-D09C62ABB7FD}">
      <dgm:prSet phldrT="[Text]" phldr="1" custT="1"/>
      <dgm:spPr/>
      <dgm:t>
        <a:bodyPr/>
        <a:lstStyle/>
        <a:p>
          <a:pPr rtl="0"/>
          <a:endParaRPr lang="en-GB" sz="3000"/>
        </a:p>
      </dgm:t>
    </dgm:pt>
    <dgm:pt modelId="{E6F9ABD0-1336-F247-9433-8C6D7761C344}" type="parTrans" cxnId="{13C84C80-2101-694C-BD69-BAB4963C5272}">
      <dgm:prSet/>
      <dgm:spPr/>
      <dgm:t>
        <a:bodyPr/>
        <a:lstStyle/>
        <a:p>
          <a:endParaRPr lang="en-GB"/>
        </a:p>
      </dgm:t>
    </dgm:pt>
    <dgm:pt modelId="{B8568EA4-BF81-0A40-83EE-01D12FA40A22}" type="sibTrans" cxnId="{13C84C80-2101-694C-BD69-BAB4963C5272}">
      <dgm:prSet/>
      <dgm:spPr/>
      <dgm:t>
        <a:bodyPr/>
        <a:lstStyle/>
        <a:p>
          <a:endParaRPr lang="en-GB"/>
        </a:p>
      </dgm:t>
    </dgm:pt>
    <dgm:pt modelId="{E89F3621-619A-3842-97D9-4E36F64E4044}">
      <dgm:prSet phldrT="[Text]" phldr="1" custT="1"/>
      <dgm:spPr/>
      <dgm:t>
        <a:bodyPr/>
        <a:lstStyle/>
        <a:p>
          <a:pPr rtl="0"/>
          <a:endParaRPr lang="en-GB" sz="3000"/>
        </a:p>
      </dgm:t>
    </dgm:pt>
    <dgm:pt modelId="{4D209519-26AD-504A-BAEA-B7B48E4A7F16}" type="parTrans" cxnId="{A92D54BD-661F-BC46-BA46-4E0728001E8A}">
      <dgm:prSet/>
      <dgm:spPr/>
      <dgm:t>
        <a:bodyPr/>
        <a:lstStyle/>
        <a:p>
          <a:endParaRPr lang="en-GB"/>
        </a:p>
      </dgm:t>
    </dgm:pt>
    <dgm:pt modelId="{3112D72E-9AE2-504B-A13E-E5A012AEFBA0}" type="sibTrans" cxnId="{A92D54BD-661F-BC46-BA46-4E0728001E8A}">
      <dgm:prSet/>
      <dgm:spPr/>
      <dgm:t>
        <a:bodyPr/>
        <a:lstStyle/>
        <a:p>
          <a:endParaRPr lang="en-GB"/>
        </a:p>
      </dgm:t>
    </dgm:pt>
    <dgm:pt modelId="{B23FFC00-1C3A-514B-A70B-D7DDF8935715}" type="pres">
      <dgm:prSet presAssocID="{6839AFFB-D8C1-E14E-ADF3-237F95728B20}" presName="vert0" presStyleCnt="0">
        <dgm:presLayoutVars>
          <dgm:dir/>
          <dgm:animOne val="branch"/>
          <dgm:animLvl val="lvl"/>
        </dgm:presLayoutVars>
      </dgm:prSet>
      <dgm:spPr/>
    </dgm:pt>
    <dgm:pt modelId="{EE274A8A-2BF4-5D49-8F07-1A4162B02476}" type="pres">
      <dgm:prSet presAssocID="{9BC46CA1-07F0-2C48-98C7-141AD4BE627B}" presName="thickLine" presStyleLbl="alignNode1" presStyleIdx="0" presStyleCnt="1"/>
      <dgm:spPr>
        <a:ln w="31750">
          <a:solidFill>
            <a:schemeClr val="tx2"/>
          </a:solidFill>
          <a:prstDash val="sysDash"/>
        </a:ln>
      </dgm:spPr>
    </dgm:pt>
    <dgm:pt modelId="{8A760E0E-9677-214D-9349-2CAD2D0AE652}" type="pres">
      <dgm:prSet presAssocID="{9BC46CA1-07F0-2C48-98C7-141AD4BE627B}" presName="horz1" presStyleCnt="0"/>
      <dgm:spPr/>
    </dgm:pt>
    <dgm:pt modelId="{FA68BA3F-0F3E-254F-B89B-40F3453A37DA}" type="pres">
      <dgm:prSet presAssocID="{9BC46CA1-07F0-2C48-98C7-141AD4BE627B}" presName="tx1" presStyleLbl="revTx" presStyleIdx="0" presStyleCnt="4"/>
      <dgm:spPr/>
    </dgm:pt>
    <dgm:pt modelId="{30EE55EE-E933-D34A-AD68-EEBD84693D0D}" type="pres">
      <dgm:prSet presAssocID="{9BC46CA1-07F0-2C48-98C7-141AD4BE627B}" presName="vert1" presStyleCnt="0"/>
      <dgm:spPr/>
    </dgm:pt>
    <dgm:pt modelId="{C78926A9-27D7-F041-96A6-E56CBAF54A77}" type="pres">
      <dgm:prSet presAssocID="{93785B22-6DBE-D643-8233-CF2522459415}" presName="vertSpace2a" presStyleCnt="0"/>
      <dgm:spPr/>
    </dgm:pt>
    <dgm:pt modelId="{11702017-5FCE-6F44-AC70-F9033B41F84C}" type="pres">
      <dgm:prSet presAssocID="{93785B22-6DBE-D643-8233-CF2522459415}" presName="horz2" presStyleCnt="0"/>
      <dgm:spPr/>
    </dgm:pt>
    <dgm:pt modelId="{8A60FC84-454D-8445-A76D-D5830E2A33D7}" type="pres">
      <dgm:prSet presAssocID="{93785B22-6DBE-D643-8233-CF2522459415}" presName="horzSpace2" presStyleCnt="0"/>
      <dgm:spPr/>
    </dgm:pt>
    <dgm:pt modelId="{D491D2B4-E269-0144-8E09-6F86CF7E2F98}" type="pres">
      <dgm:prSet presAssocID="{93785B22-6DBE-D643-8233-CF2522459415}" presName="tx2" presStyleLbl="revTx" presStyleIdx="1" presStyleCnt="4"/>
      <dgm:spPr/>
    </dgm:pt>
    <dgm:pt modelId="{8B02A3A0-A217-B845-A688-A45AA167EC58}" type="pres">
      <dgm:prSet presAssocID="{93785B22-6DBE-D643-8233-CF2522459415}" presName="vert2" presStyleCnt="0"/>
      <dgm:spPr/>
    </dgm:pt>
    <dgm:pt modelId="{C3FEE541-4768-D64A-8157-86FBE444E865}" type="pres">
      <dgm:prSet presAssocID="{93785B22-6DBE-D643-8233-CF2522459415}" presName="thinLine2b" presStyleLbl="callout" presStyleIdx="0" presStyleCnt="3"/>
      <dgm:spPr/>
    </dgm:pt>
    <dgm:pt modelId="{C16A2F00-8CFF-C246-8946-8EAE83E41CA9}" type="pres">
      <dgm:prSet presAssocID="{93785B22-6DBE-D643-8233-CF2522459415}" presName="vertSpace2b" presStyleCnt="0"/>
      <dgm:spPr/>
    </dgm:pt>
    <dgm:pt modelId="{DAF67494-34C4-8D49-92FC-0812FCCA4907}" type="pres">
      <dgm:prSet presAssocID="{4A3B1539-0B4E-CC49-8A10-D09C62ABB7FD}" presName="horz2" presStyleCnt="0"/>
      <dgm:spPr/>
    </dgm:pt>
    <dgm:pt modelId="{375F66D9-BF53-8D4C-A023-91E22A039434}" type="pres">
      <dgm:prSet presAssocID="{4A3B1539-0B4E-CC49-8A10-D09C62ABB7FD}" presName="horzSpace2" presStyleCnt="0"/>
      <dgm:spPr/>
    </dgm:pt>
    <dgm:pt modelId="{D6AB9E80-CB33-D040-B117-B628ADF2AD9E}" type="pres">
      <dgm:prSet presAssocID="{4A3B1539-0B4E-CC49-8A10-D09C62ABB7FD}" presName="tx2" presStyleLbl="revTx" presStyleIdx="2" presStyleCnt="4"/>
      <dgm:spPr/>
    </dgm:pt>
    <dgm:pt modelId="{7088D756-B2A6-5440-9ED2-2C02E472B931}" type="pres">
      <dgm:prSet presAssocID="{4A3B1539-0B4E-CC49-8A10-D09C62ABB7FD}" presName="vert2" presStyleCnt="0"/>
      <dgm:spPr/>
    </dgm:pt>
    <dgm:pt modelId="{645E5B81-EB03-9149-89BD-E349037B4C6E}" type="pres">
      <dgm:prSet presAssocID="{4A3B1539-0B4E-CC49-8A10-D09C62ABB7FD}" presName="thinLine2b" presStyleLbl="callout" presStyleIdx="1" presStyleCnt="3"/>
      <dgm:spPr/>
    </dgm:pt>
    <dgm:pt modelId="{1FFD6CB2-68A3-4942-9A56-D0326EFE65E5}" type="pres">
      <dgm:prSet presAssocID="{4A3B1539-0B4E-CC49-8A10-D09C62ABB7FD}" presName="vertSpace2b" presStyleCnt="0"/>
      <dgm:spPr/>
    </dgm:pt>
    <dgm:pt modelId="{8A05A104-703E-2344-868A-21F3FAB69AF6}" type="pres">
      <dgm:prSet presAssocID="{E89F3621-619A-3842-97D9-4E36F64E4044}" presName="horz2" presStyleCnt="0"/>
      <dgm:spPr/>
    </dgm:pt>
    <dgm:pt modelId="{4AF172AB-0080-C942-B994-AFE0DE6CC365}" type="pres">
      <dgm:prSet presAssocID="{E89F3621-619A-3842-97D9-4E36F64E4044}" presName="horzSpace2" presStyleCnt="0"/>
      <dgm:spPr/>
    </dgm:pt>
    <dgm:pt modelId="{06FF839F-E309-0640-9415-E4025281B7D1}" type="pres">
      <dgm:prSet presAssocID="{E89F3621-619A-3842-97D9-4E36F64E4044}" presName="tx2" presStyleLbl="revTx" presStyleIdx="3" presStyleCnt="4"/>
      <dgm:spPr/>
    </dgm:pt>
    <dgm:pt modelId="{5C3FFB79-2DBC-FB4D-A06D-CC9FD6575E4E}" type="pres">
      <dgm:prSet presAssocID="{E89F3621-619A-3842-97D9-4E36F64E4044}" presName="vert2" presStyleCnt="0"/>
      <dgm:spPr/>
    </dgm:pt>
    <dgm:pt modelId="{6B6A12A5-3A5A-B449-8031-1B27A82A86BE}" type="pres">
      <dgm:prSet presAssocID="{E89F3621-619A-3842-97D9-4E36F64E4044}" presName="thinLine2b" presStyleLbl="callout" presStyleIdx="2" presStyleCnt="3"/>
      <dgm:spPr/>
    </dgm:pt>
    <dgm:pt modelId="{BEDB54FC-5D65-0B40-B664-D78BE7FA52DF}" type="pres">
      <dgm:prSet presAssocID="{E89F3621-619A-3842-97D9-4E36F64E4044}" presName="vertSpace2b" presStyleCnt="0"/>
      <dgm:spPr/>
    </dgm:pt>
  </dgm:ptLst>
  <dgm:cxnLst>
    <dgm:cxn modelId="{CCAC2D1D-F345-CD45-96B3-6514578E33D1}" type="presOf" srcId="{93785B22-6DBE-D643-8233-CF2522459415}" destId="{D491D2B4-E269-0144-8E09-6F86CF7E2F98}" srcOrd="0" destOrd="0" presId="urn:microsoft.com/office/officeart/2008/layout/LinedList"/>
    <dgm:cxn modelId="{901A8B3C-A68B-1243-B8D3-960898B39308}" type="presOf" srcId="{E89F3621-619A-3842-97D9-4E36F64E4044}" destId="{06FF839F-E309-0640-9415-E4025281B7D1}" srcOrd="0" destOrd="0" presId="urn:microsoft.com/office/officeart/2008/layout/LinedList"/>
    <dgm:cxn modelId="{E1C9A264-35A5-A34F-8958-372544240289}" srcId="{6839AFFB-D8C1-E14E-ADF3-237F95728B20}" destId="{9BC46CA1-07F0-2C48-98C7-141AD4BE627B}" srcOrd="0" destOrd="0" parTransId="{941D3526-BE23-144C-8D3D-AB18B74FFDB3}" sibTransId="{57633A3C-2339-BB4D-9255-F9C81727B044}"/>
    <dgm:cxn modelId="{273DA676-93B7-1E4C-BD07-6DF4278B3447}" type="presOf" srcId="{4A3B1539-0B4E-CC49-8A10-D09C62ABB7FD}" destId="{D6AB9E80-CB33-D040-B117-B628ADF2AD9E}" srcOrd="0" destOrd="0" presId="urn:microsoft.com/office/officeart/2008/layout/LinedList"/>
    <dgm:cxn modelId="{13C84C80-2101-694C-BD69-BAB4963C5272}" srcId="{9BC46CA1-07F0-2C48-98C7-141AD4BE627B}" destId="{4A3B1539-0B4E-CC49-8A10-D09C62ABB7FD}" srcOrd="1" destOrd="0" parTransId="{E6F9ABD0-1336-F247-9433-8C6D7761C344}" sibTransId="{B8568EA4-BF81-0A40-83EE-01D12FA40A22}"/>
    <dgm:cxn modelId="{97D06581-4A6D-F74C-9F57-A39C41625218}" type="presOf" srcId="{9BC46CA1-07F0-2C48-98C7-141AD4BE627B}" destId="{FA68BA3F-0F3E-254F-B89B-40F3453A37DA}" srcOrd="0" destOrd="0" presId="urn:microsoft.com/office/officeart/2008/layout/LinedList"/>
    <dgm:cxn modelId="{819802A5-EC9D-8C4D-AB1C-20AB93F42D53}" srcId="{9BC46CA1-07F0-2C48-98C7-141AD4BE627B}" destId="{93785B22-6DBE-D643-8233-CF2522459415}" srcOrd="0" destOrd="0" parTransId="{78D93F9A-C57B-904D-A476-16BC90FEC828}" sibTransId="{1354E315-F011-214C-A19D-241A32205D02}"/>
    <dgm:cxn modelId="{A92D54BD-661F-BC46-BA46-4E0728001E8A}" srcId="{9BC46CA1-07F0-2C48-98C7-141AD4BE627B}" destId="{E89F3621-619A-3842-97D9-4E36F64E4044}" srcOrd="2" destOrd="0" parTransId="{4D209519-26AD-504A-BAEA-B7B48E4A7F16}" sibTransId="{3112D72E-9AE2-504B-A13E-E5A012AEFBA0}"/>
    <dgm:cxn modelId="{11BAC1DA-32E5-564B-96CF-DFD50FFF3298}" type="presOf" srcId="{6839AFFB-D8C1-E14E-ADF3-237F95728B20}" destId="{B23FFC00-1C3A-514B-A70B-D7DDF8935715}" srcOrd="0" destOrd="0" presId="urn:microsoft.com/office/officeart/2008/layout/LinedList"/>
    <dgm:cxn modelId="{A42A1451-A747-9344-BFD2-757C280C74ED}" type="presParOf" srcId="{B23FFC00-1C3A-514B-A70B-D7DDF8935715}" destId="{EE274A8A-2BF4-5D49-8F07-1A4162B02476}" srcOrd="0" destOrd="0" presId="urn:microsoft.com/office/officeart/2008/layout/LinedList"/>
    <dgm:cxn modelId="{652C627B-4570-E045-9B42-C96BD219F049}" type="presParOf" srcId="{B23FFC00-1C3A-514B-A70B-D7DDF8935715}" destId="{8A760E0E-9677-214D-9349-2CAD2D0AE652}" srcOrd="1" destOrd="0" presId="urn:microsoft.com/office/officeart/2008/layout/LinedList"/>
    <dgm:cxn modelId="{6CF1BE06-5C8E-E948-8E69-C41E98E70510}" type="presParOf" srcId="{8A760E0E-9677-214D-9349-2CAD2D0AE652}" destId="{FA68BA3F-0F3E-254F-B89B-40F3453A37DA}" srcOrd="0" destOrd="0" presId="urn:microsoft.com/office/officeart/2008/layout/LinedList"/>
    <dgm:cxn modelId="{C838ACDA-BDF9-5F4C-A529-19EC79AA8F76}" type="presParOf" srcId="{8A760E0E-9677-214D-9349-2CAD2D0AE652}" destId="{30EE55EE-E933-D34A-AD68-EEBD84693D0D}" srcOrd="1" destOrd="0" presId="urn:microsoft.com/office/officeart/2008/layout/LinedList"/>
    <dgm:cxn modelId="{FF2B8C47-9F35-024F-B77E-8D86C7F066A8}" type="presParOf" srcId="{30EE55EE-E933-D34A-AD68-EEBD84693D0D}" destId="{C78926A9-27D7-F041-96A6-E56CBAF54A77}" srcOrd="0" destOrd="0" presId="urn:microsoft.com/office/officeart/2008/layout/LinedList"/>
    <dgm:cxn modelId="{3714F85D-F425-2F48-9383-5742D0A3D82C}" type="presParOf" srcId="{30EE55EE-E933-D34A-AD68-EEBD84693D0D}" destId="{11702017-5FCE-6F44-AC70-F9033B41F84C}" srcOrd="1" destOrd="0" presId="urn:microsoft.com/office/officeart/2008/layout/LinedList"/>
    <dgm:cxn modelId="{3981DF4A-8686-5B42-BCAA-641EAC2B278F}" type="presParOf" srcId="{11702017-5FCE-6F44-AC70-F9033B41F84C}" destId="{8A60FC84-454D-8445-A76D-D5830E2A33D7}" srcOrd="0" destOrd="0" presId="urn:microsoft.com/office/officeart/2008/layout/LinedList"/>
    <dgm:cxn modelId="{03290D8A-8246-7040-90CA-11FD57435633}" type="presParOf" srcId="{11702017-5FCE-6F44-AC70-F9033B41F84C}" destId="{D491D2B4-E269-0144-8E09-6F86CF7E2F98}" srcOrd="1" destOrd="0" presId="urn:microsoft.com/office/officeart/2008/layout/LinedList"/>
    <dgm:cxn modelId="{6D758437-6071-A046-BD7D-680230A7EF14}" type="presParOf" srcId="{11702017-5FCE-6F44-AC70-F9033B41F84C}" destId="{8B02A3A0-A217-B845-A688-A45AA167EC58}" srcOrd="2" destOrd="0" presId="urn:microsoft.com/office/officeart/2008/layout/LinedList"/>
    <dgm:cxn modelId="{ED8C3388-5182-404E-A791-6DD8E64FF5ED}" type="presParOf" srcId="{30EE55EE-E933-D34A-AD68-EEBD84693D0D}" destId="{C3FEE541-4768-D64A-8157-86FBE444E865}" srcOrd="2" destOrd="0" presId="urn:microsoft.com/office/officeart/2008/layout/LinedList"/>
    <dgm:cxn modelId="{973B4762-98A6-784C-A21D-FC5E07E1F836}" type="presParOf" srcId="{30EE55EE-E933-D34A-AD68-EEBD84693D0D}" destId="{C16A2F00-8CFF-C246-8946-8EAE83E41CA9}" srcOrd="3" destOrd="0" presId="urn:microsoft.com/office/officeart/2008/layout/LinedList"/>
    <dgm:cxn modelId="{958E38A1-AE22-C942-871D-745A878F7976}" type="presParOf" srcId="{30EE55EE-E933-D34A-AD68-EEBD84693D0D}" destId="{DAF67494-34C4-8D49-92FC-0812FCCA4907}" srcOrd="4" destOrd="0" presId="urn:microsoft.com/office/officeart/2008/layout/LinedList"/>
    <dgm:cxn modelId="{AD707272-DFDC-3146-A61C-1187CD0DDE71}" type="presParOf" srcId="{DAF67494-34C4-8D49-92FC-0812FCCA4907}" destId="{375F66D9-BF53-8D4C-A023-91E22A039434}" srcOrd="0" destOrd="0" presId="urn:microsoft.com/office/officeart/2008/layout/LinedList"/>
    <dgm:cxn modelId="{2801492E-A095-264F-BFA3-4C4880C4B78E}" type="presParOf" srcId="{DAF67494-34C4-8D49-92FC-0812FCCA4907}" destId="{D6AB9E80-CB33-D040-B117-B628ADF2AD9E}" srcOrd="1" destOrd="0" presId="urn:microsoft.com/office/officeart/2008/layout/LinedList"/>
    <dgm:cxn modelId="{CA5E62CB-1D81-D846-9977-E58D694423D6}" type="presParOf" srcId="{DAF67494-34C4-8D49-92FC-0812FCCA4907}" destId="{7088D756-B2A6-5440-9ED2-2C02E472B931}" srcOrd="2" destOrd="0" presId="urn:microsoft.com/office/officeart/2008/layout/LinedList"/>
    <dgm:cxn modelId="{DD184E8F-6BB8-4641-A868-39AC802DB58C}" type="presParOf" srcId="{30EE55EE-E933-D34A-AD68-EEBD84693D0D}" destId="{645E5B81-EB03-9149-89BD-E349037B4C6E}" srcOrd="5" destOrd="0" presId="urn:microsoft.com/office/officeart/2008/layout/LinedList"/>
    <dgm:cxn modelId="{933D797D-CB0F-6848-918F-3B4C2C9EC099}" type="presParOf" srcId="{30EE55EE-E933-D34A-AD68-EEBD84693D0D}" destId="{1FFD6CB2-68A3-4942-9A56-D0326EFE65E5}" srcOrd="6" destOrd="0" presId="urn:microsoft.com/office/officeart/2008/layout/LinedList"/>
    <dgm:cxn modelId="{375C743A-CCF8-D24E-852B-070D4FE300BF}" type="presParOf" srcId="{30EE55EE-E933-D34A-AD68-EEBD84693D0D}" destId="{8A05A104-703E-2344-868A-21F3FAB69AF6}" srcOrd="7" destOrd="0" presId="urn:microsoft.com/office/officeart/2008/layout/LinedList"/>
    <dgm:cxn modelId="{EACB780C-894F-DE4A-A211-8E471DEB12E7}" type="presParOf" srcId="{8A05A104-703E-2344-868A-21F3FAB69AF6}" destId="{4AF172AB-0080-C942-B994-AFE0DE6CC365}" srcOrd="0" destOrd="0" presId="urn:microsoft.com/office/officeart/2008/layout/LinedList"/>
    <dgm:cxn modelId="{98D863C6-21A7-CF4F-85C2-60F77A2942C3}" type="presParOf" srcId="{8A05A104-703E-2344-868A-21F3FAB69AF6}" destId="{06FF839F-E309-0640-9415-E4025281B7D1}" srcOrd="1" destOrd="0" presId="urn:microsoft.com/office/officeart/2008/layout/LinedList"/>
    <dgm:cxn modelId="{6DCBB449-CE26-3345-BDB6-53259B9026E9}" type="presParOf" srcId="{8A05A104-703E-2344-868A-21F3FAB69AF6}" destId="{5C3FFB79-2DBC-FB4D-A06D-CC9FD6575E4E}" srcOrd="2" destOrd="0" presId="urn:microsoft.com/office/officeart/2008/layout/LinedList"/>
    <dgm:cxn modelId="{E6DF0D75-9C52-2B41-9DFD-729F0934C762}" type="presParOf" srcId="{30EE55EE-E933-D34A-AD68-EEBD84693D0D}" destId="{6B6A12A5-3A5A-B449-8031-1B27A82A86BE}" srcOrd="8" destOrd="0" presId="urn:microsoft.com/office/officeart/2008/layout/LinedList"/>
    <dgm:cxn modelId="{BCEA8356-6DEA-5E49-87AE-482093C7C0DC}" type="presParOf" srcId="{30EE55EE-E933-D34A-AD68-EEBD84693D0D}" destId="{BEDB54FC-5D65-0B40-B664-D78BE7FA52DF}" srcOrd="9" destOrd="0" presId="urn:microsoft.com/office/officeart/2008/layout/LinedList"/>
  </dgm:cxnLst>
  <dgm:bg>
    <a:solidFill>
      <a:schemeClr val="bg2">
        <a:alpha val="38000"/>
      </a:schemeClr>
    </a:solid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54237E21-5571-AB46-BF55-941B3D6462BD}" type="doc">
      <dgm:prSet loTypeId="urn:microsoft.com/office/officeart/2005/8/layout/hList1" loCatId="process" qsTypeId="urn:microsoft.com/office/officeart/2005/8/quickstyle/simple1" qsCatId="simple" csTypeId="urn:microsoft.com/office/officeart/2005/8/colors/colorful1" csCatId="colorful" phldr="1"/>
      <dgm:spPr/>
      <dgm:t>
        <a:bodyPr/>
        <a:lstStyle/>
        <a:p>
          <a:endParaRPr lang="en-GB"/>
        </a:p>
      </dgm:t>
    </dgm:pt>
    <dgm:pt modelId="{06E6745D-3F2F-EB4B-A8E4-E242577DAE18}">
      <dgm:prSet phldrT="[Text]" phldr="1" custT="1"/>
      <dgm:spPr>
        <a:solidFill>
          <a:schemeClr val="tx2">
            <a:lumMod val="20000"/>
            <a:lumOff val="80000"/>
            <a:alpha val="90000"/>
          </a:schemeClr>
        </a:solidFill>
      </dgm:spPr>
      <dgm:t>
        <a:bodyPr/>
        <a:lstStyle/>
        <a:p>
          <a:pPr rtl="0"/>
          <a:endParaRPr lang="en-GB" sz="3000"/>
        </a:p>
      </dgm:t>
    </dgm:pt>
    <dgm:pt modelId="{02DB46BD-F3A6-1946-A99B-D333CA2FCB0D}">
      <dgm:prSet phldrT="[Text]" phldr="1" custT="1"/>
      <dgm:spPr>
        <a:solidFill>
          <a:schemeClr val="tx2">
            <a:lumMod val="20000"/>
            <a:lumOff val="80000"/>
            <a:alpha val="90000"/>
          </a:schemeClr>
        </a:solidFill>
      </dgm:spPr>
      <dgm:t>
        <a:bodyPr/>
        <a:lstStyle/>
        <a:p>
          <a:endParaRPr lang="en-GB" sz="3000"/>
        </a:p>
      </dgm:t>
    </dgm:pt>
    <dgm:pt modelId="{117B9EDA-822A-6545-8AFB-84BCAC1C4FAC}">
      <dgm:prSet phldrT="[Text]" phldr="1" custT="1"/>
      <dgm:spPr>
        <a:solidFill>
          <a:schemeClr val="tx1"/>
        </a:solidFill>
      </dgm:spPr>
      <dgm:t>
        <a:bodyPr/>
        <a:lstStyle/>
        <a:p>
          <a:pPr rtl="0"/>
          <a:endParaRPr lang="en-GB" sz="3000"/>
        </a:p>
      </dgm:t>
    </dgm:pt>
    <dgm:pt modelId="{CD375A2A-7D7F-4743-9DFD-F5110FF88574}" type="sibTrans" cxnId="{C52F7EF1-8383-4342-97FC-86251AA43E71}">
      <dgm:prSet/>
      <dgm:spPr/>
      <dgm:t>
        <a:bodyPr/>
        <a:lstStyle/>
        <a:p>
          <a:endParaRPr lang="en-GB" sz="3000"/>
        </a:p>
      </dgm:t>
    </dgm:pt>
    <dgm:pt modelId="{9C7F981E-C379-B646-A3D9-B4C27079CF86}" type="parTrans" cxnId="{C52F7EF1-8383-4342-97FC-86251AA43E71}">
      <dgm:prSet/>
      <dgm:spPr/>
      <dgm:t>
        <a:bodyPr/>
        <a:lstStyle/>
        <a:p>
          <a:endParaRPr lang="en-GB" sz="3000"/>
        </a:p>
      </dgm:t>
    </dgm:pt>
    <dgm:pt modelId="{6E5D533D-0114-9945-A701-936DDA65AABD}" type="sibTrans" cxnId="{26C02D91-5159-044A-BF91-51C283E9C9B1}">
      <dgm:prSet/>
      <dgm:spPr/>
      <dgm:t>
        <a:bodyPr/>
        <a:lstStyle/>
        <a:p>
          <a:endParaRPr lang="en-GB" sz="3000"/>
        </a:p>
      </dgm:t>
    </dgm:pt>
    <dgm:pt modelId="{8BC9FCB1-4083-2A48-81DB-D08682D6E33B}" type="parTrans" cxnId="{26C02D91-5159-044A-BF91-51C283E9C9B1}">
      <dgm:prSet/>
      <dgm:spPr/>
      <dgm:t>
        <a:bodyPr/>
        <a:lstStyle/>
        <a:p>
          <a:endParaRPr lang="en-GB" sz="3000"/>
        </a:p>
      </dgm:t>
    </dgm:pt>
    <dgm:pt modelId="{58DCF228-064D-F246-99B2-D56ED7725481}" type="sibTrans" cxnId="{48DAB55F-F2CA-6A48-B20E-FD3221F46F97}">
      <dgm:prSet/>
      <dgm:spPr/>
      <dgm:t>
        <a:bodyPr/>
        <a:lstStyle/>
        <a:p>
          <a:endParaRPr lang="en-GB" sz="3000"/>
        </a:p>
      </dgm:t>
    </dgm:pt>
    <dgm:pt modelId="{19CC4C20-7646-7E4F-8242-6D55432B03BD}" type="parTrans" cxnId="{48DAB55F-F2CA-6A48-B20E-FD3221F46F97}">
      <dgm:prSet/>
      <dgm:spPr/>
      <dgm:t>
        <a:bodyPr/>
        <a:lstStyle/>
        <a:p>
          <a:endParaRPr lang="en-GB" sz="3000"/>
        </a:p>
      </dgm:t>
    </dgm:pt>
    <dgm:pt modelId="{EED639B0-AD15-6243-8440-0B4AE0136E32}">
      <dgm:prSet phldrT="[Text]" phldr="1" custT="1"/>
      <dgm:spPr>
        <a:solidFill>
          <a:schemeClr val="accent1">
            <a:lumMod val="20000"/>
            <a:lumOff val="80000"/>
            <a:alpha val="90000"/>
          </a:schemeClr>
        </a:solidFill>
      </dgm:spPr>
      <dgm:t>
        <a:bodyPr/>
        <a:lstStyle/>
        <a:p>
          <a:pPr rtl="0"/>
          <a:endParaRPr lang="en-GB" sz="3000"/>
        </a:p>
      </dgm:t>
    </dgm:pt>
    <dgm:pt modelId="{0647E45D-6996-3C46-A11B-FB75655FC7C5}">
      <dgm:prSet phldrT="[Text]" phldr="1" custT="1"/>
      <dgm:spPr>
        <a:solidFill>
          <a:schemeClr val="accent1">
            <a:lumMod val="20000"/>
            <a:lumOff val="80000"/>
            <a:alpha val="90000"/>
          </a:schemeClr>
        </a:solidFill>
      </dgm:spPr>
      <dgm:t>
        <a:bodyPr/>
        <a:lstStyle/>
        <a:p>
          <a:endParaRPr lang="en-GB" sz="3000"/>
        </a:p>
      </dgm:t>
    </dgm:pt>
    <dgm:pt modelId="{3B607680-A095-5447-8AB1-0DD573618806}">
      <dgm:prSet phldrT="[Text]" phldr="1" custT="1"/>
      <dgm:spPr>
        <a:solidFill>
          <a:schemeClr val="accent1"/>
        </a:solidFill>
      </dgm:spPr>
      <dgm:t>
        <a:bodyPr/>
        <a:lstStyle/>
        <a:p>
          <a:pPr rtl="0"/>
          <a:endParaRPr lang="en-GB" sz="3000"/>
        </a:p>
      </dgm:t>
    </dgm:pt>
    <dgm:pt modelId="{59C28F42-047D-5243-974D-AA00AB13D068}" type="sibTrans" cxnId="{2C6A42F9-F041-7C44-903D-7742FCF9A2B7}">
      <dgm:prSet/>
      <dgm:spPr/>
      <dgm:t>
        <a:bodyPr/>
        <a:lstStyle/>
        <a:p>
          <a:endParaRPr lang="en-GB" sz="3000"/>
        </a:p>
      </dgm:t>
    </dgm:pt>
    <dgm:pt modelId="{D78B12AF-7CD0-C144-A919-D44AE3E51128}" type="parTrans" cxnId="{2C6A42F9-F041-7C44-903D-7742FCF9A2B7}">
      <dgm:prSet/>
      <dgm:spPr/>
      <dgm:t>
        <a:bodyPr/>
        <a:lstStyle/>
        <a:p>
          <a:endParaRPr lang="en-GB" sz="3000"/>
        </a:p>
      </dgm:t>
    </dgm:pt>
    <dgm:pt modelId="{89FFE827-67FE-124F-91A2-F36A4608BDD0}" type="sibTrans" cxnId="{9295C315-4B64-0241-886D-F4713CA2A8FA}">
      <dgm:prSet/>
      <dgm:spPr/>
      <dgm:t>
        <a:bodyPr/>
        <a:lstStyle/>
        <a:p>
          <a:endParaRPr lang="en-GB" sz="3000"/>
        </a:p>
      </dgm:t>
    </dgm:pt>
    <dgm:pt modelId="{84B92B0D-5DDA-CE46-AEB7-03574FA6ADB0}" type="parTrans" cxnId="{9295C315-4B64-0241-886D-F4713CA2A8FA}">
      <dgm:prSet/>
      <dgm:spPr/>
      <dgm:t>
        <a:bodyPr/>
        <a:lstStyle/>
        <a:p>
          <a:endParaRPr lang="en-GB" sz="3000"/>
        </a:p>
      </dgm:t>
    </dgm:pt>
    <dgm:pt modelId="{566A80F3-6699-BB46-B572-08965E262436}" type="sibTrans" cxnId="{179234B3-1509-CA4F-A51F-848D5E80CD2E}">
      <dgm:prSet/>
      <dgm:spPr/>
      <dgm:t>
        <a:bodyPr/>
        <a:lstStyle/>
        <a:p>
          <a:endParaRPr lang="en-GB" sz="3000"/>
        </a:p>
      </dgm:t>
    </dgm:pt>
    <dgm:pt modelId="{9AEE5C1E-1662-EF4A-99DC-2548BDD8CC2D}" type="parTrans" cxnId="{179234B3-1509-CA4F-A51F-848D5E80CD2E}">
      <dgm:prSet/>
      <dgm:spPr/>
      <dgm:t>
        <a:bodyPr/>
        <a:lstStyle/>
        <a:p>
          <a:endParaRPr lang="en-GB" sz="3000"/>
        </a:p>
      </dgm:t>
    </dgm:pt>
    <dgm:pt modelId="{818DC80B-3980-1341-9BAB-04C96D2D4EE0}">
      <dgm:prSet phldrT="[Text]" phldr="1" custT="1"/>
      <dgm:spPr/>
      <dgm:t>
        <a:bodyPr/>
        <a:lstStyle/>
        <a:p>
          <a:endParaRPr lang="en-GB" sz="3000"/>
        </a:p>
      </dgm:t>
    </dgm:pt>
    <dgm:pt modelId="{3E275402-F8A8-AA48-886D-70872A33B3EF}">
      <dgm:prSet phldrT="[Text]" phldr="1" custT="1"/>
      <dgm:spPr/>
      <dgm:t>
        <a:bodyPr/>
        <a:lstStyle/>
        <a:p>
          <a:endParaRPr lang="en-GB" sz="3000"/>
        </a:p>
      </dgm:t>
    </dgm:pt>
    <dgm:pt modelId="{39EABA9D-B210-D047-B682-0820B2B89AFB}">
      <dgm:prSet phldrT="[Text]" phldr="1" custT="1"/>
      <dgm:spPr/>
      <dgm:t>
        <a:bodyPr/>
        <a:lstStyle/>
        <a:p>
          <a:endParaRPr lang="en-GB" sz="3000"/>
        </a:p>
      </dgm:t>
    </dgm:pt>
    <dgm:pt modelId="{2B07DDEA-3F5A-1645-AE94-6F3ACAF57248}" type="sibTrans" cxnId="{50A37D03-B469-654B-907C-0C4A91E8E276}">
      <dgm:prSet/>
      <dgm:spPr/>
      <dgm:t>
        <a:bodyPr/>
        <a:lstStyle/>
        <a:p>
          <a:endParaRPr lang="en-GB" sz="3000"/>
        </a:p>
      </dgm:t>
    </dgm:pt>
    <dgm:pt modelId="{AD75FED8-A110-AB41-B412-3F7B6A3230E3}" type="parTrans" cxnId="{50A37D03-B469-654B-907C-0C4A91E8E276}">
      <dgm:prSet/>
      <dgm:spPr/>
      <dgm:t>
        <a:bodyPr/>
        <a:lstStyle/>
        <a:p>
          <a:endParaRPr lang="en-GB" sz="3000"/>
        </a:p>
      </dgm:t>
    </dgm:pt>
    <dgm:pt modelId="{45F94E22-258A-0640-857A-F15A789CF51A}" type="sibTrans" cxnId="{3BC492C8-A2E9-A343-AFFD-D27092234252}">
      <dgm:prSet/>
      <dgm:spPr/>
      <dgm:t>
        <a:bodyPr/>
        <a:lstStyle/>
        <a:p>
          <a:endParaRPr lang="en-GB" sz="3000"/>
        </a:p>
      </dgm:t>
    </dgm:pt>
    <dgm:pt modelId="{29730820-E600-2B46-86D1-C1317A8A1FD0}" type="parTrans" cxnId="{3BC492C8-A2E9-A343-AFFD-D27092234252}">
      <dgm:prSet/>
      <dgm:spPr/>
      <dgm:t>
        <a:bodyPr/>
        <a:lstStyle/>
        <a:p>
          <a:endParaRPr lang="en-GB" sz="3000"/>
        </a:p>
      </dgm:t>
    </dgm:pt>
    <dgm:pt modelId="{9CCA0C58-E901-2740-AD8C-1782A645850E}" type="sibTrans" cxnId="{C77EC483-0BF3-D24A-9E92-E74C11016B7F}">
      <dgm:prSet/>
      <dgm:spPr/>
      <dgm:t>
        <a:bodyPr/>
        <a:lstStyle/>
        <a:p>
          <a:endParaRPr lang="en-GB" sz="3000"/>
        </a:p>
      </dgm:t>
    </dgm:pt>
    <dgm:pt modelId="{C3DDEBB0-3BB5-6A4A-8F76-65F5269C17A6}" type="parTrans" cxnId="{C77EC483-0BF3-D24A-9E92-E74C11016B7F}">
      <dgm:prSet/>
      <dgm:spPr/>
      <dgm:t>
        <a:bodyPr/>
        <a:lstStyle/>
        <a:p>
          <a:endParaRPr lang="en-GB" sz="3000"/>
        </a:p>
      </dgm:t>
    </dgm:pt>
    <dgm:pt modelId="{05B597BD-2F48-0649-9085-A05E68D8FB94}" type="pres">
      <dgm:prSet presAssocID="{54237E21-5571-AB46-BF55-941B3D6462BD}" presName="Name0" presStyleCnt="0">
        <dgm:presLayoutVars>
          <dgm:dir/>
          <dgm:animLvl val="lvl"/>
          <dgm:resizeHandles val="exact"/>
        </dgm:presLayoutVars>
      </dgm:prSet>
      <dgm:spPr/>
    </dgm:pt>
    <dgm:pt modelId="{10275C16-D8A2-514E-B59F-E8F04C371467}" type="pres">
      <dgm:prSet presAssocID="{39EABA9D-B210-D047-B682-0820B2B89AFB}" presName="composite" presStyleCnt="0"/>
      <dgm:spPr/>
    </dgm:pt>
    <dgm:pt modelId="{0B194EE6-7C1B-2143-A69B-8D3161BDA1EB}" type="pres">
      <dgm:prSet presAssocID="{39EABA9D-B210-D047-B682-0820B2B89AFB}" presName="parTx" presStyleLbl="alignNode1" presStyleIdx="0" presStyleCnt="3">
        <dgm:presLayoutVars>
          <dgm:chMax val="0"/>
          <dgm:chPref val="0"/>
          <dgm:bulletEnabled val="1"/>
        </dgm:presLayoutVars>
      </dgm:prSet>
      <dgm:spPr/>
    </dgm:pt>
    <dgm:pt modelId="{953B3F8F-A82E-B645-8DD0-B44290A1A5AA}" type="pres">
      <dgm:prSet presAssocID="{39EABA9D-B210-D047-B682-0820B2B89AFB}" presName="desTx" presStyleLbl="alignAccFollowNode1" presStyleIdx="0" presStyleCnt="3">
        <dgm:presLayoutVars>
          <dgm:bulletEnabled val="1"/>
        </dgm:presLayoutVars>
      </dgm:prSet>
      <dgm:spPr/>
    </dgm:pt>
    <dgm:pt modelId="{FAFBB708-3EED-764B-8CBC-7FA40CD67D0F}" type="pres">
      <dgm:prSet presAssocID="{2B07DDEA-3F5A-1645-AE94-6F3ACAF57248}" presName="space" presStyleCnt="0"/>
      <dgm:spPr/>
    </dgm:pt>
    <dgm:pt modelId="{0C0B97C6-BD28-2546-8EAA-69645CBFC33F}" type="pres">
      <dgm:prSet presAssocID="{3B607680-A095-5447-8AB1-0DD573618806}" presName="composite" presStyleCnt="0"/>
      <dgm:spPr/>
    </dgm:pt>
    <dgm:pt modelId="{55D098AE-C7F4-C247-8C1F-CF93994D3443}" type="pres">
      <dgm:prSet presAssocID="{3B607680-A095-5447-8AB1-0DD573618806}" presName="parTx" presStyleLbl="alignNode1" presStyleIdx="1" presStyleCnt="3">
        <dgm:presLayoutVars>
          <dgm:chMax val="0"/>
          <dgm:chPref val="0"/>
          <dgm:bulletEnabled val="1"/>
        </dgm:presLayoutVars>
      </dgm:prSet>
      <dgm:spPr/>
    </dgm:pt>
    <dgm:pt modelId="{27A8CC0B-5E20-7148-9B9B-B4941EE3E97E}" type="pres">
      <dgm:prSet presAssocID="{3B607680-A095-5447-8AB1-0DD573618806}" presName="desTx" presStyleLbl="alignAccFollowNode1" presStyleIdx="1" presStyleCnt="3">
        <dgm:presLayoutVars>
          <dgm:bulletEnabled val="1"/>
        </dgm:presLayoutVars>
      </dgm:prSet>
      <dgm:spPr/>
    </dgm:pt>
    <dgm:pt modelId="{2F2F09CF-62B2-3E49-89FA-FC4490D55587}" type="pres">
      <dgm:prSet presAssocID="{59C28F42-047D-5243-974D-AA00AB13D068}" presName="space" presStyleCnt="0"/>
      <dgm:spPr/>
    </dgm:pt>
    <dgm:pt modelId="{596F82E3-BB8A-3648-A747-9D5C95BFBD02}" type="pres">
      <dgm:prSet presAssocID="{117B9EDA-822A-6545-8AFB-84BCAC1C4FAC}" presName="composite" presStyleCnt="0"/>
      <dgm:spPr/>
    </dgm:pt>
    <dgm:pt modelId="{6A79A560-76F4-BB4E-989C-015633398B8F}" type="pres">
      <dgm:prSet presAssocID="{117B9EDA-822A-6545-8AFB-84BCAC1C4FAC}" presName="parTx" presStyleLbl="alignNode1" presStyleIdx="2" presStyleCnt="3">
        <dgm:presLayoutVars>
          <dgm:chMax val="0"/>
          <dgm:chPref val="0"/>
          <dgm:bulletEnabled val="1"/>
        </dgm:presLayoutVars>
      </dgm:prSet>
      <dgm:spPr/>
    </dgm:pt>
    <dgm:pt modelId="{4BA5771C-C3C1-EE43-82B3-6AA7FDB3F714}" type="pres">
      <dgm:prSet presAssocID="{117B9EDA-822A-6545-8AFB-84BCAC1C4FAC}" presName="desTx" presStyleLbl="alignAccFollowNode1" presStyleIdx="2" presStyleCnt="3">
        <dgm:presLayoutVars>
          <dgm:bulletEnabled val="1"/>
        </dgm:presLayoutVars>
      </dgm:prSet>
      <dgm:spPr/>
    </dgm:pt>
  </dgm:ptLst>
  <dgm:cxnLst>
    <dgm:cxn modelId="{50A37D03-B469-654B-907C-0C4A91E8E276}" srcId="{54237E21-5571-AB46-BF55-941B3D6462BD}" destId="{39EABA9D-B210-D047-B682-0820B2B89AFB}" srcOrd="0" destOrd="0" parTransId="{AD75FED8-A110-AB41-B412-3F7B6A3230E3}" sibTransId="{2B07DDEA-3F5A-1645-AE94-6F3ACAF57248}"/>
    <dgm:cxn modelId="{9295C315-4B64-0241-886D-F4713CA2A8FA}" srcId="{3B607680-A095-5447-8AB1-0DD573618806}" destId="{EED639B0-AD15-6243-8440-0B4AE0136E32}" srcOrd="1" destOrd="0" parTransId="{84B92B0D-5DDA-CE46-AEB7-03574FA6ADB0}" sibTransId="{89FFE827-67FE-124F-91A2-F36A4608BDD0}"/>
    <dgm:cxn modelId="{46C3B321-C1D9-4540-9495-87ADC419AD08}" type="presOf" srcId="{EED639B0-AD15-6243-8440-0B4AE0136E32}" destId="{27A8CC0B-5E20-7148-9B9B-B4941EE3E97E}" srcOrd="0" destOrd="1" presId="urn:microsoft.com/office/officeart/2005/8/layout/hList1"/>
    <dgm:cxn modelId="{CB63885F-FAB5-884C-AE4B-EF76C8BC482F}" type="presOf" srcId="{54237E21-5571-AB46-BF55-941B3D6462BD}" destId="{05B597BD-2F48-0649-9085-A05E68D8FB94}" srcOrd="0" destOrd="0" presId="urn:microsoft.com/office/officeart/2005/8/layout/hList1"/>
    <dgm:cxn modelId="{48DAB55F-F2CA-6A48-B20E-FD3221F46F97}" srcId="{117B9EDA-822A-6545-8AFB-84BCAC1C4FAC}" destId="{02DB46BD-F3A6-1946-A99B-D333CA2FCB0D}" srcOrd="0" destOrd="0" parTransId="{19CC4C20-7646-7E4F-8242-6D55432B03BD}" sibTransId="{58DCF228-064D-F246-99B2-D56ED7725481}"/>
    <dgm:cxn modelId="{919E5548-5A31-9445-B95B-D0D94DC462D4}" type="presOf" srcId="{3B607680-A095-5447-8AB1-0DD573618806}" destId="{55D098AE-C7F4-C247-8C1F-CF93994D3443}" srcOrd="0" destOrd="0" presId="urn:microsoft.com/office/officeart/2005/8/layout/hList1"/>
    <dgm:cxn modelId="{37698669-9F64-C04F-BA24-F21154488ABA}" type="presOf" srcId="{818DC80B-3980-1341-9BAB-04C96D2D4EE0}" destId="{953B3F8F-A82E-B645-8DD0-B44290A1A5AA}" srcOrd="0" destOrd="1" presId="urn:microsoft.com/office/officeart/2005/8/layout/hList1"/>
    <dgm:cxn modelId="{C77EC483-0BF3-D24A-9E92-E74C11016B7F}" srcId="{39EABA9D-B210-D047-B682-0820B2B89AFB}" destId="{3E275402-F8A8-AA48-886D-70872A33B3EF}" srcOrd="0" destOrd="0" parTransId="{C3DDEBB0-3BB5-6A4A-8F76-65F5269C17A6}" sibTransId="{9CCA0C58-E901-2740-AD8C-1782A645850E}"/>
    <dgm:cxn modelId="{26C02D91-5159-044A-BF91-51C283E9C9B1}" srcId="{117B9EDA-822A-6545-8AFB-84BCAC1C4FAC}" destId="{06E6745D-3F2F-EB4B-A8E4-E242577DAE18}" srcOrd="1" destOrd="0" parTransId="{8BC9FCB1-4083-2A48-81DB-D08682D6E33B}" sibTransId="{6E5D533D-0114-9945-A701-936DDA65AABD}"/>
    <dgm:cxn modelId="{11093091-AC20-C944-B6B0-C282901CD97D}" type="presOf" srcId="{117B9EDA-822A-6545-8AFB-84BCAC1C4FAC}" destId="{6A79A560-76F4-BB4E-989C-015633398B8F}" srcOrd="0" destOrd="0" presId="urn:microsoft.com/office/officeart/2005/8/layout/hList1"/>
    <dgm:cxn modelId="{CD618BA1-9CFB-6C43-8A5E-B669AB4CFEF7}" type="presOf" srcId="{0647E45D-6996-3C46-A11B-FB75655FC7C5}" destId="{27A8CC0B-5E20-7148-9B9B-B4941EE3E97E}" srcOrd="0" destOrd="0" presId="urn:microsoft.com/office/officeart/2005/8/layout/hList1"/>
    <dgm:cxn modelId="{21622FB3-BD01-244F-B3D6-67FE9A51131B}" type="presOf" srcId="{02DB46BD-F3A6-1946-A99B-D333CA2FCB0D}" destId="{4BA5771C-C3C1-EE43-82B3-6AA7FDB3F714}" srcOrd="0" destOrd="0" presId="urn:microsoft.com/office/officeart/2005/8/layout/hList1"/>
    <dgm:cxn modelId="{179234B3-1509-CA4F-A51F-848D5E80CD2E}" srcId="{3B607680-A095-5447-8AB1-0DD573618806}" destId="{0647E45D-6996-3C46-A11B-FB75655FC7C5}" srcOrd="0" destOrd="0" parTransId="{9AEE5C1E-1662-EF4A-99DC-2548BDD8CC2D}" sibTransId="{566A80F3-6699-BB46-B572-08965E262436}"/>
    <dgm:cxn modelId="{C4BD16BE-1748-404A-86B9-3D7738AF621B}" type="presOf" srcId="{39EABA9D-B210-D047-B682-0820B2B89AFB}" destId="{0B194EE6-7C1B-2143-A69B-8D3161BDA1EB}" srcOrd="0" destOrd="0" presId="urn:microsoft.com/office/officeart/2005/8/layout/hList1"/>
    <dgm:cxn modelId="{3EC276C8-69C8-9742-B518-76404E345D01}" type="presOf" srcId="{3E275402-F8A8-AA48-886D-70872A33B3EF}" destId="{953B3F8F-A82E-B645-8DD0-B44290A1A5AA}" srcOrd="0" destOrd="0" presId="urn:microsoft.com/office/officeart/2005/8/layout/hList1"/>
    <dgm:cxn modelId="{3BC492C8-A2E9-A343-AFFD-D27092234252}" srcId="{39EABA9D-B210-D047-B682-0820B2B89AFB}" destId="{818DC80B-3980-1341-9BAB-04C96D2D4EE0}" srcOrd="1" destOrd="0" parTransId="{29730820-E600-2B46-86D1-C1317A8A1FD0}" sibTransId="{45F94E22-258A-0640-857A-F15A789CF51A}"/>
    <dgm:cxn modelId="{C52F7EF1-8383-4342-97FC-86251AA43E71}" srcId="{54237E21-5571-AB46-BF55-941B3D6462BD}" destId="{117B9EDA-822A-6545-8AFB-84BCAC1C4FAC}" srcOrd="2" destOrd="0" parTransId="{9C7F981E-C379-B646-A3D9-B4C27079CF86}" sibTransId="{CD375A2A-7D7F-4743-9DFD-F5110FF88574}"/>
    <dgm:cxn modelId="{2C6A42F9-F041-7C44-903D-7742FCF9A2B7}" srcId="{54237E21-5571-AB46-BF55-941B3D6462BD}" destId="{3B607680-A095-5447-8AB1-0DD573618806}" srcOrd="1" destOrd="0" parTransId="{D78B12AF-7CD0-C144-A919-D44AE3E51128}" sibTransId="{59C28F42-047D-5243-974D-AA00AB13D068}"/>
    <dgm:cxn modelId="{3045B3F9-4F50-0641-A240-00DDFD1744E4}" type="presOf" srcId="{06E6745D-3F2F-EB4B-A8E4-E242577DAE18}" destId="{4BA5771C-C3C1-EE43-82B3-6AA7FDB3F714}" srcOrd="0" destOrd="1" presId="urn:microsoft.com/office/officeart/2005/8/layout/hList1"/>
    <dgm:cxn modelId="{011DBB28-DB08-0642-B7E3-B67E5BF4467E}" type="presParOf" srcId="{05B597BD-2F48-0649-9085-A05E68D8FB94}" destId="{10275C16-D8A2-514E-B59F-E8F04C371467}" srcOrd="0" destOrd="0" presId="urn:microsoft.com/office/officeart/2005/8/layout/hList1"/>
    <dgm:cxn modelId="{5543DD37-C6DA-6F46-8234-BB58E288C0DB}" type="presParOf" srcId="{10275C16-D8A2-514E-B59F-E8F04C371467}" destId="{0B194EE6-7C1B-2143-A69B-8D3161BDA1EB}" srcOrd="0" destOrd="0" presId="urn:microsoft.com/office/officeart/2005/8/layout/hList1"/>
    <dgm:cxn modelId="{2088C0BD-A577-9D4E-BF17-3451DF47EA2E}" type="presParOf" srcId="{10275C16-D8A2-514E-B59F-E8F04C371467}" destId="{953B3F8F-A82E-B645-8DD0-B44290A1A5AA}" srcOrd="1" destOrd="0" presId="urn:microsoft.com/office/officeart/2005/8/layout/hList1"/>
    <dgm:cxn modelId="{DAFBEEF9-AC24-A244-AF46-993A05F60673}" type="presParOf" srcId="{05B597BD-2F48-0649-9085-A05E68D8FB94}" destId="{FAFBB708-3EED-764B-8CBC-7FA40CD67D0F}" srcOrd="1" destOrd="0" presId="urn:microsoft.com/office/officeart/2005/8/layout/hList1"/>
    <dgm:cxn modelId="{D57D838E-37F3-5A48-B99D-9105D7F96C6C}" type="presParOf" srcId="{05B597BD-2F48-0649-9085-A05E68D8FB94}" destId="{0C0B97C6-BD28-2546-8EAA-69645CBFC33F}" srcOrd="2" destOrd="0" presId="urn:microsoft.com/office/officeart/2005/8/layout/hList1"/>
    <dgm:cxn modelId="{95C30E81-8611-EA48-A78C-9EC88D0C269C}" type="presParOf" srcId="{0C0B97C6-BD28-2546-8EAA-69645CBFC33F}" destId="{55D098AE-C7F4-C247-8C1F-CF93994D3443}" srcOrd="0" destOrd="0" presId="urn:microsoft.com/office/officeart/2005/8/layout/hList1"/>
    <dgm:cxn modelId="{8E6FDC2E-F56B-5547-9F42-5D01AF9EF09D}" type="presParOf" srcId="{0C0B97C6-BD28-2546-8EAA-69645CBFC33F}" destId="{27A8CC0B-5E20-7148-9B9B-B4941EE3E97E}" srcOrd="1" destOrd="0" presId="urn:microsoft.com/office/officeart/2005/8/layout/hList1"/>
    <dgm:cxn modelId="{9EEDE59E-6FF5-E147-BB78-B065FD57728A}" type="presParOf" srcId="{05B597BD-2F48-0649-9085-A05E68D8FB94}" destId="{2F2F09CF-62B2-3E49-89FA-FC4490D55587}" srcOrd="3" destOrd="0" presId="urn:microsoft.com/office/officeart/2005/8/layout/hList1"/>
    <dgm:cxn modelId="{174FE052-A21B-B440-816C-C504E3473D1D}" type="presParOf" srcId="{05B597BD-2F48-0649-9085-A05E68D8FB94}" destId="{596F82E3-BB8A-3648-A747-9D5C95BFBD02}" srcOrd="4" destOrd="0" presId="urn:microsoft.com/office/officeart/2005/8/layout/hList1"/>
    <dgm:cxn modelId="{1E0A9DEA-BC01-E842-8764-8A06BBFD6796}" type="presParOf" srcId="{596F82E3-BB8A-3648-A747-9D5C95BFBD02}" destId="{6A79A560-76F4-BB4E-989C-015633398B8F}" srcOrd="0" destOrd="0" presId="urn:microsoft.com/office/officeart/2005/8/layout/hList1"/>
    <dgm:cxn modelId="{4734F5D3-DB5C-8944-A9AF-C162DCBD5C9C}" type="presParOf" srcId="{596F82E3-BB8A-3648-A747-9D5C95BFBD02}" destId="{4BA5771C-C3C1-EE43-82B3-6AA7FDB3F71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9733ED4-CC75-EB4D-8699-89C8A85B097E}" type="doc">
      <dgm:prSet loTypeId="urn:microsoft.com/office/officeart/2005/8/layout/vList5" loCatId="process" qsTypeId="urn:microsoft.com/office/officeart/2005/8/quickstyle/simple1" qsCatId="simple" csTypeId="urn:microsoft.com/office/officeart/2005/8/colors/accent1_2" csCatId="accent1" phldr="1"/>
      <dgm:spPr/>
      <dgm:t>
        <a:bodyPr/>
        <a:lstStyle/>
        <a:p>
          <a:endParaRPr lang="en-GB"/>
        </a:p>
      </dgm:t>
    </dgm:pt>
    <dgm:pt modelId="{74DCB5CE-5C5E-BA43-8CC6-4D60D9D2E89E}">
      <dgm:prSet phldrT="[Text]" custT="1"/>
      <dgm:spPr>
        <a:solidFill>
          <a:schemeClr val="accent1"/>
        </a:solidFill>
      </dgm:spPr>
      <dgm:t>
        <a:bodyPr/>
        <a:lstStyle/>
        <a:p>
          <a:pPr algn="r"/>
          <a:r>
            <a:rPr lang="en-GB" sz="2400" b="0" i="0" u="none"/>
            <a:t>Text</a:t>
          </a:r>
          <a:endParaRPr lang="en-GB" sz="2400"/>
        </a:p>
      </dgm:t>
    </dgm:pt>
    <dgm:pt modelId="{908C2B39-0565-6548-BCDA-77466C718E9B}" type="parTrans" cxnId="{9C6E7990-FADC-CC4A-B5B6-E577A73DC428}">
      <dgm:prSet/>
      <dgm:spPr/>
      <dgm:t>
        <a:bodyPr/>
        <a:lstStyle/>
        <a:p>
          <a:endParaRPr lang="en-GB"/>
        </a:p>
      </dgm:t>
    </dgm:pt>
    <dgm:pt modelId="{E8C74C21-884C-774E-B636-0FFB38AC0E8C}" type="sibTrans" cxnId="{9C6E7990-FADC-CC4A-B5B6-E577A73DC428}">
      <dgm:prSet/>
      <dgm:spPr/>
      <dgm:t>
        <a:bodyPr/>
        <a:lstStyle/>
        <a:p>
          <a:endParaRPr lang="en-GB"/>
        </a:p>
      </dgm:t>
    </dgm:pt>
    <dgm:pt modelId="{78C96F35-8B24-FB4E-9E87-4943950E2199}">
      <dgm:prSet phldrT="[Text]" phldr="1"/>
      <dgm:spPr>
        <a:solidFill>
          <a:schemeClr val="accent6">
            <a:lumMod val="40000"/>
            <a:lumOff val="60000"/>
            <a:alpha val="90000"/>
          </a:schemeClr>
        </a:solidFill>
        <a:ln>
          <a:noFill/>
        </a:ln>
      </dgm:spPr>
      <dgm:t>
        <a:bodyPr/>
        <a:lstStyle/>
        <a:p>
          <a:pPr rtl="0"/>
          <a:endParaRPr lang="en-GB"/>
        </a:p>
      </dgm:t>
    </dgm:pt>
    <dgm:pt modelId="{FAB84326-2C81-C641-BBE8-81C966430E7F}" type="parTrans" cxnId="{3C081908-2BA3-BB4D-BB73-0B225E7B2673}">
      <dgm:prSet/>
      <dgm:spPr/>
      <dgm:t>
        <a:bodyPr/>
        <a:lstStyle/>
        <a:p>
          <a:endParaRPr lang="en-GB"/>
        </a:p>
      </dgm:t>
    </dgm:pt>
    <dgm:pt modelId="{6FC0B4B5-9808-0E45-8880-71D6451902FB}" type="sibTrans" cxnId="{3C081908-2BA3-BB4D-BB73-0B225E7B2673}">
      <dgm:prSet/>
      <dgm:spPr/>
      <dgm:t>
        <a:bodyPr/>
        <a:lstStyle/>
        <a:p>
          <a:endParaRPr lang="en-GB"/>
        </a:p>
      </dgm:t>
    </dgm:pt>
    <dgm:pt modelId="{463A03BB-82E3-D746-8970-60BBFE608F12}">
      <dgm:prSet phldrT="[Text]" phldr="1"/>
      <dgm:spPr>
        <a:solidFill>
          <a:schemeClr val="accent6">
            <a:lumMod val="40000"/>
            <a:lumOff val="60000"/>
            <a:alpha val="90000"/>
          </a:schemeClr>
        </a:solidFill>
        <a:ln>
          <a:noFill/>
        </a:ln>
      </dgm:spPr>
      <dgm:t>
        <a:bodyPr/>
        <a:lstStyle/>
        <a:p>
          <a:pPr rtl="0"/>
          <a:endParaRPr lang="en-GB"/>
        </a:p>
      </dgm:t>
    </dgm:pt>
    <dgm:pt modelId="{0A3C7E5B-1E13-BE4E-A23D-1474C95C348D}" type="parTrans" cxnId="{BF6EC5DE-3002-DF47-9126-425171479C83}">
      <dgm:prSet/>
      <dgm:spPr/>
      <dgm:t>
        <a:bodyPr/>
        <a:lstStyle/>
        <a:p>
          <a:endParaRPr lang="en-GB"/>
        </a:p>
      </dgm:t>
    </dgm:pt>
    <dgm:pt modelId="{199F9144-7C49-6B48-BCF5-8B817A5AC920}" type="sibTrans" cxnId="{BF6EC5DE-3002-DF47-9126-425171479C83}">
      <dgm:prSet/>
      <dgm:spPr/>
      <dgm:t>
        <a:bodyPr/>
        <a:lstStyle/>
        <a:p>
          <a:endParaRPr lang="en-GB"/>
        </a:p>
      </dgm:t>
    </dgm:pt>
    <dgm:pt modelId="{831F19C0-6E8B-4342-850F-EF3917B765D5}">
      <dgm:prSet phldrT="[Text]" custT="1"/>
      <dgm:spPr>
        <a:solidFill>
          <a:schemeClr val="accent1"/>
        </a:solidFill>
      </dgm:spPr>
      <dgm:t>
        <a:bodyPr/>
        <a:lstStyle/>
        <a:p>
          <a:pPr algn="r"/>
          <a:r>
            <a:rPr lang="en-GB" sz="2400" b="0" i="0" u="none"/>
            <a:t>Text</a:t>
          </a:r>
          <a:endParaRPr lang="en-GB" sz="2400"/>
        </a:p>
      </dgm:t>
    </dgm:pt>
    <dgm:pt modelId="{C5F7F59F-06C7-A743-A556-A37AE7C4CB03}" type="parTrans" cxnId="{A9DA98BE-10DB-B744-91FC-5D682513ADFB}">
      <dgm:prSet/>
      <dgm:spPr/>
      <dgm:t>
        <a:bodyPr/>
        <a:lstStyle/>
        <a:p>
          <a:endParaRPr lang="en-GB"/>
        </a:p>
      </dgm:t>
    </dgm:pt>
    <dgm:pt modelId="{6AE48DA8-D0FB-D543-8734-F91E1DB4858F}" type="sibTrans" cxnId="{A9DA98BE-10DB-B744-91FC-5D682513ADFB}">
      <dgm:prSet/>
      <dgm:spPr/>
      <dgm:t>
        <a:bodyPr/>
        <a:lstStyle/>
        <a:p>
          <a:endParaRPr lang="en-GB"/>
        </a:p>
      </dgm:t>
    </dgm:pt>
    <dgm:pt modelId="{E552D5A9-4B47-9E40-B6AC-7C261A42EF5D}">
      <dgm:prSet phldrT="[Text]" phldr="1"/>
      <dgm:spPr>
        <a:solidFill>
          <a:schemeClr val="accent6">
            <a:lumMod val="40000"/>
            <a:lumOff val="60000"/>
            <a:alpha val="90000"/>
          </a:schemeClr>
        </a:solidFill>
        <a:ln>
          <a:noFill/>
        </a:ln>
      </dgm:spPr>
      <dgm:t>
        <a:bodyPr/>
        <a:lstStyle/>
        <a:p>
          <a:endParaRPr lang="en-GB"/>
        </a:p>
      </dgm:t>
    </dgm:pt>
    <dgm:pt modelId="{9F210F80-07A3-974B-9A03-F7035BD4E27F}" type="parTrans" cxnId="{D4D22006-A6C1-FE45-98AE-D065AE7528A7}">
      <dgm:prSet/>
      <dgm:spPr/>
      <dgm:t>
        <a:bodyPr/>
        <a:lstStyle/>
        <a:p>
          <a:endParaRPr lang="en-GB"/>
        </a:p>
      </dgm:t>
    </dgm:pt>
    <dgm:pt modelId="{6D49868E-2C51-FD41-83D7-2F218B8DD9BF}" type="sibTrans" cxnId="{D4D22006-A6C1-FE45-98AE-D065AE7528A7}">
      <dgm:prSet/>
      <dgm:spPr/>
      <dgm:t>
        <a:bodyPr/>
        <a:lstStyle/>
        <a:p>
          <a:endParaRPr lang="en-GB"/>
        </a:p>
      </dgm:t>
    </dgm:pt>
    <dgm:pt modelId="{AD1CD6D7-3776-044A-8EEB-19280F5D76E1}">
      <dgm:prSet phldrT="[Text]" phldr="1"/>
      <dgm:spPr>
        <a:solidFill>
          <a:schemeClr val="accent6">
            <a:lumMod val="40000"/>
            <a:lumOff val="60000"/>
            <a:alpha val="90000"/>
          </a:schemeClr>
        </a:solidFill>
        <a:ln>
          <a:noFill/>
        </a:ln>
      </dgm:spPr>
      <dgm:t>
        <a:bodyPr/>
        <a:lstStyle/>
        <a:p>
          <a:pPr rtl="0"/>
          <a:endParaRPr lang="en-GB"/>
        </a:p>
      </dgm:t>
    </dgm:pt>
    <dgm:pt modelId="{7768556B-1486-E84E-88B7-782E6DD82729}" type="parTrans" cxnId="{38DDC092-5869-EF4B-857C-5B8641FE3248}">
      <dgm:prSet/>
      <dgm:spPr/>
      <dgm:t>
        <a:bodyPr/>
        <a:lstStyle/>
        <a:p>
          <a:endParaRPr lang="en-GB"/>
        </a:p>
      </dgm:t>
    </dgm:pt>
    <dgm:pt modelId="{0D45684D-F1C4-CD4A-9168-B69C1C8BD859}" type="sibTrans" cxnId="{38DDC092-5869-EF4B-857C-5B8641FE3248}">
      <dgm:prSet/>
      <dgm:spPr/>
      <dgm:t>
        <a:bodyPr/>
        <a:lstStyle/>
        <a:p>
          <a:endParaRPr lang="en-GB"/>
        </a:p>
      </dgm:t>
    </dgm:pt>
    <dgm:pt modelId="{01BBF50F-0229-C547-AA44-84D19A668C82}">
      <dgm:prSet phldrT="[Text]" custT="1"/>
      <dgm:spPr>
        <a:solidFill>
          <a:schemeClr val="accent1"/>
        </a:solidFill>
      </dgm:spPr>
      <dgm:t>
        <a:bodyPr/>
        <a:lstStyle/>
        <a:p>
          <a:pPr algn="r"/>
          <a:r>
            <a:rPr lang="en-GB" sz="2400" b="0" i="0" u="none"/>
            <a:t>Text</a:t>
          </a:r>
          <a:endParaRPr lang="en-GB" sz="2400"/>
        </a:p>
      </dgm:t>
    </dgm:pt>
    <dgm:pt modelId="{ED1A7F20-967A-6640-9657-501A225631DB}" type="parTrans" cxnId="{0F08948C-92E7-B344-8CF0-75F4C757B0BB}">
      <dgm:prSet/>
      <dgm:spPr/>
      <dgm:t>
        <a:bodyPr/>
        <a:lstStyle/>
        <a:p>
          <a:endParaRPr lang="en-GB"/>
        </a:p>
      </dgm:t>
    </dgm:pt>
    <dgm:pt modelId="{DFA1FF33-0D5B-994E-B644-6A9901509E2F}" type="sibTrans" cxnId="{0F08948C-92E7-B344-8CF0-75F4C757B0BB}">
      <dgm:prSet/>
      <dgm:spPr/>
      <dgm:t>
        <a:bodyPr/>
        <a:lstStyle/>
        <a:p>
          <a:endParaRPr lang="en-GB"/>
        </a:p>
      </dgm:t>
    </dgm:pt>
    <dgm:pt modelId="{0ADD80FB-73E0-B64B-B0B4-151F046FBD46}">
      <dgm:prSet phldrT="[Text]" phldr="1"/>
      <dgm:spPr>
        <a:solidFill>
          <a:schemeClr val="accent6">
            <a:lumMod val="40000"/>
            <a:lumOff val="60000"/>
            <a:alpha val="90000"/>
          </a:schemeClr>
        </a:solidFill>
        <a:ln>
          <a:noFill/>
        </a:ln>
      </dgm:spPr>
      <dgm:t>
        <a:bodyPr/>
        <a:lstStyle/>
        <a:p>
          <a:endParaRPr lang="en-GB"/>
        </a:p>
      </dgm:t>
    </dgm:pt>
    <dgm:pt modelId="{A924F538-EBB4-404F-A84A-219CDD7BE90D}" type="parTrans" cxnId="{44CE9C95-47B0-1C49-9E37-D5C6CF6D04B1}">
      <dgm:prSet/>
      <dgm:spPr/>
      <dgm:t>
        <a:bodyPr/>
        <a:lstStyle/>
        <a:p>
          <a:endParaRPr lang="en-GB"/>
        </a:p>
      </dgm:t>
    </dgm:pt>
    <dgm:pt modelId="{9A7543E1-CC3B-2049-8CC5-BAD86EABA2BA}" type="sibTrans" cxnId="{44CE9C95-47B0-1C49-9E37-D5C6CF6D04B1}">
      <dgm:prSet/>
      <dgm:spPr/>
      <dgm:t>
        <a:bodyPr/>
        <a:lstStyle/>
        <a:p>
          <a:endParaRPr lang="en-GB"/>
        </a:p>
      </dgm:t>
    </dgm:pt>
    <dgm:pt modelId="{5F27B9AE-A962-AC4C-8493-334F5EF42757}">
      <dgm:prSet phldrT="[Text]" phldr="1"/>
      <dgm:spPr>
        <a:solidFill>
          <a:schemeClr val="accent6">
            <a:lumMod val="40000"/>
            <a:lumOff val="60000"/>
            <a:alpha val="90000"/>
          </a:schemeClr>
        </a:solidFill>
        <a:ln>
          <a:noFill/>
        </a:ln>
      </dgm:spPr>
      <dgm:t>
        <a:bodyPr/>
        <a:lstStyle/>
        <a:p>
          <a:pPr rtl="0"/>
          <a:endParaRPr lang="en-GB"/>
        </a:p>
      </dgm:t>
    </dgm:pt>
    <dgm:pt modelId="{8B1EF6DA-E95B-AC4A-8BCE-BE64357ECCA2}" type="parTrans" cxnId="{01D3D2AB-327A-2B46-84DD-EBEE3D14DB86}">
      <dgm:prSet/>
      <dgm:spPr/>
      <dgm:t>
        <a:bodyPr/>
        <a:lstStyle/>
        <a:p>
          <a:endParaRPr lang="en-GB"/>
        </a:p>
      </dgm:t>
    </dgm:pt>
    <dgm:pt modelId="{38F40FCE-9066-AA4A-BB65-FA6D9D54CF92}" type="sibTrans" cxnId="{01D3D2AB-327A-2B46-84DD-EBEE3D14DB86}">
      <dgm:prSet/>
      <dgm:spPr/>
      <dgm:t>
        <a:bodyPr/>
        <a:lstStyle/>
        <a:p>
          <a:endParaRPr lang="en-GB"/>
        </a:p>
      </dgm:t>
    </dgm:pt>
    <dgm:pt modelId="{BB9C6FC4-2940-2844-BBA4-EF4D412D3451}" type="pres">
      <dgm:prSet presAssocID="{C9733ED4-CC75-EB4D-8699-89C8A85B097E}" presName="Name0" presStyleCnt="0">
        <dgm:presLayoutVars>
          <dgm:dir/>
          <dgm:animLvl val="lvl"/>
          <dgm:resizeHandles val="exact"/>
        </dgm:presLayoutVars>
      </dgm:prSet>
      <dgm:spPr/>
    </dgm:pt>
    <dgm:pt modelId="{6313688E-3D20-C04D-9C43-C9AAB412CC62}" type="pres">
      <dgm:prSet presAssocID="{74DCB5CE-5C5E-BA43-8CC6-4D60D9D2E89E}" presName="linNode" presStyleCnt="0"/>
      <dgm:spPr/>
    </dgm:pt>
    <dgm:pt modelId="{779B63D1-C43C-8B4D-A677-E5DBEB28BBCE}" type="pres">
      <dgm:prSet presAssocID="{74DCB5CE-5C5E-BA43-8CC6-4D60D9D2E89E}" presName="parentText" presStyleLbl="node1" presStyleIdx="0" presStyleCnt="3" custScaleX="70424" custLinFactNeighborX="-11511" custLinFactNeighborY="-1830">
        <dgm:presLayoutVars>
          <dgm:chMax val="1"/>
          <dgm:bulletEnabled val="1"/>
        </dgm:presLayoutVars>
      </dgm:prSet>
      <dgm:spPr/>
    </dgm:pt>
    <dgm:pt modelId="{0792F2C5-4BF1-5244-822A-22E794BD2AB3}" type="pres">
      <dgm:prSet presAssocID="{74DCB5CE-5C5E-BA43-8CC6-4D60D9D2E89E}" presName="descendantText" presStyleLbl="alignAccFollowNode1" presStyleIdx="0" presStyleCnt="3" custScaleX="121170">
        <dgm:presLayoutVars>
          <dgm:bulletEnabled val="1"/>
        </dgm:presLayoutVars>
      </dgm:prSet>
      <dgm:spPr/>
    </dgm:pt>
    <dgm:pt modelId="{3E1625D7-8098-9743-A850-91D20329D478}" type="pres">
      <dgm:prSet presAssocID="{E8C74C21-884C-774E-B636-0FFB38AC0E8C}" presName="sp" presStyleCnt="0"/>
      <dgm:spPr/>
    </dgm:pt>
    <dgm:pt modelId="{7DE0A8BD-3B5D-B249-9D50-49D994FB1F6C}" type="pres">
      <dgm:prSet presAssocID="{831F19C0-6E8B-4342-850F-EF3917B765D5}" presName="linNode" presStyleCnt="0"/>
      <dgm:spPr/>
    </dgm:pt>
    <dgm:pt modelId="{05BBD127-805A-B446-A2E3-B46956F54BB4}" type="pres">
      <dgm:prSet presAssocID="{831F19C0-6E8B-4342-850F-EF3917B765D5}" presName="parentText" presStyleLbl="node1" presStyleIdx="1" presStyleCnt="3" custScaleX="70424" custLinFactNeighborX="-11511" custLinFactNeighborY="-1830">
        <dgm:presLayoutVars>
          <dgm:chMax val="1"/>
          <dgm:bulletEnabled val="1"/>
        </dgm:presLayoutVars>
      </dgm:prSet>
      <dgm:spPr/>
    </dgm:pt>
    <dgm:pt modelId="{78F4AAD8-D9BC-3345-B654-23DAEC122792}" type="pres">
      <dgm:prSet presAssocID="{831F19C0-6E8B-4342-850F-EF3917B765D5}" presName="descendantText" presStyleLbl="alignAccFollowNode1" presStyleIdx="1" presStyleCnt="3" custScaleX="121170">
        <dgm:presLayoutVars>
          <dgm:bulletEnabled val="1"/>
        </dgm:presLayoutVars>
      </dgm:prSet>
      <dgm:spPr/>
    </dgm:pt>
    <dgm:pt modelId="{6272851C-A98A-1340-8808-85C6F867C29D}" type="pres">
      <dgm:prSet presAssocID="{6AE48DA8-D0FB-D543-8734-F91E1DB4858F}" presName="sp" presStyleCnt="0"/>
      <dgm:spPr/>
    </dgm:pt>
    <dgm:pt modelId="{CA3D2601-FD1B-1C47-858C-9F9E51D48880}" type="pres">
      <dgm:prSet presAssocID="{01BBF50F-0229-C547-AA44-84D19A668C82}" presName="linNode" presStyleCnt="0"/>
      <dgm:spPr/>
    </dgm:pt>
    <dgm:pt modelId="{D2524AD4-E276-0342-A4AA-53F07B03090D}" type="pres">
      <dgm:prSet presAssocID="{01BBF50F-0229-C547-AA44-84D19A668C82}" presName="parentText" presStyleLbl="node1" presStyleIdx="2" presStyleCnt="3" custScaleX="70424" custLinFactNeighborX="-11511" custLinFactNeighborY="-1830">
        <dgm:presLayoutVars>
          <dgm:chMax val="1"/>
          <dgm:bulletEnabled val="1"/>
        </dgm:presLayoutVars>
      </dgm:prSet>
      <dgm:spPr/>
    </dgm:pt>
    <dgm:pt modelId="{3F6F680F-E328-FE4F-8B97-966C1ADFBE47}" type="pres">
      <dgm:prSet presAssocID="{01BBF50F-0229-C547-AA44-84D19A668C82}" presName="descendantText" presStyleLbl="alignAccFollowNode1" presStyleIdx="2" presStyleCnt="3" custScaleX="121170">
        <dgm:presLayoutVars>
          <dgm:bulletEnabled val="1"/>
        </dgm:presLayoutVars>
      </dgm:prSet>
      <dgm:spPr/>
    </dgm:pt>
  </dgm:ptLst>
  <dgm:cxnLst>
    <dgm:cxn modelId="{D4D22006-A6C1-FE45-98AE-D065AE7528A7}" srcId="{831F19C0-6E8B-4342-850F-EF3917B765D5}" destId="{E552D5A9-4B47-9E40-B6AC-7C261A42EF5D}" srcOrd="0" destOrd="0" parTransId="{9F210F80-07A3-974B-9A03-F7035BD4E27F}" sibTransId="{6D49868E-2C51-FD41-83D7-2F218B8DD9BF}"/>
    <dgm:cxn modelId="{102DA007-645D-584B-A6E9-05D3033D7AAE}" type="presOf" srcId="{C9733ED4-CC75-EB4D-8699-89C8A85B097E}" destId="{BB9C6FC4-2940-2844-BBA4-EF4D412D3451}" srcOrd="0" destOrd="0" presId="urn:microsoft.com/office/officeart/2005/8/layout/vList5"/>
    <dgm:cxn modelId="{3C081908-2BA3-BB4D-BB73-0B225E7B2673}" srcId="{74DCB5CE-5C5E-BA43-8CC6-4D60D9D2E89E}" destId="{78C96F35-8B24-FB4E-9E87-4943950E2199}" srcOrd="0" destOrd="0" parTransId="{FAB84326-2C81-C641-BBE8-81C966430E7F}" sibTransId="{6FC0B4B5-9808-0E45-8880-71D6451902FB}"/>
    <dgm:cxn modelId="{0A7F163A-F3D2-6F4C-905E-5F4C389302EF}" type="presOf" srcId="{831F19C0-6E8B-4342-850F-EF3917B765D5}" destId="{05BBD127-805A-B446-A2E3-B46956F54BB4}" srcOrd="0" destOrd="0" presId="urn:microsoft.com/office/officeart/2005/8/layout/vList5"/>
    <dgm:cxn modelId="{A7F8BE66-109F-B44F-9891-843E446E0B9C}" type="presOf" srcId="{78C96F35-8B24-FB4E-9E87-4943950E2199}" destId="{0792F2C5-4BF1-5244-822A-22E794BD2AB3}" srcOrd="0" destOrd="0" presId="urn:microsoft.com/office/officeart/2005/8/layout/vList5"/>
    <dgm:cxn modelId="{E0788C6C-C9C5-E14A-AEF7-8DB7A218A58E}" type="presOf" srcId="{74DCB5CE-5C5E-BA43-8CC6-4D60D9D2E89E}" destId="{779B63D1-C43C-8B4D-A677-E5DBEB28BBCE}" srcOrd="0" destOrd="0" presId="urn:microsoft.com/office/officeart/2005/8/layout/vList5"/>
    <dgm:cxn modelId="{B198A28A-923F-8849-B8C2-D8F035B5812F}" type="presOf" srcId="{AD1CD6D7-3776-044A-8EEB-19280F5D76E1}" destId="{78F4AAD8-D9BC-3345-B654-23DAEC122792}" srcOrd="0" destOrd="1" presId="urn:microsoft.com/office/officeart/2005/8/layout/vList5"/>
    <dgm:cxn modelId="{0F08948C-92E7-B344-8CF0-75F4C757B0BB}" srcId="{C9733ED4-CC75-EB4D-8699-89C8A85B097E}" destId="{01BBF50F-0229-C547-AA44-84D19A668C82}" srcOrd="2" destOrd="0" parTransId="{ED1A7F20-967A-6640-9657-501A225631DB}" sibTransId="{DFA1FF33-0D5B-994E-B644-6A9901509E2F}"/>
    <dgm:cxn modelId="{9C6E7990-FADC-CC4A-B5B6-E577A73DC428}" srcId="{C9733ED4-CC75-EB4D-8699-89C8A85B097E}" destId="{74DCB5CE-5C5E-BA43-8CC6-4D60D9D2E89E}" srcOrd="0" destOrd="0" parTransId="{908C2B39-0565-6548-BCDA-77466C718E9B}" sibTransId="{E8C74C21-884C-774E-B636-0FFB38AC0E8C}"/>
    <dgm:cxn modelId="{38DDC092-5869-EF4B-857C-5B8641FE3248}" srcId="{831F19C0-6E8B-4342-850F-EF3917B765D5}" destId="{AD1CD6D7-3776-044A-8EEB-19280F5D76E1}" srcOrd="1" destOrd="0" parTransId="{7768556B-1486-E84E-88B7-782E6DD82729}" sibTransId="{0D45684D-F1C4-CD4A-9168-B69C1C8BD859}"/>
    <dgm:cxn modelId="{44CE9C95-47B0-1C49-9E37-D5C6CF6D04B1}" srcId="{01BBF50F-0229-C547-AA44-84D19A668C82}" destId="{0ADD80FB-73E0-B64B-B0B4-151F046FBD46}" srcOrd="0" destOrd="0" parTransId="{A924F538-EBB4-404F-A84A-219CDD7BE90D}" sibTransId="{9A7543E1-CC3B-2049-8CC5-BAD86EABA2BA}"/>
    <dgm:cxn modelId="{282B4899-1882-C445-A423-86EE0CD8BCFF}" type="presOf" srcId="{01BBF50F-0229-C547-AA44-84D19A668C82}" destId="{D2524AD4-E276-0342-A4AA-53F07B03090D}" srcOrd="0" destOrd="0" presId="urn:microsoft.com/office/officeart/2005/8/layout/vList5"/>
    <dgm:cxn modelId="{7CABBC9C-48A2-B741-8475-A1A11D1D5634}" type="presOf" srcId="{E552D5A9-4B47-9E40-B6AC-7C261A42EF5D}" destId="{78F4AAD8-D9BC-3345-B654-23DAEC122792}" srcOrd="0" destOrd="0" presId="urn:microsoft.com/office/officeart/2005/8/layout/vList5"/>
    <dgm:cxn modelId="{01D3D2AB-327A-2B46-84DD-EBEE3D14DB86}" srcId="{01BBF50F-0229-C547-AA44-84D19A668C82}" destId="{5F27B9AE-A962-AC4C-8493-334F5EF42757}" srcOrd="1" destOrd="0" parTransId="{8B1EF6DA-E95B-AC4A-8BCE-BE64357ECCA2}" sibTransId="{38F40FCE-9066-AA4A-BB65-FA6D9D54CF92}"/>
    <dgm:cxn modelId="{A9DA98BE-10DB-B744-91FC-5D682513ADFB}" srcId="{C9733ED4-CC75-EB4D-8699-89C8A85B097E}" destId="{831F19C0-6E8B-4342-850F-EF3917B765D5}" srcOrd="1" destOrd="0" parTransId="{C5F7F59F-06C7-A743-A556-A37AE7C4CB03}" sibTransId="{6AE48DA8-D0FB-D543-8734-F91E1DB4858F}"/>
    <dgm:cxn modelId="{BF6EC5DE-3002-DF47-9126-425171479C83}" srcId="{74DCB5CE-5C5E-BA43-8CC6-4D60D9D2E89E}" destId="{463A03BB-82E3-D746-8970-60BBFE608F12}" srcOrd="1" destOrd="0" parTransId="{0A3C7E5B-1E13-BE4E-A23D-1474C95C348D}" sibTransId="{199F9144-7C49-6B48-BCF5-8B817A5AC920}"/>
    <dgm:cxn modelId="{F66D67E2-3177-0F46-A2FC-9AE4BBB59FB3}" type="presOf" srcId="{5F27B9AE-A962-AC4C-8493-334F5EF42757}" destId="{3F6F680F-E328-FE4F-8B97-966C1ADFBE47}" srcOrd="0" destOrd="1" presId="urn:microsoft.com/office/officeart/2005/8/layout/vList5"/>
    <dgm:cxn modelId="{054028E3-41BC-6643-ABB0-C7352D2F91C0}" type="presOf" srcId="{463A03BB-82E3-D746-8970-60BBFE608F12}" destId="{0792F2C5-4BF1-5244-822A-22E794BD2AB3}" srcOrd="0" destOrd="1" presId="urn:microsoft.com/office/officeart/2005/8/layout/vList5"/>
    <dgm:cxn modelId="{A231ACE3-1EC0-9B40-ADDC-00500A6B03EB}" type="presOf" srcId="{0ADD80FB-73E0-B64B-B0B4-151F046FBD46}" destId="{3F6F680F-E328-FE4F-8B97-966C1ADFBE47}" srcOrd="0" destOrd="0" presId="urn:microsoft.com/office/officeart/2005/8/layout/vList5"/>
    <dgm:cxn modelId="{F02DDABE-9BA5-3B43-A9F6-AE066A1FCB7C}" type="presParOf" srcId="{BB9C6FC4-2940-2844-BBA4-EF4D412D3451}" destId="{6313688E-3D20-C04D-9C43-C9AAB412CC62}" srcOrd="0" destOrd="0" presId="urn:microsoft.com/office/officeart/2005/8/layout/vList5"/>
    <dgm:cxn modelId="{8BBDBD5E-F420-F04D-BC99-5A4A222016EC}" type="presParOf" srcId="{6313688E-3D20-C04D-9C43-C9AAB412CC62}" destId="{779B63D1-C43C-8B4D-A677-E5DBEB28BBCE}" srcOrd="0" destOrd="0" presId="urn:microsoft.com/office/officeart/2005/8/layout/vList5"/>
    <dgm:cxn modelId="{61F8E5D9-CF6D-0C4E-8165-8CA43C562738}" type="presParOf" srcId="{6313688E-3D20-C04D-9C43-C9AAB412CC62}" destId="{0792F2C5-4BF1-5244-822A-22E794BD2AB3}" srcOrd="1" destOrd="0" presId="urn:microsoft.com/office/officeart/2005/8/layout/vList5"/>
    <dgm:cxn modelId="{2D2C7A5A-5223-FE4B-BE94-C77C9759CC14}" type="presParOf" srcId="{BB9C6FC4-2940-2844-BBA4-EF4D412D3451}" destId="{3E1625D7-8098-9743-A850-91D20329D478}" srcOrd="1" destOrd="0" presId="urn:microsoft.com/office/officeart/2005/8/layout/vList5"/>
    <dgm:cxn modelId="{5C9748E0-5C71-8E4A-A0C4-CCF85C8CF37B}" type="presParOf" srcId="{BB9C6FC4-2940-2844-BBA4-EF4D412D3451}" destId="{7DE0A8BD-3B5D-B249-9D50-49D994FB1F6C}" srcOrd="2" destOrd="0" presId="urn:microsoft.com/office/officeart/2005/8/layout/vList5"/>
    <dgm:cxn modelId="{269B384B-2018-0D42-8260-0802A6A615BE}" type="presParOf" srcId="{7DE0A8BD-3B5D-B249-9D50-49D994FB1F6C}" destId="{05BBD127-805A-B446-A2E3-B46956F54BB4}" srcOrd="0" destOrd="0" presId="urn:microsoft.com/office/officeart/2005/8/layout/vList5"/>
    <dgm:cxn modelId="{F463EDD1-62CB-794F-B173-EB5987720013}" type="presParOf" srcId="{7DE0A8BD-3B5D-B249-9D50-49D994FB1F6C}" destId="{78F4AAD8-D9BC-3345-B654-23DAEC122792}" srcOrd="1" destOrd="0" presId="urn:microsoft.com/office/officeart/2005/8/layout/vList5"/>
    <dgm:cxn modelId="{09EEF55A-A6EC-FA47-90D8-B9DDB1F77362}" type="presParOf" srcId="{BB9C6FC4-2940-2844-BBA4-EF4D412D3451}" destId="{6272851C-A98A-1340-8808-85C6F867C29D}" srcOrd="3" destOrd="0" presId="urn:microsoft.com/office/officeart/2005/8/layout/vList5"/>
    <dgm:cxn modelId="{11DC37E3-48DA-F540-808D-37492401198A}" type="presParOf" srcId="{BB9C6FC4-2940-2844-BBA4-EF4D412D3451}" destId="{CA3D2601-FD1B-1C47-858C-9F9E51D48880}" srcOrd="4" destOrd="0" presId="urn:microsoft.com/office/officeart/2005/8/layout/vList5"/>
    <dgm:cxn modelId="{51268ABE-CEDE-2C47-AECF-6DE8FBB6A4E9}" type="presParOf" srcId="{CA3D2601-FD1B-1C47-858C-9F9E51D48880}" destId="{D2524AD4-E276-0342-A4AA-53F07B03090D}" srcOrd="0" destOrd="0" presId="urn:microsoft.com/office/officeart/2005/8/layout/vList5"/>
    <dgm:cxn modelId="{4327E6F4-8EF2-324B-813B-3D56A554851C}" type="presParOf" srcId="{CA3D2601-FD1B-1C47-858C-9F9E51D48880}" destId="{3F6F680F-E328-FE4F-8B97-966C1ADFBE47}"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D137D2D-ABE1-C848-92EC-8E3AC2BBE5E8}" type="doc">
      <dgm:prSet loTypeId="urn:microsoft.com/office/officeart/2005/8/layout/vList3" loCatId="process" qsTypeId="urn:microsoft.com/office/officeart/2005/8/quickstyle/simple1" qsCatId="simple" csTypeId="urn:microsoft.com/office/officeart/2005/8/colors/accent4_5" csCatId="accent4" phldr="1"/>
      <dgm:spPr/>
    </dgm:pt>
    <dgm:pt modelId="{02C76E1A-9D43-E046-A37A-306DEC7706E5}">
      <dgm:prSet phldrT="[Text]" custT="1"/>
      <dgm:spPr>
        <a:solidFill>
          <a:schemeClr val="accent1">
            <a:alpha val="90000"/>
          </a:schemeClr>
        </a:solidFill>
      </dgm:spPr>
      <dgm:t>
        <a:bodyPr/>
        <a:lstStyle/>
        <a:p>
          <a:pPr rtl="0"/>
          <a:r>
            <a:rPr lang="en-GB" sz="2800"/>
            <a:t> </a:t>
          </a:r>
        </a:p>
      </dgm:t>
    </dgm:pt>
    <dgm:pt modelId="{4978EB9A-E571-BC4E-B242-2992230661B9}" type="parTrans" cxnId="{4DEB4D42-4C8A-B34D-BB9B-EACF5CA90FD7}">
      <dgm:prSet/>
      <dgm:spPr/>
      <dgm:t>
        <a:bodyPr/>
        <a:lstStyle/>
        <a:p>
          <a:endParaRPr lang="en-GB"/>
        </a:p>
      </dgm:t>
    </dgm:pt>
    <dgm:pt modelId="{2444E4C5-9E88-5843-8231-410B083C007B}" type="sibTrans" cxnId="{4DEB4D42-4C8A-B34D-BB9B-EACF5CA90FD7}">
      <dgm:prSet/>
      <dgm:spPr/>
      <dgm:t>
        <a:bodyPr/>
        <a:lstStyle/>
        <a:p>
          <a:endParaRPr lang="en-GB"/>
        </a:p>
      </dgm:t>
    </dgm:pt>
    <dgm:pt modelId="{A45F82A3-542B-A14E-BCCD-BD4AB3738062}">
      <dgm:prSet phldrT="[Text]" custT="1"/>
      <dgm:spPr>
        <a:solidFill>
          <a:schemeClr val="accent6">
            <a:lumMod val="75000"/>
            <a:alpha val="70000"/>
          </a:schemeClr>
        </a:solidFill>
      </dgm:spPr>
      <dgm:t>
        <a:bodyPr/>
        <a:lstStyle/>
        <a:p>
          <a:pPr rtl="0"/>
          <a:r>
            <a:rPr lang="en-GB" sz="2800"/>
            <a:t> </a:t>
          </a:r>
        </a:p>
      </dgm:t>
    </dgm:pt>
    <dgm:pt modelId="{2D066576-2BB7-DF41-A5DA-D2B9EF0331A6}" type="parTrans" cxnId="{C6CF6C1D-F670-A444-845D-2AE6A8ED3A75}">
      <dgm:prSet/>
      <dgm:spPr/>
      <dgm:t>
        <a:bodyPr/>
        <a:lstStyle/>
        <a:p>
          <a:endParaRPr lang="en-GB"/>
        </a:p>
      </dgm:t>
    </dgm:pt>
    <dgm:pt modelId="{30CAEAD3-0510-3443-9C89-4B78495067DD}" type="sibTrans" cxnId="{C6CF6C1D-F670-A444-845D-2AE6A8ED3A75}">
      <dgm:prSet/>
      <dgm:spPr/>
      <dgm:t>
        <a:bodyPr/>
        <a:lstStyle/>
        <a:p>
          <a:endParaRPr lang="en-GB"/>
        </a:p>
      </dgm:t>
    </dgm:pt>
    <dgm:pt modelId="{5A20A0A9-BC23-184B-8863-3299D9017763}">
      <dgm:prSet phldrT="[Text]" custT="1"/>
      <dgm:spPr>
        <a:solidFill>
          <a:schemeClr val="tx2">
            <a:alpha val="50000"/>
          </a:schemeClr>
        </a:solidFill>
      </dgm:spPr>
      <dgm:t>
        <a:bodyPr/>
        <a:lstStyle/>
        <a:p>
          <a:pPr rtl="0"/>
          <a:r>
            <a:rPr lang="en-GB" sz="2800"/>
            <a:t> </a:t>
          </a:r>
        </a:p>
      </dgm:t>
    </dgm:pt>
    <dgm:pt modelId="{995E3665-8D5D-8146-998B-B9805261EA5E}" type="parTrans" cxnId="{3FB93A6C-9FF7-2540-8E71-6C9538059CAB}">
      <dgm:prSet/>
      <dgm:spPr/>
      <dgm:t>
        <a:bodyPr/>
        <a:lstStyle/>
        <a:p>
          <a:endParaRPr lang="en-GB"/>
        </a:p>
      </dgm:t>
    </dgm:pt>
    <dgm:pt modelId="{C63BACD1-AE32-C449-AC30-4A15A7A7CFF7}" type="sibTrans" cxnId="{3FB93A6C-9FF7-2540-8E71-6C9538059CAB}">
      <dgm:prSet/>
      <dgm:spPr/>
      <dgm:t>
        <a:bodyPr/>
        <a:lstStyle/>
        <a:p>
          <a:endParaRPr lang="en-GB"/>
        </a:p>
      </dgm:t>
    </dgm:pt>
    <dgm:pt modelId="{D5EE1516-CA9A-6E4F-AD20-98D6172BB88D}" type="pres">
      <dgm:prSet presAssocID="{0D137D2D-ABE1-C848-92EC-8E3AC2BBE5E8}" presName="linearFlow" presStyleCnt="0">
        <dgm:presLayoutVars>
          <dgm:dir/>
          <dgm:resizeHandles val="exact"/>
        </dgm:presLayoutVars>
      </dgm:prSet>
      <dgm:spPr/>
    </dgm:pt>
    <dgm:pt modelId="{5E186EDF-7282-9348-975E-E7AE389459C8}" type="pres">
      <dgm:prSet presAssocID="{02C76E1A-9D43-E046-A37A-306DEC7706E5}" presName="composite" presStyleCnt="0"/>
      <dgm:spPr/>
    </dgm:pt>
    <dgm:pt modelId="{719C40D8-8FCD-EB4F-903C-EAB562F0EA8F}" type="pres">
      <dgm:prSet presAssocID="{02C76E1A-9D43-E046-A37A-306DEC7706E5}" presName="imgShp" presStyleLbl="fgImgPlace1" presStyleIdx="0" presStyleCnt="3" custLinFactX="-3523" custLinFactNeighborX="-100000"/>
      <dgm:spPr/>
    </dgm:pt>
    <dgm:pt modelId="{2F569313-255B-1844-BC2C-72CD35E527BE}" type="pres">
      <dgm:prSet presAssocID="{02C76E1A-9D43-E046-A37A-306DEC7706E5}" presName="txShp" presStyleLbl="node1" presStyleIdx="0" presStyleCnt="3" custScaleX="142173" custLinFactNeighborX="4102" custLinFactNeighborY="1107">
        <dgm:presLayoutVars>
          <dgm:bulletEnabled val="1"/>
        </dgm:presLayoutVars>
      </dgm:prSet>
      <dgm:spPr/>
    </dgm:pt>
    <dgm:pt modelId="{5DBE7E94-CDE5-B34A-A977-5ABA2D77C185}" type="pres">
      <dgm:prSet presAssocID="{2444E4C5-9E88-5843-8231-410B083C007B}" presName="spacing" presStyleCnt="0"/>
      <dgm:spPr/>
    </dgm:pt>
    <dgm:pt modelId="{F0838338-1206-1F46-8B3B-BA50A553F211}" type="pres">
      <dgm:prSet presAssocID="{A45F82A3-542B-A14E-BCCD-BD4AB3738062}" presName="composite" presStyleCnt="0"/>
      <dgm:spPr/>
    </dgm:pt>
    <dgm:pt modelId="{16316BE9-103E-5341-BB6E-01BB3AC6E134}" type="pres">
      <dgm:prSet presAssocID="{A45F82A3-542B-A14E-BCCD-BD4AB3738062}" presName="imgShp" presStyleLbl="fgImgPlace1" presStyleIdx="1" presStyleCnt="3" custLinFactX="-3523" custLinFactNeighborX="-100000"/>
      <dgm:spPr/>
    </dgm:pt>
    <dgm:pt modelId="{FCE7170F-DE7D-FF42-8A0C-DB02E43D0ACD}" type="pres">
      <dgm:prSet presAssocID="{A45F82A3-542B-A14E-BCCD-BD4AB3738062}" presName="txShp" presStyleLbl="node1" presStyleIdx="1" presStyleCnt="3" custScaleX="142173" custLinFactNeighborX="4102" custLinFactNeighborY="1107">
        <dgm:presLayoutVars>
          <dgm:bulletEnabled val="1"/>
        </dgm:presLayoutVars>
      </dgm:prSet>
      <dgm:spPr/>
    </dgm:pt>
    <dgm:pt modelId="{A53D4046-6B5B-A542-B32E-B11F0F3A3A06}" type="pres">
      <dgm:prSet presAssocID="{30CAEAD3-0510-3443-9C89-4B78495067DD}" presName="spacing" presStyleCnt="0"/>
      <dgm:spPr/>
    </dgm:pt>
    <dgm:pt modelId="{D415D3C5-4BF5-E743-A1A5-CF5800344BA8}" type="pres">
      <dgm:prSet presAssocID="{5A20A0A9-BC23-184B-8863-3299D9017763}" presName="composite" presStyleCnt="0"/>
      <dgm:spPr/>
    </dgm:pt>
    <dgm:pt modelId="{FFC8DC6B-613E-9441-B42B-1CD1BBEDE1C1}" type="pres">
      <dgm:prSet presAssocID="{5A20A0A9-BC23-184B-8863-3299D9017763}" presName="imgShp" presStyleLbl="fgImgPlace1" presStyleIdx="2" presStyleCnt="3" custLinFactX="-3523" custLinFactNeighborX="-100000"/>
      <dgm:spPr/>
    </dgm:pt>
    <dgm:pt modelId="{A7DE99B7-077B-D346-BDCC-E4583BCE658E}" type="pres">
      <dgm:prSet presAssocID="{5A20A0A9-BC23-184B-8863-3299D9017763}" presName="txShp" presStyleLbl="node1" presStyleIdx="2" presStyleCnt="3" custScaleX="142173" custLinFactNeighborX="4102" custLinFactNeighborY="1107">
        <dgm:presLayoutVars>
          <dgm:bulletEnabled val="1"/>
        </dgm:presLayoutVars>
      </dgm:prSet>
      <dgm:spPr/>
    </dgm:pt>
  </dgm:ptLst>
  <dgm:cxnLst>
    <dgm:cxn modelId="{292EF512-AF20-C740-8DFE-EF2DAB3EB8E7}" type="presOf" srcId="{02C76E1A-9D43-E046-A37A-306DEC7706E5}" destId="{2F569313-255B-1844-BC2C-72CD35E527BE}" srcOrd="0" destOrd="0" presId="urn:microsoft.com/office/officeart/2005/8/layout/vList3"/>
    <dgm:cxn modelId="{C6CF6C1D-F670-A444-845D-2AE6A8ED3A75}" srcId="{0D137D2D-ABE1-C848-92EC-8E3AC2BBE5E8}" destId="{A45F82A3-542B-A14E-BCCD-BD4AB3738062}" srcOrd="1" destOrd="0" parTransId="{2D066576-2BB7-DF41-A5DA-D2B9EF0331A6}" sibTransId="{30CAEAD3-0510-3443-9C89-4B78495067DD}"/>
    <dgm:cxn modelId="{4DEB4D42-4C8A-B34D-BB9B-EACF5CA90FD7}" srcId="{0D137D2D-ABE1-C848-92EC-8E3AC2BBE5E8}" destId="{02C76E1A-9D43-E046-A37A-306DEC7706E5}" srcOrd="0" destOrd="0" parTransId="{4978EB9A-E571-BC4E-B242-2992230661B9}" sibTransId="{2444E4C5-9E88-5843-8231-410B083C007B}"/>
    <dgm:cxn modelId="{3FB93A6C-9FF7-2540-8E71-6C9538059CAB}" srcId="{0D137D2D-ABE1-C848-92EC-8E3AC2BBE5E8}" destId="{5A20A0A9-BC23-184B-8863-3299D9017763}" srcOrd="2" destOrd="0" parTransId="{995E3665-8D5D-8146-998B-B9805261EA5E}" sibTransId="{C63BACD1-AE32-C449-AC30-4A15A7A7CFF7}"/>
    <dgm:cxn modelId="{4DEEF2AA-7966-E64C-9375-5A9522238C6D}" type="presOf" srcId="{0D137D2D-ABE1-C848-92EC-8E3AC2BBE5E8}" destId="{D5EE1516-CA9A-6E4F-AD20-98D6172BB88D}" srcOrd="0" destOrd="0" presId="urn:microsoft.com/office/officeart/2005/8/layout/vList3"/>
    <dgm:cxn modelId="{8819EEB8-C03F-8548-967A-FCD9ACFF7679}" type="presOf" srcId="{A45F82A3-542B-A14E-BCCD-BD4AB3738062}" destId="{FCE7170F-DE7D-FF42-8A0C-DB02E43D0ACD}" srcOrd="0" destOrd="0" presId="urn:microsoft.com/office/officeart/2005/8/layout/vList3"/>
    <dgm:cxn modelId="{56E4F9FA-271F-2A4B-822C-AE4C3AADF30C}" type="presOf" srcId="{5A20A0A9-BC23-184B-8863-3299D9017763}" destId="{A7DE99B7-077B-D346-BDCC-E4583BCE658E}" srcOrd="0" destOrd="0" presId="urn:microsoft.com/office/officeart/2005/8/layout/vList3"/>
    <dgm:cxn modelId="{9A8DDF17-DDC6-ED46-8B24-0F0A5EF2F8C2}" type="presParOf" srcId="{D5EE1516-CA9A-6E4F-AD20-98D6172BB88D}" destId="{5E186EDF-7282-9348-975E-E7AE389459C8}" srcOrd="0" destOrd="0" presId="urn:microsoft.com/office/officeart/2005/8/layout/vList3"/>
    <dgm:cxn modelId="{2DDB375E-45E5-B04E-9924-CF2AF89E7706}" type="presParOf" srcId="{5E186EDF-7282-9348-975E-E7AE389459C8}" destId="{719C40D8-8FCD-EB4F-903C-EAB562F0EA8F}" srcOrd="0" destOrd="0" presId="urn:microsoft.com/office/officeart/2005/8/layout/vList3"/>
    <dgm:cxn modelId="{749EEC18-8D93-8543-8AD5-D043E71A8F26}" type="presParOf" srcId="{5E186EDF-7282-9348-975E-E7AE389459C8}" destId="{2F569313-255B-1844-BC2C-72CD35E527BE}" srcOrd="1" destOrd="0" presId="urn:microsoft.com/office/officeart/2005/8/layout/vList3"/>
    <dgm:cxn modelId="{BFED413C-980A-0849-A359-FC295F0754CF}" type="presParOf" srcId="{D5EE1516-CA9A-6E4F-AD20-98D6172BB88D}" destId="{5DBE7E94-CDE5-B34A-A977-5ABA2D77C185}" srcOrd="1" destOrd="0" presId="urn:microsoft.com/office/officeart/2005/8/layout/vList3"/>
    <dgm:cxn modelId="{D73B659F-9BEE-C54B-831A-DD7D1D7A6C6F}" type="presParOf" srcId="{D5EE1516-CA9A-6E4F-AD20-98D6172BB88D}" destId="{F0838338-1206-1F46-8B3B-BA50A553F211}" srcOrd="2" destOrd="0" presId="urn:microsoft.com/office/officeart/2005/8/layout/vList3"/>
    <dgm:cxn modelId="{A765ADD8-2F8E-814C-A963-4D1806E708A3}" type="presParOf" srcId="{F0838338-1206-1F46-8B3B-BA50A553F211}" destId="{16316BE9-103E-5341-BB6E-01BB3AC6E134}" srcOrd="0" destOrd="0" presId="urn:microsoft.com/office/officeart/2005/8/layout/vList3"/>
    <dgm:cxn modelId="{DB12A89E-A011-B343-AFD6-0687BCD721A1}" type="presParOf" srcId="{F0838338-1206-1F46-8B3B-BA50A553F211}" destId="{FCE7170F-DE7D-FF42-8A0C-DB02E43D0ACD}" srcOrd="1" destOrd="0" presId="urn:microsoft.com/office/officeart/2005/8/layout/vList3"/>
    <dgm:cxn modelId="{7738D04E-F398-0642-85EE-92F97D9736F7}" type="presParOf" srcId="{D5EE1516-CA9A-6E4F-AD20-98D6172BB88D}" destId="{A53D4046-6B5B-A542-B32E-B11F0F3A3A06}" srcOrd="3" destOrd="0" presId="urn:microsoft.com/office/officeart/2005/8/layout/vList3"/>
    <dgm:cxn modelId="{1DB55A49-65A5-F64F-8742-8EC7AA6D1DA1}" type="presParOf" srcId="{D5EE1516-CA9A-6E4F-AD20-98D6172BB88D}" destId="{D415D3C5-4BF5-E743-A1A5-CF5800344BA8}" srcOrd="4" destOrd="0" presId="urn:microsoft.com/office/officeart/2005/8/layout/vList3"/>
    <dgm:cxn modelId="{220BAC12-DA2B-634C-AA5C-18A34B860BB2}" type="presParOf" srcId="{D415D3C5-4BF5-E743-A1A5-CF5800344BA8}" destId="{FFC8DC6B-613E-9441-B42B-1CD1BBEDE1C1}" srcOrd="0" destOrd="0" presId="urn:microsoft.com/office/officeart/2005/8/layout/vList3"/>
    <dgm:cxn modelId="{AE218D38-1423-A646-A131-3A42C32402F8}" type="presParOf" srcId="{D415D3C5-4BF5-E743-A1A5-CF5800344BA8}" destId="{A7DE99B7-077B-D346-BDCC-E4583BCE658E}"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D137D2D-ABE1-C848-92EC-8E3AC2BBE5E8}" type="doc">
      <dgm:prSet loTypeId="urn:microsoft.com/office/officeart/2005/8/layout/vList3" loCatId="process" qsTypeId="urn:microsoft.com/office/officeart/2005/8/quickstyle/simple1" qsCatId="simple" csTypeId="urn:microsoft.com/office/officeart/2005/8/colors/accent4_5" csCatId="accent4" phldr="1"/>
      <dgm:spPr/>
    </dgm:pt>
    <dgm:pt modelId="{02C76E1A-9D43-E046-A37A-306DEC7706E5}">
      <dgm:prSet phldrT="[Text]" phldr="1" custT="1"/>
      <dgm:spPr>
        <a:solidFill>
          <a:schemeClr val="accent1">
            <a:alpha val="90000"/>
          </a:schemeClr>
        </a:solidFill>
      </dgm:spPr>
      <dgm:t>
        <a:bodyPr/>
        <a:lstStyle/>
        <a:p>
          <a:pPr rtl="0"/>
          <a:endParaRPr lang="en-GB" sz="2800"/>
        </a:p>
      </dgm:t>
    </dgm:pt>
    <dgm:pt modelId="{4978EB9A-E571-BC4E-B242-2992230661B9}" type="parTrans" cxnId="{4DEB4D42-4C8A-B34D-BB9B-EACF5CA90FD7}">
      <dgm:prSet/>
      <dgm:spPr/>
      <dgm:t>
        <a:bodyPr/>
        <a:lstStyle/>
        <a:p>
          <a:endParaRPr lang="en-GB"/>
        </a:p>
      </dgm:t>
    </dgm:pt>
    <dgm:pt modelId="{2444E4C5-9E88-5843-8231-410B083C007B}" type="sibTrans" cxnId="{4DEB4D42-4C8A-B34D-BB9B-EACF5CA90FD7}">
      <dgm:prSet/>
      <dgm:spPr/>
      <dgm:t>
        <a:bodyPr/>
        <a:lstStyle/>
        <a:p>
          <a:endParaRPr lang="en-GB"/>
        </a:p>
      </dgm:t>
    </dgm:pt>
    <dgm:pt modelId="{A45F82A3-542B-A14E-BCCD-BD4AB3738062}">
      <dgm:prSet phldrT="[Text]" phldr="1" custT="1"/>
      <dgm:spPr>
        <a:solidFill>
          <a:schemeClr val="accent6">
            <a:lumMod val="75000"/>
            <a:alpha val="70000"/>
          </a:schemeClr>
        </a:solidFill>
      </dgm:spPr>
      <dgm:t>
        <a:bodyPr/>
        <a:lstStyle/>
        <a:p>
          <a:pPr rtl="0"/>
          <a:endParaRPr lang="en-GB" sz="2800"/>
        </a:p>
      </dgm:t>
    </dgm:pt>
    <dgm:pt modelId="{2D066576-2BB7-DF41-A5DA-D2B9EF0331A6}" type="parTrans" cxnId="{C6CF6C1D-F670-A444-845D-2AE6A8ED3A75}">
      <dgm:prSet/>
      <dgm:spPr/>
      <dgm:t>
        <a:bodyPr/>
        <a:lstStyle/>
        <a:p>
          <a:endParaRPr lang="en-GB"/>
        </a:p>
      </dgm:t>
    </dgm:pt>
    <dgm:pt modelId="{30CAEAD3-0510-3443-9C89-4B78495067DD}" type="sibTrans" cxnId="{C6CF6C1D-F670-A444-845D-2AE6A8ED3A75}">
      <dgm:prSet/>
      <dgm:spPr/>
      <dgm:t>
        <a:bodyPr/>
        <a:lstStyle/>
        <a:p>
          <a:endParaRPr lang="en-GB"/>
        </a:p>
      </dgm:t>
    </dgm:pt>
    <dgm:pt modelId="{5A20A0A9-BC23-184B-8863-3299D9017763}">
      <dgm:prSet phldrT="[Text]" phldr="1" custT="1"/>
      <dgm:spPr>
        <a:solidFill>
          <a:schemeClr val="tx2">
            <a:alpha val="50000"/>
          </a:schemeClr>
        </a:solidFill>
      </dgm:spPr>
      <dgm:t>
        <a:bodyPr/>
        <a:lstStyle/>
        <a:p>
          <a:pPr rtl="0"/>
          <a:endParaRPr lang="en-GB" sz="2800"/>
        </a:p>
      </dgm:t>
    </dgm:pt>
    <dgm:pt modelId="{995E3665-8D5D-8146-998B-B9805261EA5E}" type="parTrans" cxnId="{3FB93A6C-9FF7-2540-8E71-6C9538059CAB}">
      <dgm:prSet/>
      <dgm:spPr/>
      <dgm:t>
        <a:bodyPr/>
        <a:lstStyle/>
        <a:p>
          <a:endParaRPr lang="en-GB"/>
        </a:p>
      </dgm:t>
    </dgm:pt>
    <dgm:pt modelId="{C63BACD1-AE32-C449-AC30-4A15A7A7CFF7}" type="sibTrans" cxnId="{3FB93A6C-9FF7-2540-8E71-6C9538059CAB}">
      <dgm:prSet/>
      <dgm:spPr/>
      <dgm:t>
        <a:bodyPr/>
        <a:lstStyle/>
        <a:p>
          <a:endParaRPr lang="en-GB"/>
        </a:p>
      </dgm:t>
    </dgm:pt>
    <dgm:pt modelId="{D5EE1516-CA9A-6E4F-AD20-98D6172BB88D}" type="pres">
      <dgm:prSet presAssocID="{0D137D2D-ABE1-C848-92EC-8E3AC2BBE5E8}" presName="linearFlow" presStyleCnt="0">
        <dgm:presLayoutVars>
          <dgm:dir/>
          <dgm:resizeHandles val="exact"/>
        </dgm:presLayoutVars>
      </dgm:prSet>
      <dgm:spPr/>
    </dgm:pt>
    <dgm:pt modelId="{5E186EDF-7282-9348-975E-E7AE389459C8}" type="pres">
      <dgm:prSet presAssocID="{02C76E1A-9D43-E046-A37A-306DEC7706E5}" presName="composite" presStyleCnt="0"/>
      <dgm:spPr/>
    </dgm:pt>
    <dgm:pt modelId="{719C40D8-8FCD-EB4F-903C-EAB562F0EA8F}" type="pres">
      <dgm:prSet presAssocID="{02C76E1A-9D43-E046-A37A-306DEC7706E5}" presName="imgShp" presStyleLbl="fgImgPlace1" presStyleIdx="0" presStyleCnt="3" custLinFactX="-3523" custLinFactNeighborX="-100000"/>
      <dgm:spPr/>
    </dgm:pt>
    <dgm:pt modelId="{2F569313-255B-1844-BC2C-72CD35E527BE}" type="pres">
      <dgm:prSet presAssocID="{02C76E1A-9D43-E046-A37A-306DEC7706E5}" presName="txShp" presStyleLbl="node1" presStyleIdx="0" presStyleCnt="3" custScaleX="142173" custLinFactNeighborX="4102" custLinFactNeighborY="1107">
        <dgm:presLayoutVars>
          <dgm:bulletEnabled val="1"/>
        </dgm:presLayoutVars>
      </dgm:prSet>
      <dgm:spPr/>
    </dgm:pt>
    <dgm:pt modelId="{5DBE7E94-CDE5-B34A-A977-5ABA2D77C185}" type="pres">
      <dgm:prSet presAssocID="{2444E4C5-9E88-5843-8231-410B083C007B}" presName="spacing" presStyleCnt="0"/>
      <dgm:spPr/>
    </dgm:pt>
    <dgm:pt modelId="{F0838338-1206-1F46-8B3B-BA50A553F211}" type="pres">
      <dgm:prSet presAssocID="{A45F82A3-542B-A14E-BCCD-BD4AB3738062}" presName="composite" presStyleCnt="0"/>
      <dgm:spPr/>
    </dgm:pt>
    <dgm:pt modelId="{16316BE9-103E-5341-BB6E-01BB3AC6E134}" type="pres">
      <dgm:prSet presAssocID="{A45F82A3-542B-A14E-BCCD-BD4AB3738062}" presName="imgShp" presStyleLbl="fgImgPlace1" presStyleIdx="1" presStyleCnt="3" custLinFactX="-3523" custLinFactNeighborX="-100000"/>
      <dgm:spPr/>
    </dgm:pt>
    <dgm:pt modelId="{FCE7170F-DE7D-FF42-8A0C-DB02E43D0ACD}" type="pres">
      <dgm:prSet presAssocID="{A45F82A3-542B-A14E-BCCD-BD4AB3738062}" presName="txShp" presStyleLbl="node1" presStyleIdx="1" presStyleCnt="3" custScaleX="142173" custLinFactNeighborX="4102" custLinFactNeighborY="1107">
        <dgm:presLayoutVars>
          <dgm:bulletEnabled val="1"/>
        </dgm:presLayoutVars>
      </dgm:prSet>
      <dgm:spPr/>
    </dgm:pt>
    <dgm:pt modelId="{A53D4046-6B5B-A542-B32E-B11F0F3A3A06}" type="pres">
      <dgm:prSet presAssocID="{30CAEAD3-0510-3443-9C89-4B78495067DD}" presName="spacing" presStyleCnt="0"/>
      <dgm:spPr/>
    </dgm:pt>
    <dgm:pt modelId="{D415D3C5-4BF5-E743-A1A5-CF5800344BA8}" type="pres">
      <dgm:prSet presAssocID="{5A20A0A9-BC23-184B-8863-3299D9017763}" presName="composite" presStyleCnt="0"/>
      <dgm:spPr/>
    </dgm:pt>
    <dgm:pt modelId="{FFC8DC6B-613E-9441-B42B-1CD1BBEDE1C1}" type="pres">
      <dgm:prSet presAssocID="{5A20A0A9-BC23-184B-8863-3299D9017763}" presName="imgShp" presStyleLbl="fgImgPlace1" presStyleIdx="2" presStyleCnt="3" custLinFactX="-3523" custLinFactNeighborX="-100000"/>
      <dgm:spPr/>
    </dgm:pt>
    <dgm:pt modelId="{A7DE99B7-077B-D346-BDCC-E4583BCE658E}" type="pres">
      <dgm:prSet presAssocID="{5A20A0A9-BC23-184B-8863-3299D9017763}" presName="txShp" presStyleLbl="node1" presStyleIdx="2" presStyleCnt="3" custScaleX="142173" custLinFactNeighborX="4102" custLinFactNeighborY="1107">
        <dgm:presLayoutVars>
          <dgm:bulletEnabled val="1"/>
        </dgm:presLayoutVars>
      </dgm:prSet>
      <dgm:spPr/>
    </dgm:pt>
  </dgm:ptLst>
  <dgm:cxnLst>
    <dgm:cxn modelId="{292EF512-AF20-C740-8DFE-EF2DAB3EB8E7}" type="presOf" srcId="{02C76E1A-9D43-E046-A37A-306DEC7706E5}" destId="{2F569313-255B-1844-BC2C-72CD35E527BE}" srcOrd="0" destOrd="0" presId="urn:microsoft.com/office/officeart/2005/8/layout/vList3"/>
    <dgm:cxn modelId="{C6CF6C1D-F670-A444-845D-2AE6A8ED3A75}" srcId="{0D137D2D-ABE1-C848-92EC-8E3AC2BBE5E8}" destId="{A45F82A3-542B-A14E-BCCD-BD4AB3738062}" srcOrd="1" destOrd="0" parTransId="{2D066576-2BB7-DF41-A5DA-D2B9EF0331A6}" sibTransId="{30CAEAD3-0510-3443-9C89-4B78495067DD}"/>
    <dgm:cxn modelId="{4DEB4D42-4C8A-B34D-BB9B-EACF5CA90FD7}" srcId="{0D137D2D-ABE1-C848-92EC-8E3AC2BBE5E8}" destId="{02C76E1A-9D43-E046-A37A-306DEC7706E5}" srcOrd="0" destOrd="0" parTransId="{4978EB9A-E571-BC4E-B242-2992230661B9}" sibTransId="{2444E4C5-9E88-5843-8231-410B083C007B}"/>
    <dgm:cxn modelId="{3FB93A6C-9FF7-2540-8E71-6C9538059CAB}" srcId="{0D137D2D-ABE1-C848-92EC-8E3AC2BBE5E8}" destId="{5A20A0A9-BC23-184B-8863-3299D9017763}" srcOrd="2" destOrd="0" parTransId="{995E3665-8D5D-8146-998B-B9805261EA5E}" sibTransId="{C63BACD1-AE32-C449-AC30-4A15A7A7CFF7}"/>
    <dgm:cxn modelId="{4DEEF2AA-7966-E64C-9375-5A9522238C6D}" type="presOf" srcId="{0D137D2D-ABE1-C848-92EC-8E3AC2BBE5E8}" destId="{D5EE1516-CA9A-6E4F-AD20-98D6172BB88D}" srcOrd="0" destOrd="0" presId="urn:microsoft.com/office/officeart/2005/8/layout/vList3"/>
    <dgm:cxn modelId="{8819EEB8-C03F-8548-967A-FCD9ACFF7679}" type="presOf" srcId="{A45F82A3-542B-A14E-BCCD-BD4AB3738062}" destId="{FCE7170F-DE7D-FF42-8A0C-DB02E43D0ACD}" srcOrd="0" destOrd="0" presId="urn:microsoft.com/office/officeart/2005/8/layout/vList3"/>
    <dgm:cxn modelId="{56E4F9FA-271F-2A4B-822C-AE4C3AADF30C}" type="presOf" srcId="{5A20A0A9-BC23-184B-8863-3299D9017763}" destId="{A7DE99B7-077B-D346-BDCC-E4583BCE658E}" srcOrd="0" destOrd="0" presId="urn:microsoft.com/office/officeart/2005/8/layout/vList3"/>
    <dgm:cxn modelId="{9A8DDF17-DDC6-ED46-8B24-0F0A5EF2F8C2}" type="presParOf" srcId="{D5EE1516-CA9A-6E4F-AD20-98D6172BB88D}" destId="{5E186EDF-7282-9348-975E-E7AE389459C8}" srcOrd="0" destOrd="0" presId="urn:microsoft.com/office/officeart/2005/8/layout/vList3"/>
    <dgm:cxn modelId="{2DDB375E-45E5-B04E-9924-CF2AF89E7706}" type="presParOf" srcId="{5E186EDF-7282-9348-975E-E7AE389459C8}" destId="{719C40D8-8FCD-EB4F-903C-EAB562F0EA8F}" srcOrd="0" destOrd="0" presId="urn:microsoft.com/office/officeart/2005/8/layout/vList3"/>
    <dgm:cxn modelId="{749EEC18-8D93-8543-8AD5-D043E71A8F26}" type="presParOf" srcId="{5E186EDF-7282-9348-975E-E7AE389459C8}" destId="{2F569313-255B-1844-BC2C-72CD35E527BE}" srcOrd="1" destOrd="0" presId="urn:microsoft.com/office/officeart/2005/8/layout/vList3"/>
    <dgm:cxn modelId="{BFED413C-980A-0849-A359-FC295F0754CF}" type="presParOf" srcId="{D5EE1516-CA9A-6E4F-AD20-98D6172BB88D}" destId="{5DBE7E94-CDE5-B34A-A977-5ABA2D77C185}" srcOrd="1" destOrd="0" presId="urn:microsoft.com/office/officeart/2005/8/layout/vList3"/>
    <dgm:cxn modelId="{D73B659F-9BEE-C54B-831A-DD7D1D7A6C6F}" type="presParOf" srcId="{D5EE1516-CA9A-6E4F-AD20-98D6172BB88D}" destId="{F0838338-1206-1F46-8B3B-BA50A553F211}" srcOrd="2" destOrd="0" presId="urn:microsoft.com/office/officeart/2005/8/layout/vList3"/>
    <dgm:cxn modelId="{A765ADD8-2F8E-814C-A963-4D1806E708A3}" type="presParOf" srcId="{F0838338-1206-1F46-8B3B-BA50A553F211}" destId="{16316BE9-103E-5341-BB6E-01BB3AC6E134}" srcOrd="0" destOrd="0" presId="urn:microsoft.com/office/officeart/2005/8/layout/vList3"/>
    <dgm:cxn modelId="{DB12A89E-A011-B343-AFD6-0687BCD721A1}" type="presParOf" srcId="{F0838338-1206-1F46-8B3B-BA50A553F211}" destId="{FCE7170F-DE7D-FF42-8A0C-DB02E43D0ACD}" srcOrd="1" destOrd="0" presId="urn:microsoft.com/office/officeart/2005/8/layout/vList3"/>
    <dgm:cxn modelId="{7738D04E-F398-0642-85EE-92F97D9736F7}" type="presParOf" srcId="{D5EE1516-CA9A-6E4F-AD20-98D6172BB88D}" destId="{A53D4046-6B5B-A542-B32E-B11F0F3A3A06}" srcOrd="3" destOrd="0" presId="urn:microsoft.com/office/officeart/2005/8/layout/vList3"/>
    <dgm:cxn modelId="{1DB55A49-65A5-F64F-8742-8EC7AA6D1DA1}" type="presParOf" srcId="{D5EE1516-CA9A-6E4F-AD20-98D6172BB88D}" destId="{D415D3C5-4BF5-E743-A1A5-CF5800344BA8}" srcOrd="4" destOrd="0" presId="urn:microsoft.com/office/officeart/2005/8/layout/vList3"/>
    <dgm:cxn modelId="{220BAC12-DA2B-634C-AA5C-18A34B860BB2}" type="presParOf" srcId="{D415D3C5-4BF5-E743-A1A5-CF5800344BA8}" destId="{FFC8DC6B-613E-9441-B42B-1CD1BBEDE1C1}" srcOrd="0" destOrd="0" presId="urn:microsoft.com/office/officeart/2005/8/layout/vList3"/>
    <dgm:cxn modelId="{AE218D38-1423-A646-A131-3A42C32402F8}" type="presParOf" srcId="{D415D3C5-4BF5-E743-A1A5-CF5800344BA8}" destId="{A7DE99B7-077B-D346-BDCC-E4583BCE658E}"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4DAF787-2BF6-BC44-B0B1-B74D4BDBC037}" type="doc">
      <dgm:prSet loTypeId="urn:microsoft.com/office/officeart/2008/layout/NameandTitleOrganizationalChart" loCatId="process" qsTypeId="urn:microsoft.com/office/officeart/2005/8/quickstyle/simple1" qsCatId="simple" csTypeId="urn:microsoft.com/office/officeart/2005/8/colors/accent1_2" csCatId="accent1" phldr="1"/>
      <dgm:spPr/>
      <dgm:t>
        <a:bodyPr/>
        <a:lstStyle/>
        <a:p>
          <a:endParaRPr lang="en-GB"/>
        </a:p>
      </dgm:t>
    </dgm:pt>
    <dgm:pt modelId="{731914DF-DCE9-0F4A-BC84-4FDB78ABBDEB}">
      <dgm:prSet phldrT="[Text]" phldr="1" custT="1"/>
      <dgm:spPr>
        <a:solidFill>
          <a:schemeClr val="tx2"/>
        </a:solidFill>
      </dgm:spPr>
      <dgm:t>
        <a:bodyPr/>
        <a:lstStyle/>
        <a:p>
          <a:pPr rtl="0"/>
          <a:endParaRPr lang="en-GB" sz="3000"/>
        </a:p>
      </dgm:t>
    </dgm:pt>
    <dgm:pt modelId="{58306594-612D-2147-AE63-9E722BAC9004}" type="parTrans" cxnId="{6D5EF414-0830-814B-B412-B1CD638C400E}">
      <dgm:prSet/>
      <dgm:spPr/>
      <dgm:t>
        <a:bodyPr/>
        <a:lstStyle/>
        <a:p>
          <a:endParaRPr lang="en-GB"/>
        </a:p>
      </dgm:t>
    </dgm:pt>
    <dgm:pt modelId="{C9013098-A144-5640-B8DF-7CBD5FE56B95}" type="sibTrans" cxnId="{6D5EF414-0830-814B-B412-B1CD638C400E}">
      <dgm:prSet/>
      <dgm:spPr/>
      <dgm:t>
        <a:bodyPr/>
        <a:lstStyle/>
        <a:p>
          <a:pPr rtl="0"/>
          <a:endParaRPr lang="en-GB"/>
        </a:p>
      </dgm:t>
    </dgm:pt>
    <dgm:pt modelId="{1F918039-5154-8C47-BD4B-56FD5B3E1F20}" type="asst">
      <dgm:prSet phldrT="[Text]" phldr="1" custT="1"/>
      <dgm:spPr/>
      <dgm:t>
        <a:bodyPr/>
        <a:lstStyle/>
        <a:p>
          <a:pPr rtl="0"/>
          <a:endParaRPr lang="en-GB" sz="3000"/>
        </a:p>
      </dgm:t>
    </dgm:pt>
    <dgm:pt modelId="{E1D68782-C7EA-0243-AF3F-1C710DFEAD75}" type="parTrans" cxnId="{E29CD6A2-94F1-F14B-B424-4BE7803B111D}">
      <dgm:prSet/>
      <dgm:spPr/>
      <dgm:t>
        <a:bodyPr/>
        <a:lstStyle/>
        <a:p>
          <a:endParaRPr lang="en-GB"/>
        </a:p>
      </dgm:t>
    </dgm:pt>
    <dgm:pt modelId="{52D352A1-48CD-014B-9CE6-FCB602F3B24C}" type="sibTrans" cxnId="{E29CD6A2-94F1-F14B-B424-4BE7803B111D}">
      <dgm:prSet/>
      <dgm:spPr/>
      <dgm:t>
        <a:bodyPr/>
        <a:lstStyle/>
        <a:p>
          <a:endParaRPr lang="en-GB"/>
        </a:p>
      </dgm:t>
    </dgm:pt>
    <dgm:pt modelId="{6E473FF2-677B-A740-AA61-914DFFB3F879}">
      <dgm:prSet phldrT="[Text]" phldr="1" custT="1"/>
      <dgm:spPr>
        <a:solidFill>
          <a:schemeClr val="tx1"/>
        </a:solidFill>
      </dgm:spPr>
      <dgm:t>
        <a:bodyPr/>
        <a:lstStyle/>
        <a:p>
          <a:pPr rtl="0"/>
          <a:endParaRPr lang="en-GB" sz="3000"/>
        </a:p>
      </dgm:t>
    </dgm:pt>
    <dgm:pt modelId="{91AD971F-EF0B-1849-B66E-6E70E5AAAE0D}" type="parTrans" cxnId="{BA40FF82-EAB7-554F-B9C3-C16CBE432BDC}">
      <dgm:prSet/>
      <dgm:spPr/>
      <dgm:t>
        <a:bodyPr/>
        <a:lstStyle/>
        <a:p>
          <a:endParaRPr lang="en-GB"/>
        </a:p>
      </dgm:t>
    </dgm:pt>
    <dgm:pt modelId="{832DA374-808B-E04B-AAE9-699B2C5C6EE0}" type="sibTrans" cxnId="{BA40FF82-EAB7-554F-B9C3-C16CBE432BDC}">
      <dgm:prSet/>
      <dgm:spPr/>
      <dgm:t>
        <a:bodyPr/>
        <a:lstStyle/>
        <a:p>
          <a:endParaRPr lang="en-GB"/>
        </a:p>
      </dgm:t>
    </dgm:pt>
    <dgm:pt modelId="{51580F1E-E8D5-2B40-976B-04CD7689630F}">
      <dgm:prSet phldrT="[Text]" phldr="1" custT="1"/>
      <dgm:spPr>
        <a:solidFill>
          <a:schemeClr val="tx1"/>
        </a:solidFill>
      </dgm:spPr>
      <dgm:t>
        <a:bodyPr/>
        <a:lstStyle/>
        <a:p>
          <a:pPr rtl="0"/>
          <a:endParaRPr lang="en-GB" sz="3000"/>
        </a:p>
      </dgm:t>
    </dgm:pt>
    <dgm:pt modelId="{2D681574-3E68-FB4A-9079-32E107D9E86C}" type="parTrans" cxnId="{541786C5-D60F-F442-B5AA-4FF176DE4761}">
      <dgm:prSet/>
      <dgm:spPr/>
      <dgm:t>
        <a:bodyPr/>
        <a:lstStyle/>
        <a:p>
          <a:endParaRPr lang="en-GB"/>
        </a:p>
      </dgm:t>
    </dgm:pt>
    <dgm:pt modelId="{C7DEBE82-9A42-6545-910F-96A03364AFB9}" type="sibTrans" cxnId="{541786C5-D60F-F442-B5AA-4FF176DE4761}">
      <dgm:prSet/>
      <dgm:spPr/>
      <dgm:t>
        <a:bodyPr/>
        <a:lstStyle/>
        <a:p>
          <a:endParaRPr lang="en-GB"/>
        </a:p>
      </dgm:t>
    </dgm:pt>
    <dgm:pt modelId="{9A1DA4CC-8F19-B54C-B8F7-C8C4C4E661A4}">
      <dgm:prSet phldrT="[Text]" phldr="1" custT="1"/>
      <dgm:spPr>
        <a:solidFill>
          <a:schemeClr val="tx1"/>
        </a:solidFill>
      </dgm:spPr>
      <dgm:t>
        <a:bodyPr/>
        <a:lstStyle/>
        <a:p>
          <a:pPr rtl="0"/>
          <a:endParaRPr lang="en-GB" sz="3000"/>
        </a:p>
      </dgm:t>
    </dgm:pt>
    <dgm:pt modelId="{16CDF14C-F8D7-A042-A775-F3FF7F50448D}" type="parTrans" cxnId="{4BB867BF-3A49-2240-892D-A14F3D0E9C1C}">
      <dgm:prSet/>
      <dgm:spPr/>
      <dgm:t>
        <a:bodyPr/>
        <a:lstStyle/>
        <a:p>
          <a:endParaRPr lang="en-GB"/>
        </a:p>
      </dgm:t>
    </dgm:pt>
    <dgm:pt modelId="{703AAADF-FA82-2E47-9FA3-EBB9119EDBA1}" type="sibTrans" cxnId="{4BB867BF-3A49-2240-892D-A14F3D0E9C1C}">
      <dgm:prSet/>
      <dgm:spPr/>
      <dgm:t>
        <a:bodyPr/>
        <a:lstStyle/>
        <a:p>
          <a:endParaRPr lang="en-GB"/>
        </a:p>
      </dgm:t>
    </dgm:pt>
    <dgm:pt modelId="{5047E175-E0B2-E64B-B6B4-6B76DF1C15D2}" type="pres">
      <dgm:prSet presAssocID="{24DAF787-2BF6-BC44-B0B1-B74D4BDBC037}" presName="hierChild1" presStyleCnt="0">
        <dgm:presLayoutVars>
          <dgm:orgChart val="1"/>
          <dgm:chPref val="1"/>
          <dgm:dir/>
          <dgm:animOne val="branch"/>
          <dgm:animLvl val="lvl"/>
          <dgm:resizeHandles/>
        </dgm:presLayoutVars>
      </dgm:prSet>
      <dgm:spPr/>
    </dgm:pt>
    <dgm:pt modelId="{CE2C4D9E-6A40-2B45-88B5-F5480582FB7A}" type="pres">
      <dgm:prSet presAssocID="{731914DF-DCE9-0F4A-BC84-4FDB78ABBDEB}" presName="hierRoot1" presStyleCnt="0">
        <dgm:presLayoutVars>
          <dgm:hierBranch val="init"/>
        </dgm:presLayoutVars>
      </dgm:prSet>
      <dgm:spPr/>
    </dgm:pt>
    <dgm:pt modelId="{1081C4E6-43BA-7942-8F56-2E38F84903F6}" type="pres">
      <dgm:prSet presAssocID="{731914DF-DCE9-0F4A-BC84-4FDB78ABBDEB}" presName="rootComposite1" presStyleCnt="0"/>
      <dgm:spPr/>
    </dgm:pt>
    <dgm:pt modelId="{26EC7FA0-181C-1541-B052-669D3A2E750A}" type="pres">
      <dgm:prSet presAssocID="{731914DF-DCE9-0F4A-BC84-4FDB78ABBDEB}" presName="rootText1" presStyleLbl="node0" presStyleIdx="0" presStyleCnt="1">
        <dgm:presLayoutVars>
          <dgm:chMax/>
          <dgm:chPref val="3"/>
        </dgm:presLayoutVars>
      </dgm:prSet>
      <dgm:spPr/>
    </dgm:pt>
    <dgm:pt modelId="{2F4924E0-B98F-9540-902A-EF3E8FD4A41E}" type="pres">
      <dgm:prSet presAssocID="{731914DF-DCE9-0F4A-BC84-4FDB78ABBDEB}" presName="titleText1" presStyleLbl="fgAcc0" presStyleIdx="0" presStyleCnt="1">
        <dgm:presLayoutVars>
          <dgm:chMax val="0"/>
          <dgm:chPref val="0"/>
        </dgm:presLayoutVars>
      </dgm:prSet>
      <dgm:spPr/>
    </dgm:pt>
    <dgm:pt modelId="{4FA47A8A-443C-6543-B562-E6D0863A8604}" type="pres">
      <dgm:prSet presAssocID="{731914DF-DCE9-0F4A-BC84-4FDB78ABBDEB}" presName="rootConnector1" presStyleLbl="node1" presStyleIdx="0" presStyleCnt="3"/>
      <dgm:spPr/>
    </dgm:pt>
    <dgm:pt modelId="{AFC4901B-C48B-E34E-BAA8-7E3B7E352699}" type="pres">
      <dgm:prSet presAssocID="{731914DF-DCE9-0F4A-BC84-4FDB78ABBDEB}" presName="hierChild2" presStyleCnt="0"/>
      <dgm:spPr/>
    </dgm:pt>
    <dgm:pt modelId="{F0D7FDF0-E0CC-374F-ACA6-6D9C0EFFBF94}" type="pres">
      <dgm:prSet presAssocID="{91AD971F-EF0B-1849-B66E-6E70E5AAAE0D}" presName="Name37" presStyleLbl="parChTrans1D2" presStyleIdx="0" presStyleCnt="4"/>
      <dgm:spPr/>
    </dgm:pt>
    <dgm:pt modelId="{291AF0E7-1677-8442-AFCE-C6167744E5F5}" type="pres">
      <dgm:prSet presAssocID="{6E473FF2-677B-A740-AA61-914DFFB3F879}" presName="hierRoot2" presStyleCnt="0">
        <dgm:presLayoutVars>
          <dgm:hierBranch val="init"/>
        </dgm:presLayoutVars>
      </dgm:prSet>
      <dgm:spPr/>
    </dgm:pt>
    <dgm:pt modelId="{5720B534-A0E4-7E40-A93F-83E35819249E}" type="pres">
      <dgm:prSet presAssocID="{6E473FF2-677B-A740-AA61-914DFFB3F879}" presName="rootComposite" presStyleCnt="0"/>
      <dgm:spPr/>
    </dgm:pt>
    <dgm:pt modelId="{45940FE7-F06E-7C4C-9017-1D1AE937CB14}" type="pres">
      <dgm:prSet presAssocID="{6E473FF2-677B-A740-AA61-914DFFB3F879}" presName="rootText" presStyleLbl="node1" presStyleIdx="0" presStyleCnt="3">
        <dgm:presLayoutVars>
          <dgm:chMax/>
          <dgm:chPref val="3"/>
        </dgm:presLayoutVars>
      </dgm:prSet>
      <dgm:spPr/>
    </dgm:pt>
    <dgm:pt modelId="{AFB2ACF1-CC05-2943-B5C3-B60E696AA898}" type="pres">
      <dgm:prSet presAssocID="{6E473FF2-677B-A740-AA61-914DFFB3F879}" presName="titleText2" presStyleLbl="fgAcc1" presStyleIdx="0" presStyleCnt="3">
        <dgm:presLayoutVars>
          <dgm:chMax val="0"/>
          <dgm:chPref val="0"/>
        </dgm:presLayoutVars>
      </dgm:prSet>
      <dgm:spPr/>
    </dgm:pt>
    <dgm:pt modelId="{4C433BA6-C59D-5946-A3DE-A5784BAC3707}" type="pres">
      <dgm:prSet presAssocID="{6E473FF2-677B-A740-AA61-914DFFB3F879}" presName="rootConnector" presStyleLbl="node2" presStyleIdx="0" presStyleCnt="0"/>
      <dgm:spPr/>
    </dgm:pt>
    <dgm:pt modelId="{B025598C-3902-6E4F-B5AA-283040AADFDA}" type="pres">
      <dgm:prSet presAssocID="{6E473FF2-677B-A740-AA61-914DFFB3F879}" presName="hierChild4" presStyleCnt="0"/>
      <dgm:spPr/>
    </dgm:pt>
    <dgm:pt modelId="{47C1AC61-E9F7-6E4F-871E-76FADF55127C}" type="pres">
      <dgm:prSet presAssocID="{6E473FF2-677B-A740-AA61-914DFFB3F879}" presName="hierChild5" presStyleCnt="0"/>
      <dgm:spPr/>
    </dgm:pt>
    <dgm:pt modelId="{09E5FCC9-7C2B-A240-8A5F-61EE93909703}" type="pres">
      <dgm:prSet presAssocID="{2D681574-3E68-FB4A-9079-32E107D9E86C}" presName="Name37" presStyleLbl="parChTrans1D2" presStyleIdx="1" presStyleCnt="4"/>
      <dgm:spPr/>
    </dgm:pt>
    <dgm:pt modelId="{722B979E-E233-4543-A1CF-5A9EAF10A0C9}" type="pres">
      <dgm:prSet presAssocID="{51580F1E-E8D5-2B40-976B-04CD7689630F}" presName="hierRoot2" presStyleCnt="0">
        <dgm:presLayoutVars>
          <dgm:hierBranch val="init"/>
        </dgm:presLayoutVars>
      </dgm:prSet>
      <dgm:spPr/>
    </dgm:pt>
    <dgm:pt modelId="{8B676B1E-8889-894F-817E-C3D8DC782442}" type="pres">
      <dgm:prSet presAssocID="{51580F1E-E8D5-2B40-976B-04CD7689630F}" presName="rootComposite" presStyleCnt="0"/>
      <dgm:spPr/>
    </dgm:pt>
    <dgm:pt modelId="{9CA1913B-46A6-0546-998B-9C3A931EAB2D}" type="pres">
      <dgm:prSet presAssocID="{51580F1E-E8D5-2B40-976B-04CD7689630F}" presName="rootText" presStyleLbl="node1" presStyleIdx="1" presStyleCnt="3">
        <dgm:presLayoutVars>
          <dgm:chMax/>
          <dgm:chPref val="3"/>
        </dgm:presLayoutVars>
      </dgm:prSet>
      <dgm:spPr/>
    </dgm:pt>
    <dgm:pt modelId="{703A100E-C975-EF47-96A7-EE2BD025B05E}" type="pres">
      <dgm:prSet presAssocID="{51580F1E-E8D5-2B40-976B-04CD7689630F}" presName="titleText2" presStyleLbl="fgAcc1" presStyleIdx="1" presStyleCnt="3">
        <dgm:presLayoutVars>
          <dgm:chMax val="0"/>
          <dgm:chPref val="0"/>
        </dgm:presLayoutVars>
      </dgm:prSet>
      <dgm:spPr/>
    </dgm:pt>
    <dgm:pt modelId="{1D202498-B584-5D47-A98C-C2777049305E}" type="pres">
      <dgm:prSet presAssocID="{51580F1E-E8D5-2B40-976B-04CD7689630F}" presName="rootConnector" presStyleLbl="node2" presStyleIdx="0" presStyleCnt="0"/>
      <dgm:spPr/>
    </dgm:pt>
    <dgm:pt modelId="{2A283AC7-7F3E-2647-8152-4AE18617CB8C}" type="pres">
      <dgm:prSet presAssocID="{51580F1E-E8D5-2B40-976B-04CD7689630F}" presName="hierChild4" presStyleCnt="0"/>
      <dgm:spPr/>
    </dgm:pt>
    <dgm:pt modelId="{41596A6F-508F-E540-99B1-A7CC53CE703E}" type="pres">
      <dgm:prSet presAssocID="{51580F1E-E8D5-2B40-976B-04CD7689630F}" presName="hierChild5" presStyleCnt="0"/>
      <dgm:spPr/>
    </dgm:pt>
    <dgm:pt modelId="{2B1D418D-2CAF-AF42-83B3-B143A433E079}" type="pres">
      <dgm:prSet presAssocID="{16CDF14C-F8D7-A042-A775-F3FF7F50448D}" presName="Name37" presStyleLbl="parChTrans1D2" presStyleIdx="2" presStyleCnt="4"/>
      <dgm:spPr/>
    </dgm:pt>
    <dgm:pt modelId="{94F92A15-60C5-AC4B-A982-2FA84B8EFB37}" type="pres">
      <dgm:prSet presAssocID="{9A1DA4CC-8F19-B54C-B8F7-C8C4C4E661A4}" presName="hierRoot2" presStyleCnt="0">
        <dgm:presLayoutVars>
          <dgm:hierBranch val="init"/>
        </dgm:presLayoutVars>
      </dgm:prSet>
      <dgm:spPr/>
    </dgm:pt>
    <dgm:pt modelId="{696633C1-F4C4-E141-B423-0C2F2373DE77}" type="pres">
      <dgm:prSet presAssocID="{9A1DA4CC-8F19-B54C-B8F7-C8C4C4E661A4}" presName="rootComposite" presStyleCnt="0"/>
      <dgm:spPr/>
    </dgm:pt>
    <dgm:pt modelId="{098F89E7-C0BB-3F47-ADB4-6423FC5B8497}" type="pres">
      <dgm:prSet presAssocID="{9A1DA4CC-8F19-B54C-B8F7-C8C4C4E661A4}" presName="rootText" presStyleLbl="node1" presStyleIdx="2" presStyleCnt="3">
        <dgm:presLayoutVars>
          <dgm:chMax/>
          <dgm:chPref val="3"/>
        </dgm:presLayoutVars>
      </dgm:prSet>
      <dgm:spPr/>
    </dgm:pt>
    <dgm:pt modelId="{91F7FD0D-B095-4D41-A837-618E0E1365F0}" type="pres">
      <dgm:prSet presAssocID="{9A1DA4CC-8F19-B54C-B8F7-C8C4C4E661A4}" presName="titleText2" presStyleLbl="fgAcc1" presStyleIdx="2" presStyleCnt="3">
        <dgm:presLayoutVars>
          <dgm:chMax val="0"/>
          <dgm:chPref val="0"/>
        </dgm:presLayoutVars>
      </dgm:prSet>
      <dgm:spPr/>
    </dgm:pt>
    <dgm:pt modelId="{5A016EE0-0201-6F42-8640-D722ADD270CD}" type="pres">
      <dgm:prSet presAssocID="{9A1DA4CC-8F19-B54C-B8F7-C8C4C4E661A4}" presName="rootConnector" presStyleLbl="node2" presStyleIdx="0" presStyleCnt="0"/>
      <dgm:spPr/>
    </dgm:pt>
    <dgm:pt modelId="{5A0DA963-D13C-CA4C-9213-464D600B28B7}" type="pres">
      <dgm:prSet presAssocID="{9A1DA4CC-8F19-B54C-B8F7-C8C4C4E661A4}" presName="hierChild4" presStyleCnt="0"/>
      <dgm:spPr/>
    </dgm:pt>
    <dgm:pt modelId="{6CDEA6BF-2AF3-FF4A-B1B2-B8706510BFB7}" type="pres">
      <dgm:prSet presAssocID="{9A1DA4CC-8F19-B54C-B8F7-C8C4C4E661A4}" presName="hierChild5" presStyleCnt="0"/>
      <dgm:spPr/>
    </dgm:pt>
    <dgm:pt modelId="{26DB2CB2-E545-8143-9921-EE3BED9D522D}" type="pres">
      <dgm:prSet presAssocID="{731914DF-DCE9-0F4A-BC84-4FDB78ABBDEB}" presName="hierChild3" presStyleCnt="0"/>
      <dgm:spPr/>
    </dgm:pt>
    <dgm:pt modelId="{AD154F9E-3D58-CC49-A6A7-84EF2295D1E2}" type="pres">
      <dgm:prSet presAssocID="{E1D68782-C7EA-0243-AF3F-1C710DFEAD75}" presName="Name96" presStyleLbl="parChTrans1D2" presStyleIdx="3" presStyleCnt="4"/>
      <dgm:spPr/>
    </dgm:pt>
    <dgm:pt modelId="{E914415D-C798-9246-92F5-4526FEF2A2CE}" type="pres">
      <dgm:prSet presAssocID="{1F918039-5154-8C47-BD4B-56FD5B3E1F20}" presName="hierRoot3" presStyleCnt="0">
        <dgm:presLayoutVars>
          <dgm:hierBranch val="init"/>
        </dgm:presLayoutVars>
      </dgm:prSet>
      <dgm:spPr/>
    </dgm:pt>
    <dgm:pt modelId="{61F14C00-86EC-1549-97FE-B1BE69841D5C}" type="pres">
      <dgm:prSet presAssocID="{1F918039-5154-8C47-BD4B-56FD5B3E1F20}" presName="rootComposite3" presStyleCnt="0"/>
      <dgm:spPr/>
    </dgm:pt>
    <dgm:pt modelId="{790C8B59-4877-3B43-9401-28454EEC3ED8}" type="pres">
      <dgm:prSet presAssocID="{1F918039-5154-8C47-BD4B-56FD5B3E1F20}" presName="rootText3" presStyleLbl="asst1" presStyleIdx="0" presStyleCnt="1">
        <dgm:presLayoutVars>
          <dgm:chPref val="3"/>
        </dgm:presLayoutVars>
      </dgm:prSet>
      <dgm:spPr/>
    </dgm:pt>
    <dgm:pt modelId="{442FEC1F-73E1-4E4D-8E92-0797ADFE8AC6}" type="pres">
      <dgm:prSet presAssocID="{1F918039-5154-8C47-BD4B-56FD5B3E1F20}" presName="titleText3" presStyleLbl="fgAcc2" presStyleIdx="0" presStyleCnt="1">
        <dgm:presLayoutVars>
          <dgm:chMax val="0"/>
          <dgm:chPref val="0"/>
        </dgm:presLayoutVars>
      </dgm:prSet>
      <dgm:spPr/>
    </dgm:pt>
    <dgm:pt modelId="{94E99625-6E78-2143-8AFC-73C2BC98B4C9}" type="pres">
      <dgm:prSet presAssocID="{1F918039-5154-8C47-BD4B-56FD5B3E1F20}" presName="rootConnector3" presStyleLbl="asst1" presStyleIdx="0" presStyleCnt="1"/>
      <dgm:spPr/>
    </dgm:pt>
    <dgm:pt modelId="{E5535C6A-086D-4045-BBA3-AA743E745AB3}" type="pres">
      <dgm:prSet presAssocID="{1F918039-5154-8C47-BD4B-56FD5B3E1F20}" presName="hierChild6" presStyleCnt="0"/>
      <dgm:spPr/>
    </dgm:pt>
    <dgm:pt modelId="{EBBC863D-CA4C-5E4A-B395-AE5705B55BFC}" type="pres">
      <dgm:prSet presAssocID="{1F918039-5154-8C47-BD4B-56FD5B3E1F20}" presName="hierChild7" presStyleCnt="0"/>
      <dgm:spPr/>
    </dgm:pt>
  </dgm:ptLst>
  <dgm:cxnLst>
    <dgm:cxn modelId="{4BEB8F01-7286-534A-B1AD-7F5E74B78E3E}" type="presOf" srcId="{52D352A1-48CD-014B-9CE6-FCB602F3B24C}" destId="{442FEC1F-73E1-4E4D-8E92-0797ADFE8AC6}" srcOrd="0" destOrd="0" presId="urn:microsoft.com/office/officeart/2008/layout/NameandTitleOrganizationalChart"/>
    <dgm:cxn modelId="{6D5EF414-0830-814B-B412-B1CD638C400E}" srcId="{24DAF787-2BF6-BC44-B0B1-B74D4BDBC037}" destId="{731914DF-DCE9-0F4A-BC84-4FDB78ABBDEB}" srcOrd="0" destOrd="0" parTransId="{58306594-612D-2147-AE63-9E722BAC9004}" sibTransId="{C9013098-A144-5640-B8DF-7CBD5FE56B95}"/>
    <dgm:cxn modelId="{A758B017-F452-6140-A2B8-A3B43CC29617}" type="presOf" srcId="{51580F1E-E8D5-2B40-976B-04CD7689630F}" destId="{9CA1913B-46A6-0546-998B-9C3A931EAB2D}" srcOrd="0" destOrd="0" presId="urn:microsoft.com/office/officeart/2008/layout/NameandTitleOrganizationalChart"/>
    <dgm:cxn modelId="{87AB3D1C-7F9B-994B-A943-842800F6823D}" type="presOf" srcId="{731914DF-DCE9-0F4A-BC84-4FDB78ABBDEB}" destId="{4FA47A8A-443C-6543-B562-E6D0863A8604}" srcOrd="1" destOrd="0" presId="urn:microsoft.com/office/officeart/2008/layout/NameandTitleOrganizationalChart"/>
    <dgm:cxn modelId="{206A7F3D-C475-0F49-9DE8-28D2383C5DFD}" type="presOf" srcId="{C7DEBE82-9A42-6545-910F-96A03364AFB9}" destId="{703A100E-C975-EF47-96A7-EE2BD025B05E}" srcOrd="0" destOrd="0" presId="urn:microsoft.com/office/officeart/2008/layout/NameandTitleOrganizationalChart"/>
    <dgm:cxn modelId="{2B5E8A5F-D4F5-8241-A454-1F5F350C973F}" type="presOf" srcId="{9A1DA4CC-8F19-B54C-B8F7-C8C4C4E661A4}" destId="{098F89E7-C0BB-3F47-ADB4-6423FC5B8497}" srcOrd="0" destOrd="0" presId="urn:microsoft.com/office/officeart/2008/layout/NameandTitleOrganizationalChart"/>
    <dgm:cxn modelId="{8B273E42-CAF3-C549-AD2D-D149B629ECEB}" type="presOf" srcId="{731914DF-DCE9-0F4A-BC84-4FDB78ABBDEB}" destId="{26EC7FA0-181C-1541-B052-669D3A2E750A}" srcOrd="0" destOrd="0" presId="urn:microsoft.com/office/officeart/2008/layout/NameandTitleOrganizationalChart"/>
    <dgm:cxn modelId="{19863B6F-F0D8-2545-9264-434BB25198FA}" type="presOf" srcId="{24DAF787-2BF6-BC44-B0B1-B74D4BDBC037}" destId="{5047E175-E0B2-E64B-B6B4-6B76DF1C15D2}" srcOrd="0" destOrd="0" presId="urn:microsoft.com/office/officeart/2008/layout/NameandTitleOrganizationalChart"/>
    <dgm:cxn modelId="{498F2773-13A3-2843-B111-5D3F45F20776}" type="presOf" srcId="{E1D68782-C7EA-0243-AF3F-1C710DFEAD75}" destId="{AD154F9E-3D58-CC49-A6A7-84EF2295D1E2}" srcOrd="0" destOrd="0" presId="urn:microsoft.com/office/officeart/2008/layout/NameandTitleOrganizationalChart"/>
    <dgm:cxn modelId="{BA40FF82-EAB7-554F-B9C3-C16CBE432BDC}" srcId="{731914DF-DCE9-0F4A-BC84-4FDB78ABBDEB}" destId="{6E473FF2-677B-A740-AA61-914DFFB3F879}" srcOrd="1" destOrd="0" parTransId="{91AD971F-EF0B-1849-B66E-6E70E5AAAE0D}" sibTransId="{832DA374-808B-E04B-AAE9-699B2C5C6EE0}"/>
    <dgm:cxn modelId="{2E643B86-1247-2343-AEC3-01D820C1FA20}" type="presOf" srcId="{6E473FF2-677B-A740-AA61-914DFFB3F879}" destId="{4C433BA6-C59D-5946-A3DE-A5784BAC3707}" srcOrd="1" destOrd="0" presId="urn:microsoft.com/office/officeart/2008/layout/NameandTitleOrganizationalChart"/>
    <dgm:cxn modelId="{B83CB886-F3A5-944C-A739-F523A0DFF994}" type="presOf" srcId="{9A1DA4CC-8F19-B54C-B8F7-C8C4C4E661A4}" destId="{5A016EE0-0201-6F42-8640-D722ADD270CD}" srcOrd="1" destOrd="0" presId="urn:microsoft.com/office/officeart/2008/layout/NameandTitleOrganizationalChart"/>
    <dgm:cxn modelId="{E29CD6A2-94F1-F14B-B424-4BE7803B111D}" srcId="{731914DF-DCE9-0F4A-BC84-4FDB78ABBDEB}" destId="{1F918039-5154-8C47-BD4B-56FD5B3E1F20}" srcOrd="0" destOrd="0" parTransId="{E1D68782-C7EA-0243-AF3F-1C710DFEAD75}" sibTransId="{52D352A1-48CD-014B-9CE6-FCB602F3B24C}"/>
    <dgm:cxn modelId="{7BA56FB1-FFD5-DF4F-BC61-3AE2EF9FEDAC}" type="presOf" srcId="{832DA374-808B-E04B-AAE9-699B2C5C6EE0}" destId="{AFB2ACF1-CC05-2943-B5C3-B60E696AA898}" srcOrd="0" destOrd="0" presId="urn:microsoft.com/office/officeart/2008/layout/NameandTitleOrganizationalChart"/>
    <dgm:cxn modelId="{1A76C8B7-5639-904B-9BE5-5608C4C1B98E}" type="presOf" srcId="{16CDF14C-F8D7-A042-A775-F3FF7F50448D}" destId="{2B1D418D-2CAF-AF42-83B3-B143A433E079}" srcOrd="0" destOrd="0" presId="urn:microsoft.com/office/officeart/2008/layout/NameandTitleOrganizationalChart"/>
    <dgm:cxn modelId="{0989F8BE-622B-4040-8E4A-20B810B3624A}" type="presOf" srcId="{91AD971F-EF0B-1849-B66E-6E70E5AAAE0D}" destId="{F0D7FDF0-E0CC-374F-ACA6-6D9C0EFFBF94}" srcOrd="0" destOrd="0" presId="urn:microsoft.com/office/officeart/2008/layout/NameandTitleOrganizationalChart"/>
    <dgm:cxn modelId="{4BB867BF-3A49-2240-892D-A14F3D0E9C1C}" srcId="{731914DF-DCE9-0F4A-BC84-4FDB78ABBDEB}" destId="{9A1DA4CC-8F19-B54C-B8F7-C8C4C4E661A4}" srcOrd="3" destOrd="0" parTransId="{16CDF14C-F8D7-A042-A775-F3FF7F50448D}" sibTransId="{703AAADF-FA82-2E47-9FA3-EBB9119EDBA1}"/>
    <dgm:cxn modelId="{2371C6C1-B943-2F4C-85A7-D7FAF63767D4}" type="presOf" srcId="{C9013098-A144-5640-B8DF-7CBD5FE56B95}" destId="{2F4924E0-B98F-9540-902A-EF3E8FD4A41E}" srcOrd="0" destOrd="0" presId="urn:microsoft.com/office/officeart/2008/layout/NameandTitleOrganizationalChart"/>
    <dgm:cxn modelId="{541786C5-D60F-F442-B5AA-4FF176DE4761}" srcId="{731914DF-DCE9-0F4A-BC84-4FDB78ABBDEB}" destId="{51580F1E-E8D5-2B40-976B-04CD7689630F}" srcOrd="2" destOrd="0" parTransId="{2D681574-3E68-FB4A-9079-32E107D9E86C}" sibTransId="{C7DEBE82-9A42-6545-910F-96A03364AFB9}"/>
    <dgm:cxn modelId="{ACB1D7C6-9F6A-6040-A7A9-8EDC80851664}" type="presOf" srcId="{1F918039-5154-8C47-BD4B-56FD5B3E1F20}" destId="{94E99625-6E78-2143-8AFC-73C2BC98B4C9}" srcOrd="1" destOrd="0" presId="urn:microsoft.com/office/officeart/2008/layout/NameandTitleOrganizationalChart"/>
    <dgm:cxn modelId="{A1B420DF-0004-724A-B35F-ACA68C98F61E}" type="presOf" srcId="{6E473FF2-677B-A740-AA61-914DFFB3F879}" destId="{45940FE7-F06E-7C4C-9017-1D1AE937CB14}" srcOrd="0" destOrd="0" presId="urn:microsoft.com/office/officeart/2008/layout/NameandTitleOrganizationalChart"/>
    <dgm:cxn modelId="{AE2295EF-81D4-9845-9A2E-9770D8E29AA3}" type="presOf" srcId="{1F918039-5154-8C47-BD4B-56FD5B3E1F20}" destId="{790C8B59-4877-3B43-9401-28454EEC3ED8}" srcOrd="0" destOrd="0" presId="urn:microsoft.com/office/officeart/2008/layout/NameandTitleOrganizationalChart"/>
    <dgm:cxn modelId="{8D8ECFEF-8D25-4946-B1CE-9B9B7F78238F}" type="presOf" srcId="{703AAADF-FA82-2E47-9FA3-EBB9119EDBA1}" destId="{91F7FD0D-B095-4D41-A837-618E0E1365F0}" srcOrd="0" destOrd="0" presId="urn:microsoft.com/office/officeart/2008/layout/NameandTitleOrganizationalChart"/>
    <dgm:cxn modelId="{FD4BD6F4-DC50-1542-8911-75851026414A}" type="presOf" srcId="{2D681574-3E68-FB4A-9079-32E107D9E86C}" destId="{09E5FCC9-7C2B-A240-8A5F-61EE93909703}" srcOrd="0" destOrd="0" presId="urn:microsoft.com/office/officeart/2008/layout/NameandTitleOrganizationalChart"/>
    <dgm:cxn modelId="{4B335CF5-D52A-9446-B638-512910EB5EA1}" type="presOf" srcId="{51580F1E-E8D5-2B40-976B-04CD7689630F}" destId="{1D202498-B584-5D47-A98C-C2777049305E}" srcOrd="1" destOrd="0" presId="urn:microsoft.com/office/officeart/2008/layout/NameandTitleOrganizationalChart"/>
    <dgm:cxn modelId="{CA8B7E36-F83F-8E4A-8FF1-259C6AE27295}" type="presParOf" srcId="{5047E175-E0B2-E64B-B6B4-6B76DF1C15D2}" destId="{CE2C4D9E-6A40-2B45-88B5-F5480582FB7A}" srcOrd="0" destOrd="0" presId="urn:microsoft.com/office/officeart/2008/layout/NameandTitleOrganizationalChart"/>
    <dgm:cxn modelId="{88D77DC6-4F4D-1242-A5C3-045C5B81FDE7}" type="presParOf" srcId="{CE2C4D9E-6A40-2B45-88B5-F5480582FB7A}" destId="{1081C4E6-43BA-7942-8F56-2E38F84903F6}" srcOrd="0" destOrd="0" presId="urn:microsoft.com/office/officeart/2008/layout/NameandTitleOrganizationalChart"/>
    <dgm:cxn modelId="{B52EDD03-87A7-DA4F-BF4D-F1307DA1AE41}" type="presParOf" srcId="{1081C4E6-43BA-7942-8F56-2E38F84903F6}" destId="{26EC7FA0-181C-1541-B052-669D3A2E750A}" srcOrd="0" destOrd="0" presId="urn:microsoft.com/office/officeart/2008/layout/NameandTitleOrganizationalChart"/>
    <dgm:cxn modelId="{54544604-5E61-4C42-8AE1-156EADA63936}" type="presParOf" srcId="{1081C4E6-43BA-7942-8F56-2E38F84903F6}" destId="{2F4924E0-B98F-9540-902A-EF3E8FD4A41E}" srcOrd="1" destOrd="0" presId="urn:microsoft.com/office/officeart/2008/layout/NameandTitleOrganizationalChart"/>
    <dgm:cxn modelId="{8074F9E2-BDEE-FE43-9C89-6FB6391273AE}" type="presParOf" srcId="{1081C4E6-43BA-7942-8F56-2E38F84903F6}" destId="{4FA47A8A-443C-6543-B562-E6D0863A8604}" srcOrd="2" destOrd="0" presId="urn:microsoft.com/office/officeart/2008/layout/NameandTitleOrganizationalChart"/>
    <dgm:cxn modelId="{41B5E6E4-F36E-3844-AFC0-E5ECFFD076D1}" type="presParOf" srcId="{CE2C4D9E-6A40-2B45-88B5-F5480582FB7A}" destId="{AFC4901B-C48B-E34E-BAA8-7E3B7E352699}" srcOrd="1" destOrd="0" presId="urn:microsoft.com/office/officeart/2008/layout/NameandTitleOrganizationalChart"/>
    <dgm:cxn modelId="{D517DEF3-9EE3-C548-8161-BDDFE7D5D714}" type="presParOf" srcId="{AFC4901B-C48B-E34E-BAA8-7E3B7E352699}" destId="{F0D7FDF0-E0CC-374F-ACA6-6D9C0EFFBF94}" srcOrd="0" destOrd="0" presId="urn:microsoft.com/office/officeart/2008/layout/NameandTitleOrganizationalChart"/>
    <dgm:cxn modelId="{EFFFBB01-0F55-B345-9548-4E48CEA597D2}" type="presParOf" srcId="{AFC4901B-C48B-E34E-BAA8-7E3B7E352699}" destId="{291AF0E7-1677-8442-AFCE-C6167744E5F5}" srcOrd="1" destOrd="0" presId="urn:microsoft.com/office/officeart/2008/layout/NameandTitleOrganizationalChart"/>
    <dgm:cxn modelId="{308FE892-A717-324F-80BA-946B1B4E4C0A}" type="presParOf" srcId="{291AF0E7-1677-8442-AFCE-C6167744E5F5}" destId="{5720B534-A0E4-7E40-A93F-83E35819249E}" srcOrd="0" destOrd="0" presId="urn:microsoft.com/office/officeart/2008/layout/NameandTitleOrganizationalChart"/>
    <dgm:cxn modelId="{5DD6C9E9-FB4D-4246-89A9-67DDDBCB5791}" type="presParOf" srcId="{5720B534-A0E4-7E40-A93F-83E35819249E}" destId="{45940FE7-F06E-7C4C-9017-1D1AE937CB14}" srcOrd="0" destOrd="0" presId="urn:microsoft.com/office/officeart/2008/layout/NameandTitleOrganizationalChart"/>
    <dgm:cxn modelId="{D21E7DEC-0EA9-8543-ACD5-91019BBF45D3}" type="presParOf" srcId="{5720B534-A0E4-7E40-A93F-83E35819249E}" destId="{AFB2ACF1-CC05-2943-B5C3-B60E696AA898}" srcOrd="1" destOrd="0" presId="urn:microsoft.com/office/officeart/2008/layout/NameandTitleOrganizationalChart"/>
    <dgm:cxn modelId="{E42FA8CD-BB4E-BA4A-BD64-12A443EBA797}" type="presParOf" srcId="{5720B534-A0E4-7E40-A93F-83E35819249E}" destId="{4C433BA6-C59D-5946-A3DE-A5784BAC3707}" srcOrd="2" destOrd="0" presId="urn:microsoft.com/office/officeart/2008/layout/NameandTitleOrganizationalChart"/>
    <dgm:cxn modelId="{75130F1A-AFC5-5141-9BCD-7F783A2DFAA0}" type="presParOf" srcId="{291AF0E7-1677-8442-AFCE-C6167744E5F5}" destId="{B025598C-3902-6E4F-B5AA-283040AADFDA}" srcOrd="1" destOrd="0" presId="urn:microsoft.com/office/officeart/2008/layout/NameandTitleOrganizationalChart"/>
    <dgm:cxn modelId="{28DDC763-3082-7D4E-8F5E-3C8BEE80E55D}" type="presParOf" srcId="{291AF0E7-1677-8442-AFCE-C6167744E5F5}" destId="{47C1AC61-E9F7-6E4F-871E-76FADF55127C}" srcOrd="2" destOrd="0" presId="urn:microsoft.com/office/officeart/2008/layout/NameandTitleOrganizationalChart"/>
    <dgm:cxn modelId="{B7286F28-DDC0-D747-AE8F-31A7137C14E2}" type="presParOf" srcId="{AFC4901B-C48B-E34E-BAA8-7E3B7E352699}" destId="{09E5FCC9-7C2B-A240-8A5F-61EE93909703}" srcOrd="2" destOrd="0" presId="urn:microsoft.com/office/officeart/2008/layout/NameandTitleOrganizationalChart"/>
    <dgm:cxn modelId="{07B7A9BB-0A3D-3844-B72F-4A02BF5546A1}" type="presParOf" srcId="{AFC4901B-C48B-E34E-BAA8-7E3B7E352699}" destId="{722B979E-E233-4543-A1CF-5A9EAF10A0C9}" srcOrd="3" destOrd="0" presId="urn:microsoft.com/office/officeart/2008/layout/NameandTitleOrganizationalChart"/>
    <dgm:cxn modelId="{F0A244A8-EB8C-D741-ACCD-1693F669DC7C}" type="presParOf" srcId="{722B979E-E233-4543-A1CF-5A9EAF10A0C9}" destId="{8B676B1E-8889-894F-817E-C3D8DC782442}" srcOrd="0" destOrd="0" presId="urn:microsoft.com/office/officeart/2008/layout/NameandTitleOrganizationalChart"/>
    <dgm:cxn modelId="{D85B404E-27EB-A348-B493-20EA5D3DBEEB}" type="presParOf" srcId="{8B676B1E-8889-894F-817E-C3D8DC782442}" destId="{9CA1913B-46A6-0546-998B-9C3A931EAB2D}" srcOrd="0" destOrd="0" presId="urn:microsoft.com/office/officeart/2008/layout/NameandTitleOrganizationalChart"/>
    <dgm:cxn modelId="{89A0FBC9-B60F-1C41-9A7F-717135CDECDC}" type="presParOf" srcId="{8B676B1E-8889-894F-817E-C3D8DC782442}" destId="{703A100E-C975-EF47-96A7-EE2BD025B05E}" srcOrd="1" destOrd="0" presId="urn:microsoft.com/office/officeart/2008/layout/NameandTitleOrganizationalChart"/>
    <dgm:cxn modelId="{F432CD05-4A76-8146-9BF6-8925E351E7EA}" type="presParOf" srcId="{8B676B1E-8889-894F-817E-C3D8DC782442}" destId="{1D202498-B584-5D47-A98C-C2777049305E}" srcOrd="2" destOrd="0" presId="urn:microsoft.com/office/officeart/2008/layout/NameandTitleOrganizationalChart"/>
    <dgm:cxn modelId="{C5AF962F-6025-C946-83FC-B647AE500ABF}" type="presParOf" srcId="{722B979E-E233-4543-A1CF-5A9EAF10A0C9}" destId="{2A283AC7-7F3E-2647-8152-4AE18617CB8C}" srcOrd="1" destOrd="0" presId="urn:microsoft.com/office/officeart/2008/layout/NameandTitleOrganizationalChart"/>
    <dgm:cxn modelId="{BE9AB132-EFD1-2341-A6E5-52B3DF6FA3FA}" type="presParOf" srcId="{722B979E-E233-4543-A1CF-5A9EAF10A0C9}" destId="{41596A6F-508F-E540-99B1-A7CC53CE703E}" srcOrd="2" destOrd="0" presId="urn:microsoft.com/office/officeart/2008/layout/NameandTitleOrganizationalChart"/>
    <dgm:cxn modelId="{D9CED1A0-7A4C-FB4B-B724-B5F12A834D36}" type="presParOf" srcId="{AFC4901B-C48B-E34E-BAA8-7E3B7E352699}" destId="{2B1D418D-2CAF-AF42-83B3-B143A433E079}" srcOrd="4" destOrd="0" presId="urn:microsoft.com/office/officeart/2008/layout/NameandTitleOrganizationalChart"/>
    <dgm:cxn modelId="{1793812F-0E67-E344-BCA1-7608E98B8259}" type="presParOf" srcId="{AFC4901B-C48B-E34E-BAA8-7E3B7E352699}" destId="{94F92A15-60C5-AC4B-A982-2FA84B8EFB37}" srcOrd="5" destOrd="0" presId="urn:microsoft.com/office/officeart/2008/layout/NameandTitleOrganizationalChart"/>
    <dgm:cxn modelId="{423E339C-7E7E-0E4F-AF77-EB7618D96053}" type="presParOf" srcId="{94F92A15-60C5-AC4B-A982-2FA84B8EFB37}" destId="{696633C1-F4C4-E141-B423-0C2F2373DE77}" srcOrd="0" destOrd="0" presId="urn:microsoft.com/office/officeart/2008/layout/NameandTitleOrganizationalChart"/>
    <dgm:cxn modelId="{E35D6590-AAF3-2B42-BD6F-0C12B594CC36}" type="presParOf" srcId="{696633C1-F4C4-E141-B423-0C2F2373DE77}" destId="{098F89E7-C0BB-3F47-ADB4-6423FC5B8497}" srcOrd="0" destOrd="0" presId="urn:microsoft.com/office/officeart/2008/layout/NameandTitleOrganizationalChart"/>
    <dgm:cxn modelId="{9490DB8B-E86F-064D-81A6-DA563C165A19}" type="presParOf" srcId="{696633C1-F4C4-E141-B423-0C2F2373DE77}" destId="{91F7FD0D-B095-4D41-A837-618E0E1365F0}" srcOrd="1" destOrd="0" presId="urn:microsoft.com/office/officeart/2008/layout/NameandTitleOrganizationalChart"/>
    <dgm:cxn modelId="{6C9F778A-619B-A645-8B3C-C19C41905362}" type="presParOf" srcId="{696633C1-F4C4-E141-B423-0C2F2373DE77}" destId="{5A016EE0-0201-6F42-8640-D722ADD270CD}" srcOrd="2" destOrd="0" presId="urn:microsoft.com/office/officeart/2008/layout/NameandTitleOrganizationalChart"/>
    <dgm:cxn modelId="{20FE6F77-88E6-5F4B-BA14-F6F8B7101E76}" type="presParOf" srcId="{94F92A15-60C5-AC4B-A982-2FA84B8EFB37}" destId="{5A0DA963-D13C-CA4C-9213-464D600B28B7}" srcOrd="1" destOrd="0" presId="urn:microsoft.com/office/officeart/2008/layout/NameandTitleOrganizationalChart"/>
    <dgm:cxn modelId="{BE88309F-CD3C-0D49-A12E-200198C704D4}" type="presParOf" srcId="{94F92A15-60C5-AC4B-A982-2FA84B8EFB37}" destId="{6CDEA6BF-2AF3-FF4A-B1B2-B8706510BFB7}" srcOrd="2" destOrd="0" presId="urn:microsoft.com/office/officeart/2008/layout/NameandTitleOrganizationalChart"/>
    <dgm:cxn modelId="{DF8C7534-DB37-A546-A574-97BE38830A2F}" type="presParOf" srcId="{CE2C4D9E-6A40-2B45-88B5-F5480582FB7A}" destId="{26DB2CB2-E545-8143-9921-EE3BED9D522D}" srcOrd="2" destOrd="0" presId="urn:microsoft.com/office/officeart/2008/layout/NameandTitleOrganizationalChart"/>
    <dgm:cxn modelId="{32E84094-6718-D74F-8B6C-D5BBF4193EF9}" type="presParOf" srcId="{26DB2CB2-E545-8143-9921-EE3BED9D522D}" destId="{AD154F9E-3D58-CC49-A6A7-84EF2295D1E2}" srcOrd="0" destOrd="0" presId="urn:microsoft.com/office/officeart/2008/layout/NameandTitleOrganizationalChart"/>
    <dgm:cxn modelId="{61CE1BB0-C9F8-E444-AAA3-3BC65858DF15}" type="presParOf" srcId="{26DB2CB2-E545-8143-9921-EE3BED9D522D}" destId="{E914415D-C798-9246-92F5-4526FEF2A2CE}" srcOrd="1" destOrd="0" presId="urn:microsoft.com/office/officeart/2008/layout/NameandTitleOrganizationalChart"/>
    <dgm:cxn modelId="{2F887503-7D1D-F647-A8F1-3A3F42DA6355}" type="presParOf" srcId="{E914415D-C798-9246-92F5-4526FEF2A2CE}" destId="{61F14C00-86EC-1549-97FE-B1BE69841D5C}" srcOrd="0" destOrd="0" presId="urn:microsoft.com/office/officeart/2008/layout/NameandTitleOrganizationalChart"/>
    <dgm:cxn modelId="{B6CA5804-5166-0747-9119-C979B55DD680}" type="presParOf" srcId="{61F14C00-86EC-1549-97FE-B1BE69841D5C}" destId="{790C8B59-4877-3B43-9401-28454EEC3ED8}" srcOrd="0" destOrd="0" presId="urn:microsoft.com/office/officeart/2008/layout/NameandTitleOrganizationalChart"/>
    <dgm:cxn modelId="{FA99632E-4957-DF46-B137-C24BC300BB75}" type="presParOf" srcId="{61F14C00-86EC-1549-97FE-B1BE69841D5C}" destId="{442FEC1F-73E1-4E4D-8E92-0797ADFE8AC6}" srcOrd="1" destOrd="0" presId="urn:microsoft.com/office/officeart/2008/layout/NameandTitleOrganizationalChart"/>
    <dgm:cxn modelId="{05137703-6EA8-454F-B76B-83497F6454EE}" type="presParOf" srcId="{61F14C00-86EC-1549-97FE-B1BE69841D5C}" destId="{94E99625-6E78-2143-8AFC-73C2BC98B4C9}" srcOrd="2" destOrd="0" presId="urn:microsoft.com/office/officeart/2008/layout/NameandTitleOrganizationalChart"/>
    <dgm:cxn modelId="{7E468DC2-217B-0442-BC26-84C993719662}" type="presParOf" srcId="{E914415D-C798-9246-92F5-4526FEF2A2CE}" destId="{E5535C6A-086D-4045-BBA3-AA743E745AB3}" srcOrd="1" destOrd="0" presId="urn:microsoft.com/office/officeart/2008/layout/NameandTitleOrganizationalChart"/>
    <dgm:cxn modelId="{88192493-9AFF-2348-B5F9-D3A9425A70D7}" type="presParOf" srcId="{E914415D-C798-9246-92F5-4526FEF2A2CE}" destId="{EBBC863D-CA4C-5E4A-B395-AE5705B55BFC}" srcOrd="2" destOrd="0" presId="urn:microsoft.com/office/officeart/2008/layout/NameandTitleOrganizational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839AFFB-D8C1-E14E-ADF3-237F95728B20}" type="doc">
      <dgm:prSet loTypeId="urn:microsoft.com/office/officeart/2008/layout/LinedList" loCatId="process" qsTypeId="urn:microsoft.com/office/officeart/2005/8/quickstyle/simple1" qsCatId="simple" csTypeId="urn:microsoft.com/office/officeart/2005/8/colors/accent1_2" csCatId="accent1" phldr="1"/>
      <dgm:spPr/>
      <dgm:t>
        <a:bodyPr/>
        <a:lstStyle/>
        <a:p>
          <a:endParaRPr lang="en-GB"/>
        </a:p>
      </dgm:t>
    </dgm:pt>
    <dgm:pt modelId="{9BC46CA1-07F0-2C48-98C7-141AD4BE627B}">
      <dgm:prSet phldrT="[Text]" custT="1"/>
      <dgm:spPr/>
      <dgm:t>
        <a:bodyPr/>
        <a:lstStyle/>
        <a:p>
          <a:pPr rtl="0"/>
          <a:r>
            <a:rPr lang="en-GB" sz="2800"/>
            <a:t>Focus</a:t>
          </a:r>
        </a:p>
      </dgm:t>
    </dgm:pt>
    <dgm:pt modelId="{941D3526-BE23-144C-8D3D-AB18B74FFDB3}" type="parTrans" cxnId="{E1C9A264-35A5-A34F-8958-372544240289}">
      <dgm:prSet/>
      <dgm:spPr/>
      <dgm:t>
        <a:bodyPr/>
        <a:lstStyle/>
        <a:p>
          <a:endParaRPr lang="en-GB"/>
        </a:p>
      </dgm:t>
    </dgm:pt>
    <dgm:pt modelId="{57633A3C-2339-BB4D-9255-F9C81727B044}" type="sibTrans" cxnId="{E1C9A264-35A5-A34F-8958-372544240289}">
      <dgm:prSet/>
      <dgm:spPr/>
      <dgm:t>
        <a:bodyPr/>
        <a:lstStyle/>
        <a:p>
          <a:endParaRPr lang="en-GB"/>
        </a:p>
      </dgm:t>
    </dgm:pt>
    <dgm:pt modelId="{93785B22-6DBE-D643-8233-CF2522459415}">
      <dgm:prSet phldrT="[Text]" phldr="1" custT="1"/>
      <dgm:spPr/>
      <dgm:t>
        <a:bodyPr/>
        <a:lstStyle/>
        <a:p>
          <a:pPr rtl="0"/>
          <a:endParaRPr lang="en-GB" sz="3000"/>
        </a:p>
      </dgm:t>
    </dgm:pt>
    <dgm:pt modelId="{78D93F9A-C57B-904D-A476-16BC90FEC828}" type="parTrans" cxnId="{819802A5-EC9D-8C4D-AB1C-20AB93F42D53}">
      <dgm:prSet/>
      <dgm:spPr/>
      <dgm:t>
        <a:bodyPr/>
        <a:lstStyle/>
        <a:p>
          <a:endParaRPr lang="en-GB"/>
        </a:p>
      </dgm:t>
    </dgm:pt>
    <dgm:pt modelId="{1354E315-F011-214C-A19D-241A32205D02}" type="sibTrans" cxnId="{819802A5-EC9D-8C4D-AB1C-20AB93F42D53}">
      <dgm:prSet/>
      <dgm:spPr/>
      <dgm:t>
        <a:bodyPr/>
        <a:lstStyle/>
        <a:p>
          <a:endParaRPr lang="en-GB"/>
        </a:p>
      </dgm:t>
    </dgm:pt>
    <dgm:pt modelId="{4A3B1539-0B4E-CC49-8A10-D09C62ABB7FD}">
      <dgm:prSet phldrT="[Text]" phldr="1" custT="1"/>
      <dgm:spPr/>
      <dgm:t>
        <a:bodyPr/>
        <a:lstStyle/>
        <a:p>
          <a:pPr rtl="0"/>
          <a:endParaRPr lang="en-GB" sz="3000"/>
        </a:p>
      </dgm:t>
    </dgm:pt>
    <dgm:pt modelId="{E6F9ABD0-1336-F247-9433-8C6D7761C344}" type="parTrans" cxnId="{13C84C80-2101-694C-BD69-BAB4963C5272}">
      <dgm:prSet/>
      <dgm:spPr/>
      <dgm:t>
        <a:bodyPr/>
        <a:lstStyle/>
        <a:p>
          <a:endParaRPr lang="en-GB"/>
        </a:p>
      </dgm:t>
    </dgm:pt>
    <dgm:pt modelId="{B8568EA4-BF81-0A40-83EE-01D12FA40A22}" type="sibTrans" cxnId="{13C84C80-2101-694C-BD69-BAB4963C5272}">
      <dgm:prSet/>
      <dgm:spPr/>
      <dgm:t>
        <a:bodyPr/>
        <a:lstStyle/>
        <a:p>
          <a:endParaRPr lang="en-GB"/>
        </a:p>
      </dgm:t>
    </dgm:pt>
    <dgm:pt modelId="{E89F3621-619A-3842-97D9-4E36F64E4044}">
      <dgm:prSet phldrT="[Text]" phldr="1" custT="1"/>
      <dgm:spPr/>
      <dgm:t>
        <a:bodyPr/>
        <a:lstStyle/>
        <a:p>
          <a:pPr rtl="0"/>
          <a:endParaRPr lang="en-GB" sz="3000"/>
        </a:p>
      </dgm:t>
    </dgm:pt>
    <dgm:pt modelId="{4D209519-26AD-504A-BAEA-B7B48E4A7F16}" type="parTrans" cxnId="{A92D54BD-661F-BC46-BA46-4E0728001E8A}">
      <dgm:prSet/>
      <dgm:spPr/>
      <dgm:t>
        <a:bodyPr/>
        <a:lstStyle/>
        <a:p>
          <a:endParaRPr lang="en-GB"/>
        </a:p>
      </dgm:t>
    </dgm:pt>
    <dgm:pt modelId="{3112D72E-9AE2-504B-A13E-E5A012AEFBA0}" type="sibTrans" cxnId="{A92D54BD-661F-BC46-BA46-4E0728001E8A}">
      <dgm:prSet/>
      <dgm:spPr/>
      <dgm:t>
        <a:bodyPr/>
        <a:lstStyle/>
        <a:p>
          <a:endParaRPr lang="en-GB"/>
        </a:p>
      </dgm:t>
    </dgm:pt>
    <dgm:pt modelId="{B23FFC00-1C3A-514B-A70B-D7DDF8935715}" type="pres">
      <dgm:prSet presAssocID="{6839AFFB-D8C1-E14E-ADF3-237F95728B20}" presName="vert0" presStyleCnt="0">
        <dgm:presLayoutVars>
          <dgm:dir/>
          <dgm:animOne val="branch"/>
          <dgm:animLvl val="lvl"/>
        </dgm:presLayoutVars>
      </dgm:prSet>
      <dgm:spPr/>
    </dgm:pt>
    <dgm:pt modelId="{EE274A8A-2BF4-5D49-8F07-1A4162B02476}" type="pres">
      <dgm:prSet presAssocID="{9BC46CA1-07F0-2C48-98C7-141AD4BE627B}" presName="thickLine" presStyleLbl="alignNode1" presStyleIdx="0" presStyleCnt="1"/>
      <dgm:spPr>
        <a:ln w="31750">
          <a:solidFill>
            <a:schemeClr val="tx2"/>
          </a:solidFill>
          <a:prstDash val="sysDash"/>
        </a:ln>
      </dgm:spPr>
    </dgm:pt>
    <dgm:pt modelId="{8A760E0E-9677-214D-9349-2CAD2D0AE652}" type="pres">
      <dgm:prSet presAssocID="{9BC46CA1-07F0-2C48-98C7-141AD4BE627B}" presName="horz1" presStyleCnt="0"/>
      <dgm:spPr/>
    </dgm:pt>
    <dgm:pt modelId="{FA68BA3F-0F3E-254F-B89B-40F3453A37DA}" type="pres">
      <dgm:prSet presAssocID="{9BC46CA1-07F0-2C48-98C7-141AD4BE627B}" presName="tx1" presStyleLbl="revTx" presStyleIdx="0" presStyleCnt="4"/>
      <dgm:spPr/>
    </dgm:pt>
    <dgm:pt modelId="{30EE55EE-E933-D34A-AD68-EEBD84693D0D}" type="pres">
      <dgm:prSet presAssocID="{9BC46CA1-07F0-2C48-98C7-141AD4BE627B}" presName="vert1" presStyleCnt="0"/>
      <dgm:spPr/>
    </dgm:pt>
    <dgm:pt modelId="{C78926A9-27D7-F041-96A6-E56CBAF54A77}" type="pres">
      <dgm:prSet presAssocID="{93785B22-6DBE-D643-8233-CF2522459415}" presName="vertSpace2a" presStyleCnt="0"/>
      <dgm:spPr/>
    </dgm:pt>
    <dgm:pt modelId="{11702017-5FCE-6F44-AC70-F9033B41F84C}" type="pres">
      <dgm:prSet presAssocID="{93785B22-6DBE-D643-8233-CF2522459415}" presName="horz2" presStyleCnt="0"/>
      <dgm:spPr/>
    </dgm:pt>
    <dgm:pt modelId="{8A60FC84-454D-8445-A76D-D5830E2A33D7}" type="pres">
      <dgm:prSet presAssocID="{93785B22-6DBE-D643-8233-CF2522459415}" presName="horzSpace2" presStyleCnt="0"/>
      <dgm:spPr/>
    </dgm:pt>
    <dgm:pt modelId="{D491D2B4-E269-0144-8E09-6F86CF7E2F98}" type="pres">
      <dgm:prSet presAssocID="{93785B22-6DBE-D643-8233-CF2522459415}" presName="tx2" presStyleLbl="revTx" presStyleIdx="1" presStyleCnt="4"/>
      <dgm:spPr/>
    </dgm:pt>
    <dgm:pt modelId="{8B02A3A0-A217-B845-A688-A45AA167EC58}" type="pres">
      <dgm:prSet presAssocID="{93785B22-6DBE-D643-8233-CF2522459415}" presName="vert2" presStyleCnt="0"/>
      <dgm:spPr/>
    </dgm:pt>
    <dgm:pt modelId="{C3FEE541-4768-D64A-8157-86FBE444E865}" type="pres">
      <dgm:prSet presAssocID="{93785B22-6DBE-D643-8233-CF2522459415}" presName="thinLine2b" presStyleLbl="callout" presStyleIdx="0" presStyleCnt="3"/>
      <dgm:spPr/>
    </dgm:pt>
    <dgm:pt modelId="{C16A2F00-8CFF-C246-8946-8EAE83E41CA9}" type="pres">
      <dgm:prSet presAssocID="{93785B22-6DBE-D643-8233-CF2522459415}" presName="vertSpace2b" presStyleCnt="0"/>
      <dgm:spPr/>
    </dgm:pt>
    <dgm:pt modelId="{DAF67494-34C4-8D49-92FC-0812FCCA4907}" type="pres">
      <dgm:prSet presAssocID="{4A3B1539-0B4E-CC49-8A10-D09C62ABB7FD}" presName="horz2" presStyleCnt="0"/>
      <dgm:spPr/>
    </dgm:pt>
    <dgm:pt modelId="{375F66D9-BF53-8D4C-A023-91E22A039434}" type="pres">
      <dgm:prSet presAssocID="{4A3B1539-0B4E-CC49-8A10-D09C62ABB7FD}" presName="horzSpace2" presStyleCnt="0"/>
      <dgm:spPr/>
    </dgm:pt>
    <dgm:pt modelId="{D6AB9E80-CB33-D040-B117-B628ADF2AD9E}" type="pres">
      <dgm:prSet presAssocID="{4A3B1539-0B4E-CC49-8A10-D09C62ABB7FD}" presName="tx2" presStyleLbl="revTx" presStyleIdx="2" presStyleCnt="4"/>
      <dgm:spPr/>
    </dgm:pt>
    <dgm:pt modelId="{7088D756-B2A6-5440-9ED2-2C02E472B931}" type="pres">
      <dgm:prSet presAssocID="{4A3B1539-0B4E-CC49-8A10-D09C62ABB7FD}" presName="vert2" presStyleCnt="0"/>
      <dgm:spPr/>
    </dgm:pt>
    <dgm:pt modelId="{645E5B81-EB03-9149-89BD-E349037B4C6E}" type="pres">
      <dgm:prSet presAssocID="{4A3B1539-0B4E-CC49-8A10-D09C62ABB7FD}" presName="thinLine2b" presStyleLbl="callout" presStyleIdx="1" presStyleCnt="3"/>
      <dgm:spPr/>
    </dgm:pt>
    <dgm:pt modelId="{1FFD6CB2-68A3-4942-9A56-D0326EFE65E5}" type="pres">
      <dgm:prSet presAssocID="{4A3B1539-0B4E-CC49-8A10-D09C62ABB7FD}" presName="vertSpace2b" presStyleCnt="0"/>
      <dgm:spPr/>
    </dgm:pt>
    <dgm:pt modelId="{8A05A104-703E-2344-868A-21F3FAB69AF6}" type="pres">
      <dgm:prSet presAssocID="{E89F3621-619A-3842-97D9-4E36F64E4044}" presName="horz2" presStyleCnt="0"/>
      <dgm:spPr/>
    </dgm:pt>
    <dgm:pt modelId="{4AF172AB-0080-C942-B994-AFE0DE6CC365}" type="pres">
      <dgm:prSet presAssocID="{E89F3621-619A-3842-97D9-4E36F64E4044}" presName="horzSpace2" presStyleCnt="0"/>
      <dgm:spPr/>
    </dgm:pt>
    <dgm:pt modelId="{06FF839F-E309-0640-9415-E4025281B7D1}" type="pres">
      <dgm:prSet presAssocID="{E89F3621-619A-3842-97D9-4E36F64E4044}" presName="tx2" presStyleLbl="revTx" presStyleIdx="3" presStyleCnt="4"/>
      <dgm:spPr/>
    </dgm:pt>
    <dgm:pt modelId="{5C3FFB79-2DBC-FB4D-A06D-CC9FD6575E4E}" type="pres">
      <dgm:prSet presAssocID="{E89F3621-619A-3842-97D9-4E36F64E4044}" presName="vert2" presStyleCnt="0"/>
      <dgm:spPr/>
    </dgm:pt>
    <dgm:pt modelId="{6B6A12A5-3A5A-B449-8031-1B27A82A86BE}" type="pres">
      <dgm:prSet presAssocID="{E89F3621-619A-3842-97D9-4E36F64E4044}" presName="thinLine2b" presStyleLbl="callout" presStyleIdx="2" presStyleCnt="3"/>
      <dgm:spPr/>
    </dgm:pt>
    <dgm:pt modelId="{BEDB54FC-5D65-0B40-B664-D78BE7FA52DF}" type="pres">
      <dgm:prSet presAssocID="{E89F3621-619A-3842-97D9-4E36F64E4044}" presName="vertSpace2b" presStyleCnt="0"/>
      <dgm:spPr/>
    </dgm:pt>
  </dgm:ptLst>
  <dgm:cxnLst>
    <dgm:cxn modelId="{CCAC2D1D-F345-CD45-96B3-6514578E33D1}" type="presOf" srcId="{93785B22-6DBE-D643-8233-CF2522459415}" destId="{D491D2B4-E269-0144-8E09-6F86CF7E2F98}" srcOrd="0" destOrd="0" presId="urn:microsoft.com/office/officeart/2008/layout/LinedList"/>
    <dgm:cxn modelId="{901A8B3C-A68B-1243-B8D3-960898B39308}" type="presOf" srcId="{E89F3621-619A-3842-97D9-4E36F64E4044}" destId="{06FF839F-E309-0640-9415-E4025281B7D1}" srcOrd="0" destOrd="0" presId="urn:microsoft.com/office/officeart/2008/layout/LinedList"/>
    <dgm:cxn modelId="{E1C9A264-35A5-A34F-8958-372544240289}" srcId="{6839AFFB-D8C1-E14E-ADF3-237F95728B20}" destId="{9BC46CA1-07F0-2C48-98C7-141AD4BE627B}" srcOrd="0" destOrd="0" parTransId="{941D3526-BE23-144C-8D3D-AB18B74FFDB3}" sibTransId="{57633A3C-2339-BB4D-9255-F9C81727B044}"/>
    <dgm:cxn modelId="{273DA676-93B7-1E4C-BD07-6DF4278B3447}" type="presOf" srcId="{4A3B1539-0B4E-CC49-8A10-D09C62ABB7FD}" destId="{D6AB9E80-CB33-D040-B117-B628ADF2AD9E}" srcOrd="0" destOrd="0" presId="urn:microsoft.com/office/officeart/2008/layout/LinedList"/>
    <dgm:cxn modelId="{13C84C80-2101-694C-BD69-BAB4963C5272}" srcId="{9BC46CA1-07F0-2C48-98C7-141AD4BE627B}" destId="{4A3B1539-0B4E-CC49-8A10-D09C62ABB7FD}" srcOrd="1" destOrd="0" parTransId="{E6F9ABD0-1336-F247-9433-8C6D7761C344}" sibTransId="{B8568EA4-BF81-0A40-83EE-01D12FA40A22}"/>
    <dgm:cxn modelId="{97D06581-4A6D-F74C-9F57-A39C41625218}" type="presOf" srcId="{9BC46CA1-07F0-2C48-98C7-141AD4BE627B}" destId="{FA68BA3F-0F3E-254F-B89B-40F3453A37DA}" srcOrd="0" destOrd="0" presId="urn:microsoft.com/office/officeart/2008/layout/LinedList"/>
    <dgm:cxn modelId="{819802A5-EC9D-8C4D-AB1C-20AB93F42D53}" srcId="{9BC46CA1-07F0-2C48-98C7-141AD4BE627B}" destId="{93785B22-6DBE-D643-8233-CF2522459415}" srcOrd="0" destOrd="0" parTransId="{78D93F9A-C57B-904D-A476-16BC90FEC828}" sibTransId="{1354E315-F011-214C-A19D-241A32205D02}"/>
    <dgm:cxn modelId="{A92D54BD-661F-BC46-BA46-4E0728001E8A}" srcId="{9BC46CA1-07F0-2C48-98C7-141AD4BE627B}" destId="{E89F3621-619A-3842-97D9-4E36F64E4044}" srcOrd="2" destOrd="0" parTransId="{4D209519-26AD-504A-BAEA-B7B48E4A7F16}" sibTransId="{3112D72E-9AE2-504B-A13E-E5A012AEFBA0}"/>
    <dgm:cxn modelId="{11BAC1DA-32E5-564B-96CF-DFD50FFF3298}" type="presOf" srcId="{6839AFFB-D8C1-E14E-ADF3-237F95728B20}" destId="{B23FFC00-1C3A-514B-A70B-D7DDF8935715}" srcOrd="0" destOrd="0" presId="urn:microsoft.com/office/officeart/2008/layout/LinedList"/>
    <dgm:cxn modelId="{A42A1451-A747-9344-BFD2-757C280C74ED}" type="presParOf" srcId="{B23FFC00-1C3A-514B-A70B-D7DDF8935715}" destId="{EE274A8A-2BF4-5D49-8F07-1A4162B02476}" srcOrd="0" destOrd="0" presId="urn:microsoft.com/office/officeart/2008/layout/LinedList"/>
    <dgm:cxn modelId="{652C627B-4570-E045-9B42-C96BD219F049}" type="presParOf" srcId="{B23FFC00-1C3A-514B-A70B-D7DDF8935715}" destId="{8A760E0E-9677-214D-9349-2CAD2D0AE652}" srcOrd="1" destOrd="0" presId="urn:microsoft.com/office/officeart/2008/layout/LinedList"/>
    <dgm:cxn modelId="{6CF1BE06-5C8E-E948-8E69-C41E98E70510}" type="presParOf" srcId="{8A760E0E-9677-214D-9349-2CAD2D0AE652}" destId="{FA68BA3F-0F3E-254F-B89B-40F3453A37DA}" srcOrd="0" destOrd="0" presId="urn:microsoft.com/office/officeart/2008/layout/LinedList"/>
    <dgm:cxn modelId="{C838ACDA-BDF9-5F4C-A529-19EC79AA8F76}" type="presParOf" srcId="{8A760E0E-9677-214D-9349-2CAD2D0AE652}" destId="{30EE55EE-E933-D34A-AD68-EEBD84693D0D}" srcOrd="1" destOrd="0" presId="urn:microsoft.com/office/officeart/2008/layout/LinedList"/>
    <dgm:cxn modelId="{FF2B8C47-9F35-024F-B77E-8D86C7F066A8}" type="presParOf" srcId="{30EE55EE-E933-D34A-AD68-EEBD84693D0D}" destId="{C78926A9-27D7-F041-96A6-E56CBAF54A77}" srcOrd="0" destOrd="0" presId="urn:microsoft.com/office/officeart/2008/layout/LinedList"/>
    <dgm:cxn modelId="{3714F85D-F425-2F48-9383-5742D0A3D82C}" type="presParOf" srcId="{30EE55EE-E933-D34A-AD68-EEBD84693D0D}" destId="{11702017-5FCE-6F44-AC70-F9033B41F84C}" srcOrd="1" destOrd="0" presId="urn:microsoft.com/office/officeart/2008/layout/LinedList"/>
    <dgm:cxn modelId="{3981DF4A-8686-5B42-BCAA-641EAC2B278F}" type="presParOf" srcId="{11702017-5FCE-6F44-AC70-F9033B41F84C}" destId="{8A60FC84-454D-8445-A76D-D5830E2A33D7}" srcOrd="0" destOrd="0" presId="urn:microsoft.com/office/officeart/2008/layout/LinedList"/>
    <dgm:cxn modelId="{03290D8A-8246-7040-90CA-11FD57435633}" type="presParOf" srcId="{11702017-5FCE-6F44-AC70-F9033B41F84C}" destId="{D491D2B4-E269-0144-8E09-6F86CF7E2F98}" srcOrd="1" destOrd="0" presId="urn:microsoft.com/office/officeart/2008/layout/LinedList"/>
    <dgm:cxn modelId="{6D758437-6071-A046-BD7D-680230A7EF14}" type="presParOf" srcId="{11702017-5FCE-6F44-AC70-F9033B41F84C}" destId="{8B02A3A0-A217-B845-A688-A45AA167EC58}" srcOrd="2" destOrd="0" presId="urn:microsoft.com/office/officeart/2008/layout/LinedList"/>
    <dgm:cxn modelId="{ED8C3388-5182-404E-A791-6DD8E64FF5ED}" type="presParOf" srcId="{30EE55EE-E933-D34A-AD68-EEBD84693D0D}" destId="{C3FEE541-4768-D64A-8157-86FBE444E865}" srcOrd="2" destOrd="0" presId="urn:microsoft.com/office/officeart/2008/layout/LinedList"/>
    <dgm:cxn modelId="{973B4762-98A6-784C-A21D-FC5E07E1F836}" type="presParOf" srcId="{30EE55EE-E933-D34A-AD68-EEBD84693D0D}" destId="{C16A2F00-8CFF-C246-8946-8EAE83E41CA9}" srcOrd="3" destOrd="0" presId="urn:microsoft.com/office/officeart/2008/layout/LinedList"/>
    <dgm:cxn modelId="{958E38A1-AE22-C942-871D-745A878F7976}" type="presParOf" srcId="{30EE55EE-E933-D34A-AD68-EEBD84693D0D}" destId="{DAF67494-34C4-8D49-92FC-0812FCCA4907}" srcOrd="4" destOrd="0" presId="urn:microsoft.com/office/officeart/2008/layout/LinedList"/>
    <dgm:cxn modelId="{AD707272-DFDC-3146-A61C-1187CD0DDE71}" type="presParOf" srcId="{DAF67494-34C4-8D49-92FC-0812FCCA4907}" destId="{375F66D9-BF53-8D4C-A023-91E22A039434}" srcOrd="0" destOrd="0" presId="urn:microsoft.com/office/officeart/2008/layout/LinedList"/>
    <dgm:cxn modelId="{2801492E-A095-264F-BFA3-4C4880C4B78E}" type="presParOf" srcId="{DAF67494-34C4-8D49-92FC-0812FCCA4907}" destId="{D6AB9E80-CB33-D040-B117-B628ADF2AD9E}" srcOrd="1" destOrd="0" presId="urn:microsoft.com/office/officeart/2008/layout/LinedList"/>
    <dgm:cxn modelId="{CA5E62CB-1D81-D846-9977-E58D694423D6}" type="presParOf" srcId="{DAF67494-34C4-8D49-92FC-0812FCCA4907}" destId="{7088D756-B2A6-5440-9ED2-2C02E472B931}" srcOrd="2" destOrd="0" presId="urn:microsoft.com/office/officeart/2008/layout/LinedList"/>
    <dgm:cxn modelId="{DD184E8F-6BB8-4641-A868-39AC802DB58C}" type="presParOf" srcId="{30EE55EE-E933-D34A-AD68-EEBD84693D0D}" destId="{645E5B81-EB03-9149-89BD-E349037B4C6E}" srcOrd="5" destOrd="0" presId="urn:microsoft.com/office/officeart/2008/layout/LinedList"/>
    <dgm:cxn modelId="{933D797D-CB0F-6848-918F-3B4C2C9EC099}" type="presParOf" srcId="{30EE55EE-E933-D34A-AD68-EEBD84693D0D}" destId="{1FFD6CB2-68A3-4942-9A56-D0326EFE65E5}" srcOrd="6" destOrd="0" presId="urn:microsoft.com/office/officeart/2008/layout/LinedList"/>
    <dgm:cxn modelId="{375C743A-CCF8-D24E-852B-070D4FE300BF}" type="presParOf" srcId="{30EE55EE-E933-D34A-AD68-EEBD84693D0D}" destId="{8A05A104-703E-2344-868A-21F3FAB69AF6}" srcOrd="7" destOrd="0" presId="urn:microsoft.com/office/officeart/2008/layout/LinedList"/>
    <dgm:cxn modelId="{EACB780C-894F-DE4A-A211-8E471DEB12E7}" type="presParOf" srcId="{8A05A104-703E-2344-868A-21F3FAB69AF6}" destId="{4AF172AB-0080-C942-B994-AFE0DE6CC365}" srcOrd="0" destOrd="0" presId="urn:microsoft.com/office/officeart/2008/layout/LinedList"/>
    <dgm:cxn modelId="{98D863C6-21A7-CF4F-85C2-60F77A2942C3}" type="presParOf" srcId="{8A05A104-703E-2344-868A-21F3FAB69AF6}" destId="{06FF839F-E309-0640-9415-E4025281B7D1}" srcOrd="1" destOrd="0" presId="urn:microsoft.com/office/officeart/2008/layout/LinedList"/>
    <dgm:cxn modelId="{6DCBB449-CE26-3345-BDB6-53259B9026E9}" type="presParOf" srcId="{8A05A104-703E-2344-868A-21F3FAB69AF6}" destId="{5C3FFB79-2DBC-FB4D-A06D-CC9FD6575E4E}" srcOrd="2" destOrd="0" presId="urn:microsoft.com/office/officeart/2008/layout/LinedList"/>
    <dgm:cxn modelId="{E6DF0D75-9C52-2B41-9DFD-729F0934C762}" type="presParOf" srcId="{30EE55EE-E933-D34A-AD68-EEBD84693D0D}" destId="{6B6A12A5-3A5A-B449-8031-1B27A82A86BE}" srcOrd="8" destOrd="0" presId="urn:microsoft.com/office/officeart/2008/layout/LinedList"/>
    <dgm:cxn modelId="{BCEA8356-6DEA-5E49-87AE-482093C7C0DC}" type="presParOf" srcId="{30EE55EE-E933-D34A-AD68-EEBD84693D0D}" destId="{BEDB54FC-5D65-0B40-B664-D78BE7FA52DF}" srcOrd="9" destOrd="0" presId="urn:microsoft.com/office/officeart/2008/layout/LinedList"/>
  </dgm:cxnLst>
  <dgm:bg>
    <a:solidFill>
      <a:schemeClr val="bg2">
        <a:alpha val="38000"/>
      </a:schemeClr>
    </a:solid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92F2C5-4BF1-5244-822A-22E794BD2AB3}">
      <dsp:nvSpPr>
        <dsp:cNvPr id="0" name=""/>
        <dsp:cNvSpPr/>
      </dsp:nvSpPr>
      <dsp:spPr>
        <a:xfrm rot="5400000">
          <a:off x="6258512" y="-3407647"/>
          <a:ext cx="1158883" cy="8268288"/>
        </a:xfrm>
        <a:prstGeom prst="round2SameRect">
          <a:avLst/>
        </a:prstGeom>
        <a:solidFill>
          <a:schemeClr val="accent6">
            <a:lumMod val="40000"/>
            <a:lumOff val="6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62865" rIns="125730" bIns="62865" numCol="1" spcCol="1270" anchor="ctr" anchorCtr="0">
          <a:noAutofit/>
        </a:bodyPr>
        <a:lstStyle/>
        <a:p>
          <a:pPr marL="285750" lvl="1" indent="-285750" algn="l" defTabSz="1466850" rtl="0">
            <a:lnSpc>
              <a:spcPct val="90000"/>
            </a:lnSpc>
            <a:spcBef>
              <a:spcPct val="0"/>
            </a:spcBef>
            <a:spcAft>
              <a:spcPct val="15000"/>
            </a:spcAft>
            <a:buChar char="•"/>
          </a:pPr>
          <a:endParaRPr lang="en-GB" sz="3300" kern="1200"/>
        </a:p>
        <a:p>
          <a:pPr marL="285750" lvl="1" indent="-285750" algn="l" defTabSz="1466850" rtl="0">
            <a:lnSpc>
              <a:spcPct val="90000"/>
            </a:lnSpc>
            <a:spcBef>
              <a:spcPct val="0"/>
            </a:spcBef>
            <a:spcAft>
              <a:spcPct val="15000"/>
            </a:spcAft>
            <a:buChar char="•"/>
          </a:pPr>
          <a:endParaRPr lang="en-GB" sz="3300" kern="1200"/>
        </a:p>
      </dsp:txBody>
      <dsp:txXfrm rot="-5400000">
        <a:off x="2703810" y="203627"/>
        <a:ext cx="8211716" cy="1045739"/>
      </dsp:txXfrm>
    </dsp:sp>
    <dsp:sp modelId="{779B63D1-C43C-8B4D-A677-E5DBEB28BBCE}">
      <dsp:nvSpPr>
        <dsp:cNvPr id="0" name=""/>
        <dsp:cNvSpPr/>
      </dsp:nvSpPr>
      <dsp:spPr>
        <a:xfrm>
          <a:off x="0" y="0"/>
          <a:ext cx="2703110" cy="1448604"/>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r" defTabSz="1066800">
            <a:lnSpc>
              <a:spcPct val="90000"/>
            </a:lnSpc>
            <a:spcBef>
              <a:spcPct val="0"/>
            </a:spcBef>
            <a:spcAft>
              <a:spcPct val="35000"/>
            </a:spcAft>
            <a:buNone/>
          </a:pPr>
          <a:r>
            <a:rPr lang="en-GB" sz="2400" b="0" i="0" u="none" kern="1200"/>
            <a:t>Text</a:t>
          </a:r>
          <a:endParaRPr lang="en-GB" sz="2400" kern="1200"/>
        </a:p>
      </dsp:txBody>
      <dsp:txXfrm>
        <a:off x="70715" y="70715"/>
        <a:ext cx="2561680" cy="1307174"/>
      </dsp:txXfrm>
    </dsp:sp>
    <dsp:sp modelId="{78F4AAD8-D9BC-3345-B654-23DAEC122792}">
      <dsp:nvSpPr>
        <dsp:cNvPr id="0" name=""/>
        <dsp:cNvSpPr/>
      </dsp:nvSpPr>
      <dsp:spPr>
        <a:xfrm rot="5400000">
          <a:off x="6258512" y="-1886612"/>
          <a:ext cx="1158883" cy="8268288"/>
        </a:xfrm>
        <a:prstGeom prst="round2SameRect">
          <a:avLst/>
        </a:prstGeom>
        <a:solidFill>
          <a:schemeClr val="accent6">
            <a:lumMod val="40000"/>
            <a:lumOff val="6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62865" rIns="125730" bIns="62865" numCol="1" spcCol="1270" anchor="ctr" anchorCtr="0">
          <a:noAutofit/>
        </a:bodyPr>
        <a:lstStyle/>
        <a:p>
          <a:pPr marL="285750" lvl="1" indent="-285750" algn="l" defTabSz="1466850">
            <a:lnSpc>
              <a:spcPct val="90000"/>
            </a:lnSpc>
            <a:spcBef>
              <a:spcPct val="0"/>
            </a:spcBef>
            <a:spcAft>
              <a:spcPct val="15000"/>
            </a:spcAft>
            <a:buChar char="•"/>
          </a:pPr>
          <a:endParaRPr lang="en-GB" sz="3300" kern="1200"/>
        </a:p>
        <a:p>
          <a:pPr marL="285750" lvl="1" indent="-285750" algn="l" defTabSz="1466850" rtl="0">
            <a:lnSpc>
              <a:spcPct val="90000"/>
            </a:lnSpc>
            <a:spcBef>
              <a:spcPct val="0"/>
            </a:spcBef>
            <a:spcAft>
              <a:spcPct val="15000"/>
            </a:spcAft>
            <a:buChar char="•"/>
          </a:pPr>
          <a:endParaRPr lang="en-GB" sz="3300" kern="1200"/>
        </a:p>
      </dsp:txBody>
      <dsp:txXfrm rot="-5400000">
        <a:off x="2703810" y="1724662"/>
        <a:ext cx="8211716" cy="1045739"/>
      </dsp:txXfrm>
    </dsp:sp>
    <dsp:sp modelId="{05BBD127-805A-B446-A2E3-B46956F54BB4}">
      <dsp:nvSpPr>
        <dsp:cNvPr id="0" name=""/>
        <dsp:cNvSpPr/>
      </dsp:nvSpPr>
      <dsp:spPr>
        <a:xfrm>
          <a:off x="0" y="1496720"/>
          <a:ext cx="2703110" cy="1448604"/>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r" defTabSz="1066800">
            <a:lnSpc>
              <a:spcPct val="90000"/>
            </a:lnSpc>
            <a:spcBef>
              <a:spcPct val="0"/>
            </a:spcBef>
            <a:spcAft>
              <a:spcPct val="35000"/>
            </a:spcAft>
            <a:buNone/>
          </a:pPr>
          <a:r>
            <a:rPr lang="en-GB" sz="2400" b="0" i="0" u="none" kern="1200"/>
            <a:t>Text</a:t>
          </a:r>
          <a:endParaRPr lang="en-GB" sz="2400" kern="1200"/>
        </a:p>
      </dsp:txBody>
      <dsp:txXfrm>
        <a:off x="70715" y="1567435"/>
        <a:ext cx="2561680" cy="1307174"/>
      </dsp:txXfrm>
    </dsp:sp>
    <dsp:sp modelId="{3F6F680F-E328-FE4F-8B97-966C1ADFBE47}">
      <dsp:nvSpPr>
        <dsp:cNvPr id="0" name=""/>
        <dsp:cNvSpPr/>
      </dsp:nvSpPr>
      <dsp:spPr>
        <a:xfrm rot="5400000">
          <a:off x="6258512" y="-365577"/>
          <a:ext cx="1158883" cy="8268288"/>
        </a:xfrm>
        <a:prstGeom prst="round2SameRect">
          <a:avLst/>
        </a:prstGeom>
        <a:solidFill>
          <a:schemeClr val="accent6">
            <a:lumMod val="40000"/>
            <a:lumOff val="6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62865" rIns="125730" bIns="62865" numCol="1" spcCol="1270" anchor="ctr" anchorCtr="0">
          <a:noAutofit/>
        </a:bodyPr>
        <a:lstStyle/>
        <a:p>
          <a:pPr marL="285750" lvl="1" indent="-285750" algn="l" defTabSz="1466850">
            <a:lnSpc>
              <a:spcPct val="90000"/>
            </a:lnSpc>
            <a:spcBef>
              <a:spcPct val="0"/>
            </a:spcBef>
            <a:spcAft>
              <a:spcPct val="15000"/>
            </a:spcAft>
            <a:buChar char="•"/>
          </a:pPr>
          <a:endParaRPr lang="en-GB" sz="3300" kern="1200"/>
        </a:p>
        <a:p>
          <a:pPr marL="285750" lvl="1" indent="-285750" algn="l" defTabSz="1466850" rtl="0">
            <a:lnSpc>
              <a:spcPct val="90000"/>
            </a:lnSpc>
            <a:spcBef>
              <a:spcPct val="0"/>
            </a:spcBef>
            <a:spcAft>
              <a:spcPct val="15000"/>
            </a:spcAft>
            <a:buChar char="•"/>
          </a:pPr>
          <a:endParaRPr lang="en-GB" sz="3300" kern="1200"/>
        </a:p>
      </dsp:txBody>
      <dsp:txXfrm rot="-5400000">
        <a:off x="2703810" y="3245697"/>
        <a:ext cx="8211716" cy="1045739"/>
      </dsp:txXfrm>
    </dsp:sp>
    <dsp:sp modelId="{D2524AD4-E276-0342-A4AA-53F07B03090D}">
      <dsp:nvSpPr>
        <dsp:cNvPr id="0" name=""/>
        <dsp:cNvSpPr/>
      </dsp:nvSpPr>
      <dsp:spPr>
        <a:xfrm>
          <a:off x="0" y="3017755"/>
          <a:ext cx="2703110" cy="1448604"/>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r" defTabSz="1066800">
            <a:lnSpc>
              <a:spcPct val="90000"/>
            </a:lnSpc>
            <a:spcBef>
              <a:spcPct val="0"/>
            </a:spcBef>
            <a:spcAft>
              <a:spcPct val="35000"/>
            </a:spcAft>
            <a:buNone/>
          </a:pPr>
          <a:r>
            <a:rPr lang="en-GB" sz="2400" b="0" i="0" u="none" kern="1200"/>
            <a:t>Text</a:t>
          </a:r>
          <a:endParaRPr lang="en-GB" sz="2400" kern="1200"/>
        </a:p>
      </dsp:txBody>
      <dsp:txXfrm>
        <a:off x="70715" y="3088470"/>
        <a:ext cx="2561680" cy="130717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194EE6-7C1B-2143-A69B-8D3161BDA1EB}">
      <dsp:nvSpPr>
        <dsp:cNvPr id="0" name=""/>
        <dsp:cNvSpPr/>
      </dsp:nvSpPr>
      <dsp:spPr>
        <a:xfrm>
          <a:off x="3429" y="15429"/>
          <a:ext cx="3343274" cy="1337309"/>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endParaRPr lang="en-GB" sz="3000" kern="1200"/>
        </a:p>
      </dsp:txBody>
      <dsp:txXfrm>
        <a:off x="3429" y="15429"/>
        <a:ext cx="3343274" cy="1337309"/>
      </dsp:txXfrm>
    </dsp:sp>
    <dsp:sp modelId="{953B3F8F-A82E-B645-8DD0-B44290A1A5AA}">
      <dsp:nvSpPr>
        <dsp:cNvPr id="0" name=""/>
        <dsp:cNvSpPr/>
      </dsp:nvSpPr>
      <dsp:spPr>
        <a:xfrm>
          <a:off x="3429" y="1352739"/>
          <a:ext cx="3343274" cy="2503439"/>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endParaRPr lang="en-GB" sz="3000" kern="1200"/>
        </a:p>
        <a:p>
          <a:pPr marL="285750" lvl="1" indent="-285750" algn="l" defTabSz="1333500">
            <a:lnSpc>
              <a:spcPct val="90000"/>
            </a:lnSpc>
            <a:spcBef>
              <a:spcPct val="0"/>
            </a:spcBef>
            <a:spcAft>
              <a:spcPct val="15000"/>
            </a:spcAft>
            <a:buChar char="•"/>
          </a:pPr>
          <a:endParaRPr lang="en-GB" sz="3000" kern="1200"/>
        </a:p>
      </dsp:txBody>
      <dsp:txXfrm>
        <a:off x="3429" y="1352739"/>
        <a:ext cx="3343274" cy="2503439"/>
      </dsp:txXfrm>
    </dsp:sp>
    <dsp:sp modelId="{55D098AE-C7F4-C247-8C1F-CF93994D3443}">
      <dsp:nvSpPr>
        <dsp:cNvPr id="0" name=""/>
        <dsp:cNvSpPr/>
      </dsp:nvSpPr>
      <dsp:spPr>
        <a:xfrm>
          <a:off x="3814762" y="15429"/>
          <a:ext cx="3343274" cy="1337309"/>
        </a:xfrm>
        <a:prstGeom prst="rect">
          <a:avLst/>
        </a:prstGeom>
        <a:solidFill>
          <a:schemeClr val="accent1"/>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rtl="0">
            <a:lnSpc>
              <a:spcPct val="90000"/>
            </a:lnSpc>
            <a:spcBef>
              <a:spcPct val="0"/>
            </a:spcBef>
            <a:spcAft>
              <a:spcPct val="35000"/>
            </a:spcAft>
            <a:buNone/>
          </a:pPr>
          <a:endParaRPr lang="en-GB" sz="3000" kern="1200"/>
        </a:p>
      </dsp:txBody>
      <dsp:txXfrm>
        <a:off x="3814762" y="15429"/>
        <a:ext cx="3343274" cy="1337309"/>
      </dsp:txXfrm>
    </dsp:sp>
    <dsp:sp modelId="{27A8CC0B-5E20-7148-9B9B-B4941EE3E97E}">
      <dsp:nvSpPr>
        <dsp:cNvPr id="0" name=""/>
        <dsp:cNvSpPr/>
      </dsp:nvSpPr>
      <dsp:spPr>
        <a:xfrm>
          <a:off x="3814762" y="1352739"/>
          <a:ext cx="3343274" cy="2503439"/>
        </a:xfrm>
        <a:prstGeom prst="rect">
          <a:avLst/>
        </a:prstGeom>
        <a:solidFill>
          <a:schemeClr val="accent1">
            <a:lumMod val="20000"/>
            <a:lumOff val="80000"/>
            <a:alpha val="9000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endParaRPr lang="en-GB" sz="3000" kern="1200"/>
        </a:p>
        <a:p>
          <a:pPr marL="285750" lvl="1" indent="-285750" algn="l" defTabSz="1333500" rtl="0">
            <a:lnSpc>
              <a:spcPct val="90000"/>
            </a:lnSpc>
            <a:spcBef>
              <a:spcPct val="0"/>
            </a:spcBef>
            <a:spcAft>
              <a:spcPct val="15000"/>
            </a:spcAft>
            <a:buChar char="•"/>
          </a:pPr>
          <a:endParaRPr lang="en-GB" sz="3000" kern="1200"/>
        </a:p>
      </dsp:txBody>
      <dsp:txXfrm>
        <a:off x="3814762" y="1352739"/>
        <a:ext cx="3343274" cy="2503439"/>
      </dsp:txXfrm>
    </dsp:sp>
    <dsp:sp modelId="{6A79A560-76F4-BB4E-989C-015633398B8F}">
      <dsp:nvSpPr>
        <dsp:cNvPr id="0" name=""/>
        <dsp:cNvSpPr/>
      </dsp:nvSpPr>
      <dsp:spPr>
        <a:xfrm>
          <a:off x="7626096" y="15429"/>
          <a:ext cx="3343274" cy="1337309"/>
        </a:xfrm>
        <a:prstGeom prst="rect">
          <a:avLst/>
        </a:prstGeom>
        <a:solidFill>
          <a:schemeClr val="tx1"/>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rtl="0">
            <a:lnSpc>
              <a:spcPct val="90000"/>
            </a:lnSpc>
            <a:spcBef>
              <a:spcPct val="0"/>
            </a:spcBef>
            <a:spcAft>
              <a:spcPct val="35000"/>
            </a:spcAft>
            <a:buNone/>
          </a:pPr>
          <a:endParaRPr lang="en-GB" sz="3000" kern="1200"/>
        </a:p>
      </dsp:txBody>
      <dsp:txXfrm>
        <a:off x="7626096" y="15429"/>
        <a:ext cx="3343274" cy="1337309"/>
      </dsp:txXfrm>
    </dsp:sp>
    <dsp:sp modelId="{4BA5771C-C3C1-EE43-82B3-6AA7FDB3F714}">
      <dsp:nvSpPr>
        <dsp:cNvPr id="0" name=""/>
        <dsp:cNvSpPr/>
      </dsp:nvSpPr>
      <dsp:spPr>
        <a:xfrm>
          <a:off x="7626096" y="1352739"/>
          <a:ext cx="3343274" cy="2503439"/>
        </a:xfrm>
        <a:prstGeom prst="rect">
          <a:avLst/>
        </a:prstGeom>
        <a:solidFill>
          <a:schemeClr val="tx2">
            <a:lumMod val="20000"/>
            <a:lumOff val="80000"/>
            <a:alpha val="9000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endParaRPr lang="en-GB" sz="3000" kern="1200"/>
        </a:p>
        <a:p>
          <a:pPr marL="285750" lvl="1" indent="-285750" algn="l" defTabSz="1333500" rtl="0">
            <a:lnSpc>
              <a:spcPct val="90000"/>
            </a:lnSpc>
            <a:spcBef>
              <a:spcPct val="0"/>
            </a:spcBef>
            <a:spcAft>
              <a:spcPct val="15000"/>
            </a:spcAft>
            <a:buChar char="•"/>
          </a:pPr>
          <a:endParaRPr lang="en-GB" sz="3000" kern="1200"/>
        </a:p>
      </dsp:txBody>
      <dsp:txXfrm>
        <a:off x="7626096" y="1352739"/>
        <a:ext cx="3343274" cy="25034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569313-255B-1844-BC2C-72CD35E527BE}">
      <dsp:nvSpPr>
        <dsp:cNvPr id="0" name=""/>
        <dsp:cNvSpPr/>
      </dsp:nvSpPr>
      <dsp:spPr>
        <a:xfrm rot="10800000">
          <a:off x="598561" y="15821"/>
          <a:ext cx="10374237" cy="1197176"/>
        </a:xfrm>
        <a:prstGeom prst="homePlate">
          <a:avLst/>
        </a:prstGeom>
        <a:solidFill>
          <a:schemeClr val="accent1">
            <a:alpha val="9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7921" tIns="106680" rIns="199136" bIns="106680" numCol="1" spcCol="1270" anchor="ctr" anchorCtr="0">
          <a:noAutofit/>
        </a:bodyPr>
        <a:lstStyle/>
        <a:p>
          <a:pPr marL="0" lvl="0" indent="0" algn="ctr" defTabSz="1244600" rtl="0">
            <a:lnSpc>
              <a:spcPct val="90000"/>
            </a:lnSpc>
            <a:spcBef>
              <a:spcPct val="0"/>
            </a:spcBef>
            <a:spcAft>
              <a:spcPct val="35000"/>
            </a:spcAft>
            <a:buNone/>
          </a:pPr>
          <a:endParaRPr lang="en-GB" sz="2800" kern="1200"/>
        </a:p>
      </dsp:txBody>
      <dsp:txXfrm rot="10800000">
        <a:off x="897855" y="15821"/>
        <a:ext cx="10074943" cy="1197176"/>
      </dsp:txXfrm>
    </dsp:sp>
    <dsp:sp modelId="{719C40D8-8FCD-EB4F-903C-EAB562F0EA8F}">
      <dsp:nvSpPr>
        <dsp:cNvPr id="0" name=""/>
        <dsp:cNvSpPr/>
      </dsp:nvSpPr>
      <dsp:spPr>
        <a:xfrm>
          <a:off x="2" y="2568"/>
          <a:ext cx="1197176" cy="1197176"/>
        </a:xfrm>
        <a:prstGeom prst="ellipse">
          <a:avLst/>
        </a:prstGeom>
        <a:solidFill>
          <a:schemeClr val="accent4">
            <a:tint val="50000"/>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E7170F-DE7D-FF42-8A0C-DB02E43D0ACD}">
      <dsp:nvSpPr>
        <dsp:cNvPr id="0" name=""/>
        <dsp:cNvSpPr/>
      </dsp:nvSpPr>
      <dsp:spPr>
        <a:xfrm rot="10800000">
          <a:off x="598561" y="1562805"/>
          <a:ext cx="10374237" cy="1197176"/>
        </a:xfrm>
        <a:prstGeom prst="homePlate">
          <a:avLst/>
        </a:prstGeom>
        <a:solidFill>
          <a:schemeClr val="accent6">
            <a:lumMod val="75000"/>
            <a:alpha val="7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7921" tIns="106680" rIns="199136" bIns="106680" numCol="1" spcCol="1270" anchor="ctr" anchorCtr="0">
          <a:noAutofit/>
        </a:bodyPr>
        <a:lstStyle/>
        <a:p>
          <a:pPr marL="0" lvl="0" indent="0" algn="ctr" defTabSz="1244600" rtl="0">
            <a:lnSpc>
              <a:spcPct val="90000"/>
            </a:lnSpc>
            <a:spcBef>
              <a:spcPct val="0"/>
            </a:spcBef>
            <a:spcAft>
              <a:spcPct val="35000"/>
            </a:spcAft>
            <a:buNone/>
          </a:pPr>
          <a:endParaRPr lang="en-GB" sz="2800" kern="1200"/>
        </a:p>
      </dsp:txBody>
      <dsp:txXfrm rot="10800000">
        <a:off x="897855" y="1562805"/>
        <a:ext cx="10074943" cy="1197176"/>
      </dsp:txXfrm>
    </dsp:sp>
    <dsp:sp modelId="{16316BE9-103E-5341-BB6E-01BB3AC6E134}">
      <dsp:nvSpPr>
        <dsp:cNvPr id="0" name=""/>
        <dsp:cNvSpPr/>
      </dsp:nvSpPr>
      <dsp:spPr>
        <a:xfrm>
          <a:off x="2" y="1549552"/>
          <a:ext cx="1197176" cy="1197176"/>
        </a:xfrm>
        <a:prstGeom prst="ellipse">
          <a:avLst/>
        </a:prstGeom>
        <a:solidFill>
          <a:schemeClr val="accent4">
            <a:tint val="50000"/>
            <a:alpha val="90000"/>
            <a:hueOff val="-19361"/>
            <a:satOff val="-892"/>
            <a:lumOff val="6723"/>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DE99B7-077B-D346-BDCC-E4583BCE658E}">
      <dsp:nvSpPr>
        <dsp:cNvPr id="0" name=""/>
        <dsp:cNvSpPr/>
      </dsp:nvSpPr>
      <dsp:spPr>
        <a:xfrm rot="10800000">
          <a:off x="598561" y="3099104"/>
          <a:ext cx="10374237" cy="1197176"/>
        </a:xfrm>
        <a:prstGeom prst="homePlate">
          <a:avLst/>
        </a:prstGeom>
        <a:solidFill>
          <a:schemeClr val="tx2">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7921" tIns="106680" rIns="199136" bIns="106680" numCol="1" spcCol="1270" anchor="ctr" anchorCtr="0">
          <a:noAutofit/>
        </a:bodyPr>
        <a:lstStyle/>
        <a:p>
          <a:pPr marL="0" lvl="0" indent="0" algn="ctr" defTabSz="1244600" rtl="0">
            <a:lnSpc>
              <a:spcPct val="90000"/>
            </a:lnSpc>
            <a:spcBef>
              <a:spcPct val="0"/>
            </a:spcBef>
            <a:spcAft>
              <a:spcPct val="35000"/>
            </a:spcAft>
            <a:buNone/>
          </a:pPr>
          <a:endParaRPr lang="en-GB" sz="2800" kern="1200"/>
        </a:p>
      </dsp:txBody>
      <dsp:txXfrm rot="10800000">
        <a:off x="897855" y="3099104"/>
        <a:ext cx="10074943" cy="1197176"/>
      </dsp:txXfrm>
    </dsp:sp>
    <dsp:sp modelId="{FFC8DC6B-613E-9441-B42B-1CD1BBEDE1C1}">
      <dsp:nvSpPr>
        <dsp:cNvPr id="0" name=""/>
        <dsp:cNvSpPr/>
      </dsp:nvSpPr>
      <dsp:spPr>
        <a:xfrm>
          <a:off x="2" y="3096535"/>
          <a:ext cx="1197176" cy="1197176"/>
        </a:xfrm>
        <a:prstGeom prst="ellipse">
          <a:avLst/>
        </a:prstGeom>
        <a:solidFill>
          <a:schemeClr val="accent4">
            <a:tint val="50000"/>
            <a:alpha val="90000"/>
            <a:hueOff val="-38722"/>
            <a:satOff val="-1784"/>
            <a:lumOff val="13446"/>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274A8A-2BF4-5D49-8F07-1A4162B02476}">
      <dsp:nvSpPr>
        <dsp:cNvPr id="0" name=""/>
        <dsp:cNvSpPr/>
      </dsp:nvSpPr>
      <dsp:spPr>
        <a:xfrm>
          <a:off x="0" y="0"/>
          <a:ext cx="10972799" cy="0"/>
        </a:xfrm>
        <a:prstGeom prst="line">
          <a:avLst/>
        </a:prstGeom>
        <a:solidFill>
          <a:schemeClr val="accent1">
            <a:hueOff val="0"/>
            <a:satOff val="0"/>
            <a:lumOff val="0"/>
            <a:alphaOff val="0"/>
          </a:schemeClr>
        </a:solidFill>
        <a:ln w="31750" cap="flat" cmpd="sng" algn="ctr">
          <a:solidFill>
            <a:schemeClr val="tx2"/>
          </a:solidFill>
          <a:prstDash val="sysDash"/>
        </a:ln>
        <a:effectLst/>
      </dsp:spPr>
      <dsp:style>
        <a:lnRef idx="2">
          <a:scrgbClr r="0" g="0" b="0"/>
        </a:lnRef>
        <a:fillRef idx="1">
          <a:scrgbClr r="0" g="0" b="0"/>
        </a:fillRef>
        <a:effectRef idx="0">
          <a:scrgbClr r="0" g="0" b="0"/>
        </a:effectRef>
        <a:fontRef idx="minor">
          <a:schemeClr val="lt1"/>
        </a:fontRef>
      </dsp:style>
    </dsp:sp>
    <dsp:sp modelId="{FA68BA3F-0F3E-254F-B89B-40F3453A37DA}">
      <dsp:nvSpPr>
        <dsp:cNvPr id="0" name=""/>
        <dsp:cNvSpPr/>
      </dsp:nvSpPr>
      <dsp:spPr>
        <a:xfrm>
          <a:off x="0" y="0"/>
          <a:ext cx="2194559" cy="4143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None/>
          </a:pPr>
          <a:r>
            <a:rPr lang="en-GB" sz="2800" kern="1200"/>
            <a:t>Focus</a:t>
          </a:r>
        </a:p>
      </dsp:txBody>
      <dsp:txXfrm>
        <a:off x="0" y="0"/>
        <a:ext cx="2194559" cy="4143880"/>
      </dsp:txXfrm>
    </dsp:sp>
    <dsp:sp modelId="{D491D2B4-E269-0144-8E09-6F86CF7E2F98}">
      <dsp:nvSpPr>
        <dsp:cNvPr id="0" name=""/>
        <dsp:cNvSpPr/>
      </dsp:nvSpPr>
      <dsp:spPr>
        <a:xfrm>
          <a:off x="2359151" y="64748"/>
          <a:ext cx="8613647" cy="1294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endParaRPr lang="en-GB" sz="3000" kern="1200"/>
        </a:p>
      </dsp:txBody>
      <dsp:txXfrm>
        <a:off x="2359151" y="64748"/>
        <a:ext cx="8613647" cy="1294962"/>
      </dsp:txXfrm>
    </dsp:sp>
    <dsp:sp modelId="{C3FEE541-4768-D64A-8157-86FBE444E865}">
      <dsp:nvSpPr>
        <dsp:cNvPr id="0" name=""/>
        <dsp:cNvSpPr/>
      </dsp:nvSpPr>
      <dsp:spPr>
        <a:xfrm>
          <a:off x="2194559" y="1359710"/>
          <a:ext cx="877823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AB9E80-CB33-D040-B117-B628ADF2AD9E}">
      <dsp:nvSpPr>
        <dsp:cNvPr id="0" name=""/>
        <dsp:cNvSpPr/>
      </dsp:nvSpPr>
      <dsp:spPr>
        <a:xfrm>
          <a:off x="2359151" y="1424458"/>
          <a:ext cx="8613647" cy="1294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endParaRPr lang="en-GB" sz="3000" kern="1200"/>
        </a:p>
      </dsp:txBody>
      <dsp:txXfrm>
        <a:off x="2359151" y="1424458"/>
        <a:ext cx="8613647" cy="1294962"/>
      </dsp:txXfrm>
    </dsp:sp>
    <dsp:sp modelId="{645E5B81-EB03-9149-89BD-E349037B4C6E}">
      <dsp:nvSpPr>
        <dsp:cNvPr id="0" name=""/>
        <dsp:cNvSpPr/>
      </dsp:nvSpPr>
      <dsp:spPr>
        <a:xfrm>
          <a:off x="2194559" y="2719421"/>
          <a:ext cx="877823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FF839F-E309-0640-9415-E4025281B7D1}">
      <dsp:nvSpPr>
        <dsp:cNvPr id="0" name=""/>
        <dsp:cNvSpPr/>
      </dsp:nvSpPr>
      <dsp:spPr>
        <a:xfrm>
          <a:off x="2359151" y="2784169"/>
          <a:ext cx="8613647" cy="1294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endParaRPr lang="en-GB" sz="3000" kern="1200"/>
        </a:p>
      </dsp:txBody>
      <dsp:txXfrm>
        <a:off x="2359151" y="2784169"/>
        <a:ext cx="8613647" cy="1294962"/>
      </dsp:txXfrm>
    </dsp:sp>
    <dsp:sp modelId="{6B6A12A5-3A5A-B449-8031-1B27A82A86BE}">
      <dsp:nvSpPr>
        <dsp:cNvPr id="0" name=""/>
        <dsp:cNvSpPr/>
      </dsp:nvSpPr>
      <dsp:spPr>
        <a:xfrm>
          <a:off x="2194559" y="4079131"/>
          <a:ext cx="877823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194EE6-7C1B-2143-A69B-8D3161BDA1EB}">
      <dsp:nvSpPr>
        <dsp:cNvPr id="0" name=""/>
        <dsp:cNvSpPr/>
      </dsp:nvSpPr>
      <dsp:spPr>
        <a:xfrm>
          <a:off x="3429" y="15429"/>
          <a:ext cx="3343274" cy="1337309"/>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endParaRPr lang="en-GB" sz="3000" kern="1200"/>
        </a:p>
      </dsp:txBody>
      <dsp:txXfrm>
        <a:off x="3429" y="15429"/>
        <a:ext cx="3343274" cy="1337309"/>
      </dsp:txXfrm>
    </dsp:sp>
    <dsp:sp modelId="{953B3F8F-A82E-B645-8DD0-B44290A1A5AA}">
      <dsp:nvSpPr>
        <dsp:cNvPr id="0" name=""/>
        <dsp:cNvSpPr/>
      </dsp:nvSpPr>
      <dsp:spPr>
        <a:xfrm>
          <a:off x="3429" y="1352739"/>
          <a:ext cx="3343274" cy="2503439"/>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endParaRPr lang="en-GB" sz="3000" kern="1200"/>
        </a:p>
        <a:p>
          <a:pPr marL="285750" lvl="1" indent="-285750" algn="l" defTabSz="1333500">
            <a:lnSpc>
              <a:spcPct val="90000"/>
            </a:lnSpc>
            <a:spcBef>
              <a:spcPct val="0"/>
            </a:spcBef>
            <a:spcAft>
              <a:spcPct val="15000"/>
            </a:spcAft>
            <a:buChar char="•"/>
          </a:pPr>
          <a:endParaRPr lang="en-GB" sz="3000" kern="1200"/>
        </a:p>
      </dsp:txBody>
      <dsp:txXfrm>
        <a:off x="3429" y="1352739"/>
        <a:ext cx="3343274" cy="2503439"/>
      </dsp:txXfrm>
    </dsp:sp>
    <dsp:sp modelId="{55D098AE-C7F4-C247-8C1F-CF93994D3443}">
      <dsp:nvSpPr>
        <dsp:cNvPr id="0" name=""/>
        <dsp:cNvSpPr/>
      </dsp:nvSpPr>
      <dsp:spPr>
        <a:xfrm>
          <a:off x="3814762" y="15429"/>
          <a:ext cx="3343274" cy="1337309"/>
        </a:xfrm>
        <a:prstGeom prst="rect">
          <a:avLst/>
        </a:prstGeom>
        <a:solidFill>
          <a:schemeClr val="accent1"/>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rtl="0">
            <a:lnSpc>
              <a:spcPct val="90000"/>
            </a:lnSpc>
            <a:spcBef>
              <a:spcPct val="0"/>
            </a:spcBef>
            <a:spcAft>
              <a:spcPct val="35000"/>
            </a:spcAft>
            <a:buNone/>
          </a:pPr>
          <a:endParaRPr lang="en-GB" sz="3000" kern="1200"/>
        </a:p>
      </dsp:txBody>
      <dsp:txXfrm>
        <a:off x="3814762" y="15429"/>
        <a:ext cx="3343274" cy="1337309"/>
      </dsp:txXfrm>
    </dsp:sp>
    <dsp:sp modelId="{27A8CC0B-5E20-7148-9B9B-B4941EE3E97E}">
      <dsp:nvSpPr>
        <dsp:cNvPr id="0" name=""/>
        <dsp:cNvSpPr/>
      </dsp:nvSpPr>
      <dsp:spPr>
        <a:xfrm>
          <a:off x="3814762" y="1352739"/>
          <a:ext cx="3343274" cy="2503439"/>
        </a:xfrm>
        <a:prstGeom prst="rect">
          <a:avLst/>
        </a:prstGeom>
        <a:solidFill>
          <a:schemeClr val="accent1">
            <a:lumMod val="20000"/>
            <a:lumOff val="80000"/>
            <a:alpha val="9000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endParaRPr lang="en-GB" sz="3000" kern="1200"/>
        </a:p>
        <a:p>
          <a:pPr marL="285750" lvl="1" indent="-285750" algn="l" defTabSz="1333500" rtl="0">
            <a:lnSpc>
              <a:spcPct val="90000"/>
            </a:lnSpc>
            <a:spcBef>
              <a:spcPct val="0"/>
            </a:spcBef>
            <a:spcAft>
              <a:spcPct val="15000"/>
            </a:spcAft>
            <a:buChar char="•"/>
          </a:pPr>
          <a:endParaRPr lang="en-GB" sz="3000" kern="1200"/>
        </a:p>
      </dsp:txBody>
      <dsp:txXfrm>
        <a:off x="3814762" y="1352739"/>
        <a:ext cx="3343274" cy="2503439"/>
      </dsp:txXfrm>
    </dsp:sp>
    <dsp:sp modelId="{6A79A560-76F4-BB4E-989C-015633398B8F}">
      <dsp:nvSpPr>
        <dsp:cNvPr id="0" name=""/>
        <dsp:cNvSpPr/>
      </dsp:nvSpPr>
      <dsp:spPr>
        <a:xfrm>
          <a:off x="7626096" y="15429"/>
          <a:ext cx="3343274" cy="1337309"/>
        </a:xfrm>
        <a:prstGeom prst="rect">
          <a:avLst/>
        </a:prstGeom>
        <a:solidFill>
          <a:schemeClr val="tx1"/>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rtl="0">
            <a:lnSpc>
              <a:spcPct val="90000"/>
            </a:lnSpc>
            <a:spcBef>
              <a:spcPct val="0"/>
            </a:spcBef>
            <a:spcAft>
              <a:spcPct val="35000"/>
            </a:spcAft>
            <a:buNone/>
          </a:pPr>
          <a:endParaRPr lang="en-GB" sz="3000" kern="1200"/>
        </a:p>
      </dsp:txBody>
      <dsp:txXfrm>
        <a:off x="7626096" y="15429"/>
        <a:ext cx="3343274" cy="1337309"/>
      </dsp:txXfrm>
    </dsp:sp>
    <dsp:sp modelId="{4BA5771C-C3C1-EE43-82B3-6AA7FDB3F714}">
      <dsp:nvSpPr>
        <dsp:cNvPr id="0" name=""/>
        <dsp:cNvSpPr/>
      </dsp:nvSpPr>
      <dsp:spPr>
        <a:xfrm>
          <a:off x="7626096" y="1352739"/>
          <a:ext cx="3343274" cy="2503439"/>
        </a:xfrm>
        <a:prstGeom prst="rect">
          <a:avLst/>
        </a:prstGeom>
        <a:solidFill>
          <a:schemeClr val="tx2">
            <a:lumMod val="20000"/>
            <a:lumOff val="80000"/>
            <a:alpha val="9000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endParaRPr lang="en-GB" sz="3000" kern="1200"/>
        </a:p>
        <a:p>
          <a:pPr marL="285750" lvl="1" indent="-285750" algn="l" defTabSz="1333500" rtl="0">
            <a:lnSpc>
              <a:spcPct val="90000"/>
            </a:lnSpc>
            <a:spcBef>
              <a:spcPct val="0"/>
            </a:spcBef>
            <a:spcAft>
              <a:spcPct val="15000"/>
            </a:spcAft>
            <a:buChar char="•"/>
          </a:pPr>
          <a:endParaRPr lang="en-GB" sz="3000" kern="1200"/>
        </a:p>
      </dsp:txBody>
      <dsp:txXfrm>
        <a:off x="7626096" y="1352739"/>
        <a:ext cx="3343274" cy="25034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92F2C5-4BF1-5244-822A-22E794BD2AB3}">
      <dsp:nvSpPr>
        <dsp:cNvPr id="0" name=""/>
        <dsp:cNvSpPr/>
      </dsp:nvSpPr>
      <dsp:spPr>
        <a:xfrm rot="5400000">
          <a:off x="6258512" y="-3407647"/>
          <a:ext cx="1158883" cy="8268288"/>
        </a:xfrm>
        <a:prstGeom prst="round2SameRect">
          <a:avLst/>
        </a:prstGeom>
        <a:solidFill>
          <a:schemeClr val="accent6">
            <a:lumMod val="40000"/>
            <a:lumOff val="6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62865" rIns="125730" bIns="62865" numCol="1" spcCol="1270" anchor="ctr" anchorCtr="0">
          <a:noAutofit/>
        </a:bodyPr>
        <a:lstStyle/>
        <a:p>
          <a:pPr marL="285750" lvl="1" indent="-285750" algn="l" defTabSz="1466850" rtl="0">
            <a:lnSpc>
              <a:spcPct val="90000"/>
            </a:lnSpc>
            <a:spcBef>
              <a:spcPct val="0"/>
            </a:spcBef>
            <a:spcAft>
              <a:spcPct val="15000"/>
            </a:spcAft>
            <a:buChar char="•"/>
          </a:pPr>
          <a:endParaRPr lang="en-GB" sz="3300" kern="1200"/>
        </a:p>
        <a:p>
          <a:pPr marL="285750" lvl="1" indent="-285750" algn="l" defTabSz="1466850" rtl="0">
            <a:lnSpc>
              <a:spcPct val="90000"/>
            </a:lnSpc>
            <a:spcBef>
              <a:spcPct val="0"/>
            </a:spcBef>
            <a:spcAft>
              <a:spcPct val="15000"/>
            </a:spcAft>
            <a:buChar char="•"/>
          </a:pPr>
          <a:endParaRPr lang="en-GB" sz="3300" kern="1200"/>
        </a:p>
      </dsp:txBody>
      <dsp:txXfrm rot="-5400000">
        <a:off x="2703810" y="203627"/>
        <a:ext cx="8211716" cy="1045739"/>
      </dsp:txXfrm>
    </dsp:sp>
    <dsp:sp modelId="{779B63D1-C43C-8B4D-A677-E5DBEB28BBCE}">
      <dsp:nvSpPr>
        <dsp:cNvPr id="0" name=""/>
        <dsp:cNvSpPr/>
      </dsp:nvSpPr>
      <dsp:spPr>
        <a:xfrm>
          <a:off x="0" y="0"/>
          <a:ext cx="2703110" cy="1448604"/>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r" defTabSz="1066800">
            <a:lnSpc>
              <a:spcPct val="90000"/>
            </a:lnSpc>
            <a:spcBef>
              <a:spcPct val="0"/>
            </a:spcBef>
            <a:spcAft>
              <a:spcPct val="35000"/>
            </a:spcAft>
            <a:buNone/>
          </a:pPr>
          <a:r>
            <a:rPr lang="en-GB" sz="2400" b="0" i="0" u="none" kern="1200"/>
            <a:t>Text</a:t>
          </a:r>
          <a:endParaRPr lang="en-GB" sz="2400" kern="1200"/>
        </a:p>
      </dsp:txBody>
      <dsp:txXfrm>
        <a:off x="70715" y="70715"/>
        <a:ext cx="2561680" cy="1307174"/>
      </dsp:txXfrm>
    </dsp:sp>
    <dsp:sp modelId="{78F4AAD8-D9BC-3345-B654-23DAEC122792}">
      <dsp:nvSpPr>
        <dsp:cNvPr id="0" name=""/>
        <dsp:cNvSpPr/>
      </dsp:nvSpPr>
      <dsp:spPr>
        <a:xfrm rot="5400000">
          <a:off x="6258512" y="-1886612"/>
          <a:ext cx="1158883" cy="8268288"/>
        </a:xfrm>
        <a:prstGeom prst="round2SameRect">
          <a:avLst/>
        </a:prstGeom>
        <a:solidFill>
          <a:schemeClr val="accent6">
            <a:lumMod val="40000"/>
            <a:lumOff val="6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62865" rIns="125730" bIns="62865" numCol="1" spcCol="1270" anchor="ctr" anchorCtr="0">
          <a:noAutofit/>
        </a:bodyPr>
        <a:lstStyle/>
        <a:p>
          <a:pPr marL="285750" lvl="1" indent="-285750" algn="l" defTabSz="1466850">
            <a:lnSpc>
              <a:spcPct val="90000"/>
            </a:lnSpc>
            <a:spcBef>
              <a:spcPct val="0"/>
            </a:spcBef>
            <a:spcAft>
              <a:spcPct val="15000"/>
            </a:spcAft>
            <a:buChar char="•"/>
          </a:pPr>
          <a:endParaRPr lang="en-GB" sz="3300" kern="1200"/>
        </a:p>
        <a:p>
          <a:pPr marL="285750" lvl="1" indent="-285750" algn="l" defTabSz="1466850" rtl="0">
            <a:lnSpc>
              <a:spcPct val="90000"/>
            </a:lnSpc>
            <a:spcBef>
              <a:spcPct val="0"/>
            </a:spcBef>
            <a:spcAft>
              <a:spcPct val="15000"/>
            </a:spcAft>
            <a:buChar char="•"/>
          </a:pPr>
          <a:endParaRPr lang="en-GB" sz="3300" kern="1200"/>
        </a:p>
      </dsp:txBody>
      <dsp:txXfrm rot="-5400000">
        <a:off x="2703810" y="1724662"/>
        <a:ext cx="8211716" cy="1045739"/>
      </dsp:txXfrm>
    </dsp:sp>
    <dsp:sp modelId="{05BBD127-805A-B446-A2E3-B46956F54BB4}">
      <dsp:nvSpPr>
        <dsp:cNvPr id="0" name=""/>
        <dsp:cNvSpPr/>
      </dsp:nvSpPr>
      <dsp:spPr>
        <a:xfrm>
          <a:off x="0" y="1496720"/>
          <a:ext cx="2703110" cy="1448604"/>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r" defTabSz="1066800">
            <a:lnSpc>
              <a:spcPct val="90000"/>
            </a:lnSpc>
            <a:spcBef>
              <a:spcPct val="0"/>
            </a:spcBef>
            <a:spcAft>
              <a:spcPct val="35000"/>
            </a:spcAft>
            <a:buNone/>
          </a:pPr>
          <a:r>
            <a:rPr lang="en-GB" sz="2400" b="0" i="0" u="none" kern="1200"/>
            <a:t>Text</a:t>
          </a:r>
          <a:endParaRPr lang="en-GB" sz="2400" kern="1200"/>
        </a:p>
      </dsp:txBody>
      <dsp:txXfrm>
        <a:off x="70715" y="1567435"/>
        <a:ext cx="2561680" cy="1307174"/>
      </dsp:txXfrm>
    </dsp:sp>
    <dsp:sp modelId="{3F6F680F-E328-FE4F-8B97-966C1ADFBE47}">
      <dsp:nvSpPr>
        <dsp:cNvPr id="0" name=""/>
        <dsp:cNvSpPr/>
      </dsp:nvSpPr>
      <dsp:spPr>
        <a:xfrm rot="5400000">
          <a:off x="6258512" y="-365577"/>
          <a:ext cx="1158883" cy="8268288"/>
        </a:xfrm>
        <a:prstGeom prst="round2SameRect">
          <a:avLst/>
        </a:prstGeom>
        <a:solidFill>
          <a:schemeClr val="accent6">
            <a:lumMod val="40000"/>
            <a:lumOff val="6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62865" rIns="125730" bIns="62865" numCol="1" spcCol="1270" anchor="ctr" anchorCtr="0">
          <a:noAutofit/>
        </a:bodyPr>
        <a:lstStyle/>
        <a:p>
          <a:pPr marL="285750" lvl="1" indent="-285750" algn="l" defTabSz="1466850">
            <a:lnSpc>
              <a:spcPct val="90000"/>
            </a:lnSpc>
            <a:spcBef>
              <a:spcPct val="0"/>
            </a:spcBef>
            <a:spcAft>
              <a:spcPct val="15000"/>
            </a:spcAft>
            <a:buChar char="•"/>
          </a:pPr>
          <a:endParaRPr lang="en-GB" sz="3300" kern="1200"/>
        </a:p>
        <a:p>
          <a:pPr marL="285750" lvl="1" indent="-285750" algn="l" defTabSz="1466850" rtl="0">
            <a:lnSpc>
              <a:spcPct val="90000"/>
            </a:lnSpc>
            <a:spcBef>
              <a:spcPct val="0"/>
            </a:spcBef>
            <a:spcAft>
              <a:spcPct val="15000"/>
            </a:spcAft>
            <a:buChar char="•"/>
          </a:pPr>
          <a:endParaRPr lang="en-GB" sz="3300" kern="1200"/>
        </a:p>
      </dsp:txBody>
      <dsp:txXfrm rot="-5400000">
        <a:off x="2703810" y="3245697"/>
        <a:ext cx="8211716" cy="1045739"/>
      </dsp:txXfrm>
    </dsp:sp>
    <dsp:sp modelId="{D2524AD4-E276-0342-A4AA-53F07B03090D}">
      <dsp:nvSpPr>
        <dsp:cNvPr id="0" name=""/>
        <dsp:cNvSpPr/>
      </dsp:nvSpPr>
      <dsp:spPr>
        <a:xfrm>
          <a:off x="0" y="3017755"/>
          <a:ext cx="2703110" cy="1448604"/>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r" defTabSz="1066800">
            <a:lnSpc>
              <a:spcPct val="90000"/>
            </a:lnSpc>
            <a:spcBef>
              <a:spcPct val="0"/>
            </a:spcBef>
            <a:spcAft>
              <a:spcPct val="35000"/>
            </a:spcAft>
            <a:buNone/>
          </a:pPr>
          <a:r>
            <a:rPr lang="en-GB" sz="2400" b="0" i="0" u="none" kern="1200"/>
            <a:t>Text</a:t>
          </a:r>
          <a:endParaRPr lang="en-GB" sz="2400" kern="1200"/>
        </a:p>
      </dsp:txBody>
      <dsp:txXfrm>
        <a:off x="70715" y="3088470"/>
        <a:ext cx="2561680" cy="130717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569313-255B-1844-BC2C-72CD35E527BE}">
      <dsp:nvSpPr>
        <dsp:cNvPr id="0" name=""/>
        <dsp:cNvSpPr/>
      </dsp:nvSpPr>
      <dsp:spPr>
        <a:xfrm rot="10800000">
          <a:off x="598561" y="15821"/>
          <a:ext cx="10374237" cy="1197176"/>
        </a:xfrm>
        <a:prstGeom prst="homePlate">
          <a:avLst/>
        </a:prstGeom>
        <a:solidFill>
          <a:schemeClr val="accent1">
            <a:alpha val="9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7921" tIns="106680" rIns="199136" bIns="106680" numCol="1" spcCol="1270" anchor="ctr" anchorCtr="0">
          <a:noAutofit/>
        </a:bodyPr>
        <a:lstStyle/>
        <a:p>
          <a:pPr marL="0" lvl="0" indent="0" algn="ctr" defTabSz="1244600" rtl="0">
            <a:lnSpc>
              <a:spcPct val="90000"/>
            </a:lnSpc>
            <a:spcBef>
              <a:spcPct val="0"/>
            </a:spcBef>
            <a:spcAft>
              <a:spcPct val="35000"/>
            </a:spcAft>
            <a:buNone/>
          </a:pPr>
          <a:r>
            <a:rPr lang="en-GB" sz="2800" kern="1200"/>
            <a:t> </a:t>
          </a:r>
        </a:p>
      </dsp:txBody>
      <dsp:txXfrm rot="10800000">
        <a:off x="897855" y="15821"/>
        <a:ext cx="10074943" cy="1197176"/>
      </dsp:txXfrm>
    </dsp:sp>
    <dsp:sp modelId="{719C40D8-8FCD-EB4F-903C-EAB562F0EA8F}">
      <dsp:nvSpPr>
        <dsp:cNvPr id="0" name=""/>
        <dsp:cNvSpPr/>
      </dsp:nvSpPr>
      <dsp:spPr>
        <a:xfrm>
          <a:off x="2" y="2568"/>
          <a:ext cx="1197176" cy="1197176"/>
        </a:xfrm>
        <a:prstGeom prst="ellipse">
          <a:avLst/>
        </a:prstGeom>
        <a:solidFill>
          <a:schemeClr val="accent4">
            <a:tint val="50000"/>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E7170F-DE7D-FF42-8A0C-DB02E43D0ACD}">
      <dsp:nvSpPr>
        <dsp:cNvPr id="0" name=""/>
        <dsp:cNvSpPr/>
      </dsp:nvSpPr>
      <dsp:spPr>
        <a:xfrm rot="10800000">
          <a:off x="598561" y="1562805"/>
          <a:ext cx="10374237" cy="1197176"/>
        </a:xfrm>
        <a:prstGeom prst="homePlate">
          <a:avLst/>
        </a:prstGeom>
        <a:solidFill>
          <a:schemeClr val="accent6">
            <a:lumMod val="75000"/>
            <a:alpha val="7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7921" tIns="106680" rIns="199136" bIns="106680" numCol="1" spcCol="1270" anchor="ctr" anchorCtr="0">
          <a:noAutofit/>
        </a:bodyPr>
        <a:lstStyle/>
        <a:p>
          <a:pPr marL="0" lvl="0" indent="0" algn="ctr" defTabSz="1244600" rtl="0">
            <a:lnSpc>
              <a:spcPct val="90000"/>
            </a:lnSpc>
            <a:spcBef>
              <a:spcPct val="0"/>
            </a:spcBef>
            <a:spcAft>
              <a:spcPct val="35000"/>
            </a:spcAft>
            <a:buNone/>
          </a:pPr>
          <a:r>
            <a:rPr lang="en-GB" sz="2800" kern="1200"/>
            <a:t> </a:t>
          </a:r>
        </a:p>
      </dsp:txBody>
      <dsp:txXfrm rot="10800000">
        <a:off x="897855" y="1562805"/>
        <a:ext cx="10074943" cy="1197176"/>
      </dsp:txXfrm>
    </dsp:sp>
    <dsp:sp modelId="{16316BE9-103E-5341-BB6E-01BB3AC6E134}">
      <dsp:nvSpPr>
        <dsp:cNvPr id="0" name=""/>
        <dsp:cNvSpPr/>
      </dsp:nvSpPr>
      <dsp:spPr>
        <a:xfrm>
          <a:off x="2" y="1549552"/>
          <a:ext cx="1197176" cy="1197176"/>
        </a:xfrm>
        <a:prstGeom prst="ellipse">
          <a:avLst/>
        </a:prstGeom>
        <a:solidFill>
          <a:schemeClr val="accent4">
            <a:tint val="50000"/>
            <a:alpha val="90000"/>
            <a:hueOff val="-19361"/>
            <a:satOff val="-892"/>
            <a:lumOff val="6723"/>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DE99B7-077B-D346-BDCC-E4583BCE658E}">
      <dsp:nvSpPr>
        <dsp:cNvPr id="0" name=""/>
        <dsp:cNvSpPr/>
      </dsp:nvSpPr>
      <dsp:spPr>
        <a:xfrm rot="10800000">
          <a:off x="598561" y="3099104"/>
          <a:ext cx="10374237" cy="1197176"/>
        </a:xfrm>
        <a:prstGeom prst="homePlate">
          <a:avLst/>
        </a:prstGeom>
        <a:solidFill>
          <a:schemeClr val="tx2">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7921" tIns="106680" rIns="199136" bIns="106680" numCol="1" spcCol="1270" anchor="ctr" anchorCtr="0">
          <a:noAutofit/>
        </a:bodyPr>
        <a:lstStyle/>
        <a:p>
          <a:pPr marL="0" lvl="0" indent="0" algn="ctr" defTabSz="1244600" rtl="0">
            <a:lnSpc>
              <a:spcPct val="90000"/>
            </a:lnSpc>
            <a:spcBef>
              <a:spcPct val="0"/>
            </a:spcBef>
            <a:spcAft>
              <a:spcPct val="35000"/>
            </a:spcAft>
            <a:buNone/>
          </a:pPr>
          <a:r>
            <a:rPr lang="en-GB" sz="2800" kern="1200"/>
            <a:t> </a:t>
          </a:r>
        </a:p>
      </dsp:txBody>
      <dsp:txXfrm rot="10800000">
        <a:off x="897855" y="3099104"/>
        <a:ext cx="10074943" cy="1197176"/>
      </dsp:txXfrm>
    </dsp:sp>
    <dsp:sp modelId="{FFC8DC6B-613E-9441-B42B-1CD1BBEDE1C1}">
      <dsp:nvSpPr>
        <dsp:cNvPr id="0" name=""/>
        <dsp:cNvSpPr/>
      </dsp:nvSpPr>
      <dsp:spPr>
        <a:xfrm>
          <a:off x="2" y="3096535"/>
          <a:ext cx="1197176" cy="1197176"/>
        </a:xfrm>
        <a:prstGeom prst="ellipse">
          <a:avLst/>
        </a:prstGeom>
        <a:solidFill>
          <a:schemeClr val="accent4">
            <a:tint val="50000"/>
            <a:alpha val="90000"/>
            <a:hueOff val="-38722"/>
            <a:satOff val="-1784"/>
            <a:lumOff val="13446"/>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569313-255B-1844-BC2C-72CD35E527BE}">
      <dsp:nvSpPr>
        <dsp:cNvPr id="0" name=""/>
        <dsp:cNvSpPr/>
      </dsp:nvSpPr>
      <dsp:spPr>
        <a:xfrm rot="10800000">
          <a:off x="598561" y="15821"/>
          <a:ext cx="10374237" cy="1197176"/>
        </a:xfrm>
        <a:prstGeom prst="homePlate">
          <a:avLst/>
        </a:prstGeom>
        <a:solidFill>
          <a:schemeClr val="accent1">
            <a:alpha val="9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7921" tIns="106680" rIns="199136" bIns="106680" numCol="1" spcCol="1270" anchor="ctr" anchorCtr="0">
          <a:noAutofit/>
        </a:bodyPr>
        <a:lstStyle/>
        <a:p>
          <a:pPr marL="0" lvl="0" indent="0" algn="ctr" defTabSz="1244600" rtl="0">
            <a:lnSpc>
              <a:spcPct val="90000"/>
            </a:lnSpc>
            <a:spcBef>
              <a:spcPct val="0"/>
            </a:spcBef>
            <a:spcAft>
              <a:spcPct val="35000"/>
            </a:spcAft>
            <a:buNone/>
          </a:pPr>
          <a:endParaRPr lang="en-GB" sz="2800" kern="1200"/>
        </a:p>
      </dsp:txBody>
      <dsp:txXfrm rot="10800000">
        <a:off x="897855" y="15821"/>
        <a:ext cx="10074943" cy="1197176"/>
      </dsp:txXfrm>
    </dsp:sp>
    <dsp:sp modelId="{719C40D8-8FCD-EB4F-903C-EAB562F0EA8F}">
      <dsp:nvSpPr>
        <dsp:cNvPr id="0" name=""/>
        <dsp:cNvSpPr/>
      </dsp:nvSpPr>
      <dsp:spPr>
        <a:xfrm>
          <a:off x="2" y="2568"/>
          <a:ext cx="1197176" cy="1197176"/>
        </a:xfrm>
        <a:prstGeom prst="ellipse">
          <a:avLst/>
        </a:prstGeom>
        <a:solidFill>
          <a:schemeClr val="accent4">
            <a:tint val="50000"/>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E7170F-DE7D-FF42-8A0C-DB02E43D0ACD}">
      <dsp:nvSpPr>
        <dsp:cNvPr id="0" name=""/>
        <dsp:cNvSpPr/>
      </dsp:nvSpPr>
      <dsp:spPr>
        <a:xfrm rot="10800000">
          <a:off x="598561" y="1562805"/>
          <a:ext cx="10374237" cy="1197176"/>
        </a:xfrm>
        <a:prstGeom prst="homePlate">
          <a:avLst/>
        </a:prstGeom>
        <a:solidFill>
          <a:schemeClr val="accent6">
            <a:lumMod val="75000"/>
            <a:alpha val="7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7921" tIns="106680" rIns="199136" bIns="106680" numCol="1" spcCol="1270" anchor="ctr" anchorCtr="0">
          <a:noAutofit/>
        </a:bodyPr>
        <a:lstStyle/>
        <a:p>
          <a:pPr marL="0" lvl="0" indent="0" algn="ctr" defTabSz="1244600" rtl="0">
            <a:lnSpc>
              <a:spcPct val="90000"/>
            </a:lnSpc>
            <a:spcBef>
              <a:spcPct val="0"/>
            </a:spcBef>
            <a:spcAft>
              <a:spcPct val="35000"/>
            </a:spcAft>
            <a:buNone/>
          </a:pPr>
          <a:endParaRPr lang="en-GB" sz="2800" kern="1200"/>
        </a:p>
      </dsp:txBody>
      <dsp:txXfrm rot="10800000">
        <a:off x="897855" y="1562805"/>
        <a:ext cx="10074943" cy="1197176"/>
      </dsp:txXfrm>
    </dsp:sp>
    <dsp:sp modelId="{16316BE9-103E-5341-BB6E-01BB3AC6E134}">
      <dsp:nvSpPr>
        <dsp:cNvPr id="0" name=""/>
        <dsp:cNvSpPr/>
      </dsp:nvSpPr>
      <dsp:spPr>
        <a:xfrm>
          <a:off x="2" y="1549552"/>
          <a:ext cx="1197176" cy="1197176"/>
        </a:xfrm>
        <a:prstGeom prst="ellipse">
          <a:avLst/>
        </a:prstGeom>
        <a:solidFill>
          <a:schemeClr val="accent4">
            <a:tint val="50000"/>
            <a:alpha val="90000"/>
            <a:hueOff val="-19361"/>
            <a:satOff val="-892"/>
            <a:lumOff val="6723"/>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DE99B7-077B-D346-BDCC-E4583BCE658E}">
      <dsp:nvSpPr>
        <dsp:cNvPr id="0" name=""/>
        <dsp:cNvSpPr/>
      </dsp:nvSpPr>
      <dsp:spPr>
        <a:xfrm rot="10800000">
          <a:off x="598561" y="3099104"/>
          <a:ext cx="10374237" cy="1197176"/>
        </a:xfrm>
        <a:prstGeom prst="homePlate">
          <a:avLst/>
        </a:prstGeom>
        <a:solidFill>
          <a:schemeClr val="tx2">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7921" tIns="106680" rIns="199136" bIns="106680" numCol="1" spcCol="1270" anchor="ctr" anchorCtr="0">
          <a:noAutofit/>
        </a:bodyPr>
        <a:lstStyle/>
        <a:p>
          <a:pPr marL="0" lvl="0" indent="0" algn="ctr" defTabSz="1244600" rtl="0">
            <a:lnSpc>
              <a:spcPct val="90000"/>
            </a:lnSpc>
            <a:spcBef>
              <a:spcPct val="0"/>
            </a:spcBef>
            <a:spcAft>
              <a:spcPct val="35000"/>
            </a:spcAft>
            <a:buNone/>
          </a:pPr>
          <a:endParaRPr lang="en-GB" sz="2800" kern="1200"/>
        </a:p>
      </dsp:txBody>
      <dsp:txXfrm rot="10800000">
        <a:off x="897855" y="3099104"/>
        <a:ext cx="10074943" cy="1197176"/>
      </dsp:txXfrm>
    </dsp:sp>
    <dsp:sp modelId="{FFC8DC6B-613E-9441-B42B-1CD1BBEDE1C1}">
      <dsp:nvSpPr>
        <dsp:cNvPr id="0" name=""/>
        <dsp:cNvSpPr/>
      </dsp:nvSpPr>
      <dsp:spPr>
        <a:xfrm>
          <a:off x="2" y="3096535"/>
          <a:ext cx="1197176" cy="1197176"/>
        </a:xfrm>
        <a:prstGeom prst="ellipse">
          <a:avLst/>
        </a:prstGeom>
        <a:solidFill>
          <a:schemeClr val="accent4">
            <a:tint val="50000"/>
            <a:alpha val="90000"/>
            <a:hueOff val="-38722"/>
            <a:satOff val="-1784"/>
            <a:lumOff val="13446"/>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154F9E-3D58-CC49-A6A7-84EF2295D1E2}">
      <dsp:nvSpPr>
        <dsp:cNvPr id="0" name=""/>
        <dsp:cNvSpPr/>
      </dsp:nvSpPr>
      <dsp:spPr>
        <a:xfrm>
          <a:off x="3598913" y="1473390"/>
          <a:ext cx="359772" cy="1175357"/>
        </a:xfrm>
        <a:custGeom>
          <a:avLst/>
          <a:gdLst/>
          <a:ahLst/>
          <a:cxnLst/>
          <a:rect l="0" t="0" r="0" b="0"/>
          <a:pathLst>
            <a:path>
              <a:moveTo>
                <a:pt x="359772" y="0"/>
              </a:moveTo>
              <a:lnTo>
                <a:pt x="359772" y="1175357"/>
              </a:lnTo>
              <a:lnTo>
                <a:pt x="0" y="11753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1D418D-2CAF-AF42-83B3-B143A433E079}">
      <dsp:nvSpPr>
        <dsp:cNvPr id="0" name=""/>
        <dsp:cNvSpPr/>
      </dsp:nvSpPr>
      <dsp:spPr>
        <a:xfrm>
          <a:off x="3958686" y="1473390"/>
          <a:ext cx="2825825" cy="2350715"/>
        </a:xfrm>
        <a:custGeom>
          <a:avLst/>
          <a:gdLst/>
          <a:ahLst/>
          <a:cxnLst/>
          <a:rect l="0" t="0" r="0" b="0"/>
          <a:pathLst>
            <a:path>
              <a:moveTo>
                <a:pt x="0" y="0"/>
              </a:moveTo>
              <a:lnTo>
                <a:pt x="0" y="2096256"/>
              </a:lnTo>
              <a:lnTo>
                <a:pt x="2825825" y="2096256"/>
              </a:lnTo>
              <a:lnTo>
                <a:pt x="2825825" y="235071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E5FCC9-7C2B-A240-8A5F-61EE93909703}">
      <dsp:nvSpPr>
        <dsp:cNvPr id="0" name=""/>
        <dsp:cNvSpPr/>
      </dsp:nvSpPr>
      <dsp:spPr>
        <a:xfrm>
          <a:off x="3912966" y="1473390"/>
          <a:ext cx="91440" cy="2350715"/>
        </a:xfrm>
        <a:custGeom>
          <a:avLst/>
          <a:gdLst/>
          <a:ahLst/>
          <a:cxnLst/>
          <a:rect l="0" t="0" r="0" b="0"/>
          <a:pathLst>
            <a:path>
              <a:moveTo>
                <a:pt x="45720" y="0"/>
              </a:moveTo>
              <a:lnTo>
                <a:pt x="45720" y="235071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0D7FDF0-E0CC-374F-ACA6-6D9C0EFFBF94}">
      <dsp:nvSpPr>
        <dsp:cNvPr id="0" name=""/>
        <dsp:cNvSpPr/>
      </dsp:nvSpPr>
      <dsp:spPr>
        <a:xfrm>
          <a:off x="1132861" y="1473390"/>
          <a:ext cx="2825825" cy="2350715"/>
        </a:xfrm>
        <a:custGeom>
          <a:avLst/>
          <a:gdLst/>
          <a:ahLst/>
          <a:cxnLst/>
          <a:rect l="0" t="0" r="0" b="0"/>
          <a:pathLst>
            <a:path>
              <a:moveTo>
                <a:pt x="2825825" y="0"/>
              </a:moveTo>
              <a:lnTo>
                <a:pt x="2825825" y="2096256"/>
              </a:lnTo>
              <a:lnTo>
                <a:pt x="0" y="2096256"/>
              </a:lnTo>
              <a:lnTo>
                <a:pt x="0" y="235071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6EC7FA0-181C-1541-B052-669D3A2E750A}">
      <dsp:nvSpPr>
        <dsp:cNvPr id="0" name=""/>
        <dsp:cNvSpPr/>
      </dsp:nvSpPr>
      <dsp:spPr>
        <a:xfrm>
          <a:off x="2905546" y="382852"/>
          <a:ext cx="2106279" cy="1090538"/>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53887" numCol="1" spcCol="1270" anchor="ctr" anchorCtr="0">
          <a:noAutofit/>
        </a:bodyPr>
        <a:lstStyle/>
        <a:p>
          <a:pPr marL="0" lvl="0" indent="0" algn="ctr" defTabSz="1333500" rtl="0">
            <a:lnSpc>
              <a:spcPct val="90000"/>
            </a:lnSpc>
            <a:spcBef>
              <a:spcPct val="0"/>
            </a:spcBef>
            <a:spcAft>
              <a:spcPct val="35000"/>
            </a:spcAft>
            <a:buNone/>
          </a:pPr>
          <a:endParaRPr lang="en-GB" sz="3000" kern="1200"/>
        </a:p>
      </dsp:txBody>
      <dsp:txXfrm>
        <a:off x="2905546" y="382852"/>
        <a:ext cx="2106279" cy="1090538"/>
      </dsp:txXfrm>
    </dsp:sp>
    <dsp:sp modelId="{2F4924E0-B98F-9540-902A-EF3E8FD4A41E}">
      <dsp:nvSpPr>
        <dsp:cNvPr id="0" name=""/>
        <dsp:cNvSpPr/>
      </dsp:nvSpPr>
      <dsp:spPr>
        <a:xfrm>
          <a:off x="3326802" y="1231048"/>
          <a:ext cx="1895651" cy="36351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040" tIns="16510" rIns="66040" bIns="16510" numCol="1" spcCol="1270" anchor="ctr" anchorCtr="0">
          <a:noAutofit/>
        </a:bodyPr>
        <a:lstStyle/>
        <a:p>
          <a:pPr marL="0" lvl="0" indent="0" algn="r" defTabSz="1155700" rtl="0">
            <a:lnSpc>
              <a:spcPct val="90000"/>
            </a:lnSpc>
            <a:spcBef>
              <a:spcPct val="0"/>
            </a:spcBef>
            <a:spcAft>
              <a:spcPct val="35000"/>
            </a:spcAft>
            <a:buNone/>
          </a:pPr>
          <a:endParaRPr lang="en-GB" sz="2600" kern="1200"/>
        </a:p>
      </dsp:txBody>
      <dsp:txXfrm>
        <a:off x="3326802" y="1231048"/>
        <a:ext cx="1895651" cy="363512"/>
      </dsp:txXfrm>
    </dsp:sp>
    <dsp:sp modelId="{45940FE7-F06E-7C4C-9017-1D1AE937CB14}">
      <dsp:nvSpPr>
        <dsp:cNvPr id="0" name=""/>
        <dsp:cNvSpPr/>
      </dsp:nvSpPr>
      <dsp:spPr>
        <a:xfrm>
          <a:off x="79721" y="3824105"/>
          <a:ext cx="2106279" cy="1090538"/>
        </a:xfrm>
        <a:prstGeom prst="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53887" numCol="1" spcCol="1270" anchor="ctr" anchorCtr="0">
          <a:noAutofit/>
        </a:bodyPr>
        <a:lstStyle/>
        <a:p>
          <a:pPr marL="0" lvl="0" indent="0" algn="ctr" defTabSz="1333500" rtl="0">
            <a:lnSpc>
              <a:spcPct val="90000"/>
            </a:lnSpc>
            <a:spcBef>
              <a:spcPct val="0"/>
            </a:spcBef>
            <a:spcAft>
              <a:spcPct val="35000"/>
            </a:spcAft>
            <a:buNone/>
          </a:pPr>
          <a:endParaRPr lang="en-GB" sz="3000" kern="1200"/>
        </a:p>
      </dsp:txBody>
      <dsp:txXfrm>
        <a:off x="79721" y="3824105"/>
        <a:ext cx="2106279" cy="1090538"/>
      </dsp:txXfrm>
    </dsp:sp>
    <dsp:sp modelId="{AFB2ACF1-CC05-2943-B5C3-B60E696AA898}">
      <dsp:nvSpPr>
        <dsp:cNvPr id="0" name=""/>
        <dsp:cNvSpPr/>
      </dsp:nvSpPr>
      <dsp:spPr>
        <a:xfrm>
          <a:off x="500977" y="4672302"/>
          <a:ext cx="1895651" cy="36351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040" tIns="16510" rIns="66040" bIns="16510" numCol="1" spcCol="1270" anchor="ctr" anchorCtr="0">
          <a:noAutofit/>
        </a:bodyPr>
        <a:lstStyle/>
        <a:p>
          <a:pPr marL="0" lvl="0" indent="0" algn="r" defTabSz="1155700">
            <a:lnSpc>
              <a:spcPct val="90000"/>
            </a:lnSpc>
            <a:spcBef>
              <a:spcPct val="0"/>
            </a:spcBef>
            <a:spcAft>
              <a:spcPct val="35000"/>
            </a:spcAft>
            <a:buNone/>
          </a:pPr>
          <a:endParaRPr lang="en-GB" sz="2600" kern="1200"/>
        </a:p>
      </dsp:txBody>
      <dsp:txXfrm>
        <a:off x="500977" y="4672302"/>
        <a:ext cx="1895651" cy="363512"/>
      </dsp:txXfrm>
    </dsp:sp>
    <dsp:sp modelId="{9CA1913B-46A6-0546-998B-9C3A931EAB2D}">
      <dsp:nvSpPr>
        <dsp:cNvPr id="0" name=""/>
        <dsp:cNvSpPr/>
      </dsp:nvSpPr>
      <dsp:spPr>
        <a:xfrm>
          <a:off x="2905546" y="3824105"/>
          <a:ext cx="2106279" cy="1090538"/>
        </a:xfrm>
        <a:prstGeom prst="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53887" numCol="1" spcCol="1270" anchor="ctr" anchorCtr="0">
          <a:noAutofit/>
        </a:bodyPr>
        <a:lstStyle/>
        <a:p>
          <a:pPr marL="0" lvl="0" indent="0" algn="ctr" defTabSz="1333500" rtl="0">
            <a:lnSpc>
              <a:spcPct val="90000"/>
            </a:lnSpc>
            <a:spcBef>
              <a:spcPct val="0"/>
            </a:spcBef>
            <a:spcAft>
              <a:spcPct val="35000"/>
            </a:spcAft>
            <a:buNone/>
          </a:pPr>
          <a:endParaRPr lang="en-GB" sz="3000" kern="1200"/>
        </a:p>
      </dsp:txBody>
      <dsp:txXfrm>
        <a:off x="2905546" y="3824105"/>
        <a:ext cx="2106279" cy="1090538"/>
      </dsp:txXfrm>
    </dsp:sp>
    <dsp:sp modelId="{703A100E-C975-EF47-96A7-EE2BD025B05E}">
      <dsp:nvSpPr>
        <dsp:cNvPr id="0" name=""/>
        <dsp:cNvSpPr/>
      </dsp:nvSpPr>
      <dsp:spPr>
        <a:xfrm>
          <a:off x="3326802" y="4672302"/>
          <a:ext cx="1895651" cy="36351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040" tIns="16510" rIns="66040" bIns="16510" numCol="1" spcCol="1270" anchor="ctr" anchorCtr="0">
          <a:noAutofit/>
        </a:bodyPr>
        <a:lstStyle/>
        <a:p>
          <a:pPr marL="0" lvl="0" indent="0" algn="r" defTabSz="1155700">
            <a:lnSpc>
              <a:spcPct val="90000"/>
            </a:lnSpc>
            <a:spcBef>
              <a:spcPct val="0"/>
            </a:spcBef>
            <a:spcAft>
              <a:spcPct val="35000"/>
            </a:spcAft>
            <a:buNone/>
          </a:pPr>
          <a:endParaRPr lang="en-GB" sz="2600" kern="1200"/>
        </a:p>
      </dsp:txBody>
      <dsp:txXfrm>
        <a:off x="3326802" y="4672302"/>
        <a:ext cx="1895651" cy="363512"/>
      </dsp:txXfrm>
    </dsp:sp>
    <dsp:sp modelId="{098F89E7-C0BB-3F47-ADB4-6423FC5B8497}">
      <dsp:nvSpPr>
        <dsp:cNvPr id="0" name=""/>
        <dsp:cNvSpPr/>
      </dsp:nvSpPr>
      <dsp:spPr>
        <a:xfrm>
          <a:off x="5731371" y="3824105"/>
          <a:ext cx="2106279" cy="1090538"/>
        </a:xfrm>
        <a:prstGeom prst="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53887" numCol="1" spcCol="1270" anchor="ctr" anchorCtr="0">
          <a:noAutofit/>
        </a:bodyPr>
        <a:lstStyle/>
        <a:p>
          <a:pPr marL="0" lvl="0" indent="0" algn="ctr" defTabSz="1333500" rtl="0">
            <a:lnSpc>
              <a:spcPct val="90000"/>
            </a:lnSpc>
            <a:spcBef>
              <a:spcPct val="0"/>
            </a:spcBef>
            <a:spcAft>
              <a:spcPct val="35000"/>
            </a:spcAft>
            <a:buNone/>
          </a:pPr>
          <a:endParaRPr lang="en-GB" sz="3000" kern="1200"/>
        </a:p>
      </dsp:txBody>
      <dsp:txXfrm>
        <a:off x="5731371" y="3824105"/>
        <a:ext cx="2106279" cy="1090538"/>
      </dsp:txXfrm>
    </dsp:sp>
    <dsp:sp modelId="{91F7FD0D-B095-4D41-A837-618E0E1365F0}">
      <dsp:nvSpPr>
        <dsp:cNvPr id="0" name=""/>
        <dsp:cNvSpPr/>
      </dsp:nvSpPr>
      <dsp:spPr>
        <a:xfrm>
          <a:off x="6152627" y="4672302"/>
          <a:ext cx="1895651" cy="36351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040" tIns="16510" rIns="66040" bIns="16510" numCol="1" spcCol="1270" anchor="ctr" anchorCtr="0">
          <a:noAutofit/>
        </a:bodyPr>
        <a:lstStyle/>
        <a:p>
          <a:pPr marL="0" lvl="0" indent="0" algn="r" defTabSz="1155700">
            <a:lnSpc>
              <a:spcPct val="90000"/>
            </a:lnSpc>
            <a:spcBef>
              <a:spcPct val="0"/>
            </a:spcBef>
            <a:spcAft>
              <a:spcPct val="35000"/>
            </a:spcAft>
            <a:buNone/>
          </a:pPr>
          <a:endParaRPr lang="en-GB" sz="2600" kern="1200"/>
        </a:p>
      </dsp:txBody>
      <dsp:txXfrm>
        <a:off x="6152627" y="4672302"/>
        <a:ext cx="1895651" cy="363512"/>
      </dsp:txXfrm>
    </dsp:sp>
    <dsp:sp modelId="{790C8B59-4877-3B43-9401-28454EEC3ED8}">
      <dsp:nvSpPr>
        <dsp:cNvPr id="0" name=""/>
        <dsp:cNvSpPr/>
      </dsp:nvSpPr>
      <dsp:spPr>
        <a:xfrm>
          <a:off x="1492633" y="2103479"/>
          <a:ext cx="2106279" cy="10905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53887" numCol="1" spcCol="1270" anchor="ctr" anchorCtr="0">
          <a:noAutofit/>
        </a:bodyPr>
        <a:lstStyle/>
        <a:p>
          <a:pPr marL="0" lvl="0" indent="0" algn="ctr" defTabSz="1333500" rtl="0">
            <a:lnSpc>
              <a:spcPct val="90000"/>
            </a:lnSpc>
            <a:spcBef>
              <a:spcPct val="0"/>
            </a:spcBef>
            <a:spcAft>
              <a:spcPct val="35000"/>
            </a:spcAft>
            <a:buNone/>
          </a:pPr>
          <a:endParaRPr lang="en-GB" sz="3000" kern="1200"/>
        </a:p>
      </dsp:txBody>
      <dsp:txXfrm>
        <a:off x="1492633" y="2103479"/>
        <a:ext cx="2106279" cy="1090538"/>
      </dsp:txXfrm>
    </dsp:sp>
    <dsp:sp modelId="{442FEC1F-73E1-4E4D-8E92-0797ADFE8AC6}">
      <dsp:nvSpPr>
        <dsp:cNvPr id="0" name=""/>
        <dsp:cNvSpPr/>
      </dsp:nvSpPr>
      <dsp:spPr>
        <a:xfrm>
          <a:off x="1913889" y="2951675"/>
          <a:ext cx="1895651" cy="36351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040" tIns="16510" rIns="66040" bIns="16510" numCol="1" spcCol="1270" anchor="ctr" anchorCtr="0">
          <a:noAutofit/>
        </a:bodyPr>
        <a:lstStyle/>
        <a:p>
          <a:pPr marL="0" lvl="0" indent="0" algn="r" defTabSz="1155700">
            <a:lnSpc>
              <a:spcPct val="90000"/>
            </a:lnSpc>
            <a:spcBef>
              <a:spcPct val="0"/>
            </a:spcBef>
            <a:spcAft>
              <a:spcPct val="35000"/>
            </a:spcAft>
            <a:buNone/>
          </a:pPr>
          <a:endParaRPr lang="en-GB" sz="2600" kern="1200"/>
        </a:p>
      </dsp:txBody>
      <dsp:txXfrm>
        <a:off x="1913889" y="2951675"/>
        <a:ext cx="1895651" cy="36351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274A8A-2BF4-5D49-8F07-1A4162B02476}">
      <dsp:nvSpPr>
        <dsp:cNvPr id="0" name=""/>
        <dsp:cNvSpPr/>
      </dsp:nvSpPr>
      <dsp:spPr>
        <a:xfrm>
          <a:off x="0" y="0"/>
          <a:ext cx="10972799" cy="0"/>
        </a:xfrm>
        <a:prstGeom prst="line">
          <a:avLst/>
        </a:prstGeom>
        <a:solidFill>
          <a:schemeClr val="accent1">
            <a:hueOff val="0"/>
            <a:satOff val="0"/>
            <a:lumOff val="0"/>
            <a:alphaOff val="0"/>
          </a:schemeClr>
        </a:solidFill>
        <a:ln w="31750" cap="flat" cmpd="sng" algn="ctr">
          <a:solidFill>
            <a:schemeClr val="tx2"/>
          </a:solidFill>
          <a:prstDash val="sysDash"/>
        </a:ln>
        <a:effectLst/>
      </dsp:spPr>
      <dsp:style>
        <a:lnRef idx="2">
          <a:scrgbClr r="0" g="0" b="0"/>
        </a:lnRef>
        <a:fillRef idx="1">
          <a:scrgbClr r="0" g="0" b="0"/>
        </a:fillRef>
        <a:effectRef idx="0">
          <a:scrgbClr r="0" g="0" b="0"/>
        </a:effectRef>
        <a:fontRef idx="minor">
          <a:schemeClr val="lt1"/>
        </a:fontRef>
      </dsp:style>
    </dsp:sp>
    <dsp:sp modelId="{FA68BA3F-0F3E-254F-B89B-40F3453A37DA}">
      <dsp:nvSpPr>
        <dsp:cNvPr id="0" name=""/>
        <dsp:cNvSpPr/>
      </dsp:nvSpPr>
      <dsp:spPr>
        <a:xfrm>
          <a:off x="0" y="0"/>
          <a:ext cx="2194559" cy="4143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None/>
          </a:pPr>
          <a:r>
            <a:rPr lang="en-GB" sz="2800" kern="1200"/>
            <a:t>Focus</a:t>
          </a:r>
        </a:p>
      </dsp:txBody>
      <dsp:txXfrm>
        <a:off x="0" y="0"/>
        <a:ext cx="2194559" cy="4143880"/>
      </dsp:txXfrm>
    </dsp:sp>
    <dsp:sp modelId="{D491D2B4-E269-0144-8E09-6F86CF7E2F98}">
      <dsp:nvSpPr>
        <dsp:cNvPr id="0" name=""/>
        <dsp:cNvSpPr/>
      </dsp:nvSpPr>
      <dsp:spPr>
        <a:xfrm>
          <a:off x="2359151" y="64748"/>
          <a:ext cx="8613647" cy="1294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endParaRPr lang="en-GB" sz="3000" kern="1200"/>
        </a:p>
      </dsp:txBody>
      <dsp:txXfrm>
        <a:off x="2359151" y="64748"/>
        <a:ext cx="8613647" cy="1294962"/>
      </dsp:txXfrm>
    </dsp:sp>
    <dsp:sp modelId="{C3FEE541-4768-D64A-8157-86FBE444E865}">
      <dsp:nvSpPr>
        <dsp:cNvPr id="0" name=""/>
        <dsp:cNvSpPr/>
      </dsp:nvSpPr>
      <dsp:spPr>
        <a:xfrm>
          <a:off x="2194559" y="1359710"/>
          <a:ext cx="877823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AB9E80-CB33-D040-B117-B628ADF2AD9E}">
      <dsp:nvSpPr>
        <dsp:cNvPr id="0" name=""/>
        <dsp:cNvSpPr/>
      </dsp:nvSpPr>
      <dsp:spPr>
        <a:xfrm>
          <a:off x="2359151" y="1424458"/>
          <a:ext cx="8613647" cy="1294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endParaRPr lang="en-GB" sz="3000" kern="1200"/>
        </a:p>
      </dsp:txBody>
      <dsp:txXfrm>
        <a:off x="2359151" y="1424458"/>
        <a:ext cx="8613647" cy="1294962"/>
      </dsp:txXfrm>
    </dsp:sp>
    <dsp:sp modelId="{645E5B81-EB03-9149-89BD-E349037B4C6E}">
      <dsp:nvSpPr>
        <dsp:cNvPr id="0" name=""/>
        <dsp:cNvSpPr/>
      </dsp:nvSpPr>
      <dsp:spPr>
        <a:xfrm>
          <a:off x="2194559" y="2719421"/>
          <a:ext cx="877823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FF839F-E309-0640-9415-E4025281B7D1}">
      <dsp:nvSpPr>
        <dsp:cNvPr id="0" name=""/>
        <dsp:cNvSpPr/>
      </dsp:nvSpPr>
      <dsp:spPr>
        <a:xfrm>
          <a:off x="2359151" y="2784169"/>
          <a:ext cx="8613647" cy="1294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endParaRPr lang="en-GB" sz="3000" kern="1200"/>
        </a:p>
      </dsp:txBody>
      <dsp:txXfrm>
        <a:off x="2359151" y="2784169"/>
        <a:ext cx="8613647" cy="1294962"/>
      </dsp:txXfrm>
    </dsp:sp>
    <dsp:sp modelId="{6B6A12A5-3A5A-B449-8031-1B27A82A86BE}">
      <dsp:nvSpPr>
        <dsp:cNvPr id="0" name=""/>
        <dsp:cNvSpPr/>
      </dsp:nvSpPr>
      <dsp:spPr>
        <a:xfrm>
          <a:off x="2194559" y="4079131"/>
          <a:ext cx="877823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312407-F9D3-40C3-8BD3-3A7D1DA2E446}" type="datetimeFigureOut">
              <a:rPr lang="en-GB" smtClean="0"/>
              <a:t>18/12/2024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C0EE47-D4A4-44EE-AD28-8E1D210E89FB}" type="slidenum">
              <a:rPr lang="en-GB" smtClean="0"/>
              <a:t>‹#›</a:t>
            </a:fld>
            <a:endParaRPr lang="en-GB"/>
          </a:p>
        </p:txBody>
      </p:sp>
    </p:spTree>
    <p:extLst>
      <p:ext uri="{BB962C8B-B14F-4D97-AF65-F5344CB8AC3E}">
        <p14:creationId xmlns:p14="http://schemas.microsoft.com/office/powerpoint/2010/main" val="449667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3075" y="1279525"/>
            <a:ext cx="3476625" cy="1955800"/>
          </a:xfrm>
        </p:spPr>
      </p:sp>
      <p:sp>
        <p:nvSpPr>
          <p:cNvPr id="3" name="Notes Placeholder 2"/>
          <p:cNvSpPr>
            <a:spLocks noGrp="1"/>
          </p:cNvSpPr>
          <p:nvPr>
            <p:ph type="body" idx="1"/>
          </p:nvPr>
        </p:nvSpPr>
        <p:spPr>
          <a:xfrm>
            <a:off x="541650" y="4099337"/>
            <a:ext cx="5683250" cy="4029879"/>
          </a:xfrm>
        </p:spPr>
        <p:txBody>
          <a:bodyPr/>
          <a:lstStyle/>
          <a:p>
            <a:r>
              <a:rPr lang="en-GB"/>
              <a:t>THANK YOU FOR INVITING US TO CHAT TO YOU ALL TODAY &amp; FOR TAKING THE TIME OUT OF YOUR DAY</a:t>
            </a:r>
          </a:p>
          <a:p>
            <a:endParaRPr lang="en-GB"/>
          </a:p>
          <a:p>
            <a:r>
              <a:rPr lang="en-GB"/>
              <a:t>BY WAY OF INTRODUCTION MY NAME IS SIMON PERHAM, I AM PART OF THE OUTREACH TEAM &amp; PRIOR TO CARBON TRACKER SPENT 23 YRS IN EQUITY RESEARCH SALES &amp; CAPITAL MARKETS IN THE CITY. </a:t>
            </a:r>
          </a:p>
          <a:p>
            <a:endParaRPr lang="en-GB"/>
          </a:p>
        </p:txBody>
      </p:sp>
      <p:sp>
        <p:nvSpPr>
          <p:cNvPr id="4" name="Slide Number Placeholder 3"/>
          <p:cNvSpPr>
            <a:spLocks noGrp="1"/>
          </p:cNvSpPr>
          <p:nvPr>
            <p:ph type="sldNum" sz="quarter" idx="5"/>
          </p:nvPr>
        </p:nvSpPr>
        <p:spPr/>
        <p:txBody>
          <a:bodyPr/>
          <a:lstStyle/>
          <a:p>
            <a:pPr marL="0" marR="0" lvl="0" indent="0" algn="r" defTabSz="943386" rtl="0" eaLnBrk="1" fontAlgn="auto" latinLnBrk="0" hangingPunct="1">
              <a:lnSpc>
                <a:spcPct val="100000"/>
              </a:lnSpc>
              <a:spcBef>
                <a:spcPts val="0"/>
              </a:spcBef>
              <a:spcAft>
                <a:spcPts val="0"/>
              </a:spcAft>
              <a:buClrTx/>
              <a:buSzTx/>
              <a:buFontTx/>
              <a:buNone/>
              <a:tabLst/>
              <a:defRPr/>
            </a:pPr>
            <a:fld id="{C9F785C5-460C-3E4B-8C4F-D8D65B01BC1A}" type="slidenum">
              <a:rPr kumimoji="0" lang="en-IT"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3386" rtl="0" eaLnBrk="1" fontAlgn="auto" latinLnBrk="0" hangingPunct="1">
                <a:lnSpc>
                  <a:spcPct val="100000"/>
                </a:lnSpc>
                <a:spcBef>
                  <a:spcPts val="0"/>
                </a:spcBef>
                <a:spcAft>
                  <a:spcPts val="0"/>
                </a:spcAft>
                <a:buClrTx/>
                <a:buSzTx/>
                <a:buFontTx/>
                <a:buNone/>
                <a:tabLst/>
                <a:defRPr/>
              </a:pPr>
              <a:t>1</a:t>
            </a:fld>
            <a:endParaRPr kumimoji="0" lang="en-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8341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Hallmarks:</a:t>
            </a:r>
          </a:p>
          <a:p>
            <a:pPr algn="just"/>
            <a:r>
              <a:rPr lang="en-US" dirty="0"/>
              <a:t>1.Include </a:t>
            </a:r>
            <a:r>
              <a:rPr lang="en-US" b="1" dirty="0"/>
              <a:t>full lifecycle emissions </a:t>
            </a:r>
            <a:r>
              <a:rPr lang="en-US" dirty="0"/>
              <a:t>from both operational (scopes 1 and 2) and end-use (scope 3) emissions </a:t>
            </a:r>
          </a:p>
          <a:p>
            <a:pPr algn="just"/>
            <a:r>
              <a:rPr lang="en-US" dirty="0"/>
              <a:t>2.Be bounded by finite limits, including </a:t>
            </a:r>
            <a:r>
              <a:rPr lang="en-US" b="1" dirty="0"/>
              <a:t>interim milestones </a:t>
            </a:r>
            <a:r>
              <a:rPr lang="en-US" dirty="0"/>
              <a:t>set on an </a:t>
            </a:r>
            <a:r>
              <a:rPr lang="en-US" b="1" dirty="0"/>
              <a:t>absolute basis</a:t>
            </a:r>
            <a:endParaRPr lang="en-US"/>
          </a:p>
          <a:p>
            <a:pPr algn="just"/>
            <a:r>
              <a:rPr lang="en-US" dirty="0"/>
              <a:t>3.Cover emissions from a company’s owned production and global product sales on a </a:t>
            </a:r>
            <a:r>
              <a:rPr lang="en-US" b="1" dirty="0"/>
              <a:t>full equity share basis</a:t>
            </a:r>
            <a:r>
              <a:rPr lang="en-US" dirty="0"/>
              <a:t>, including downstream product sales from 3rd-party crude</a:t>
            </a:r>
          </a:p>
          <a:p>
            <a:pPr algn="just"/>
            <a:r>
              <a:rPr lang="en-US" dirty="0">
                <a:latin typeface="Aptos"/>
                <a:ea typeface="Calibri"/>
                <a:cs typeface="Calibri"/>
              </a:rPr>
              <a:t>4. Aim for near-zero methane emissions for both operated and non-operated assets, including Midstream gas where applicable</a:t>
            </a:r>
          </a:p>
          <a:p>
            <a:pPr algn="just"/>
            <a:endParaRPr lang="en-US" dirty="0">
              <a:latin typeface="Aptos"/>
              <a:ea typeface="Calibri"/>
              <a:cs typeface="Calibri"/>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49C0EE47-D4A4-44EE-AD28-8E1D210E89FB}" type="slidenum">
              <a:rPr lang="en-GB" smtClean="0"/>
              <a:t>11</a:t>
            </a:fld>
            <a:endParaRPr lang="en-GB"/>
          </a:p>
        </p:txBody>
      </p:sp>
    </p:spTree>
    <p:extLst>
      <p:ext uri="{BB962C8B-B14F-4D97-AF65-F5344CB8AC3E}">
        <p14:creationId xmlns:p14="http://schemas.microsoft.com/office/powerpoint/2010/main" val="3678715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14000"/>
              </a:lnSpc>
              <a:spcBef>
                <a:spcPts val="0"/>
              </a:spcBef>
              <a:spcAft>
                <a:spcPts val="0"/>
              </a:spcAft>
              <a:buClrTx/>
              <a:buSzTx/>
              <a:buFont typeface="Symbol" panose="05050102010706020507" pitchFamily="18" charset="2"/>
              <a:buNone/>
              <a:tabLst/>
              <a:defRPr/>
            </a:pPr>
            <a:r>
              <a:rPr lang="en-GB" sz="1100">
                <a:effectLst/>
                <a:latin typeface="Calibri" panose="020F0502020204030204" pitchFamily="34" charset="0"/>
                <a:ea typeface="Cambria" panose="02040503050406030204" pitchFamily="18" charset="0"/>
                <a:cs typeface="Arial" panose="020B0604020202020204" pitchFamily="34" charset="0"/>
              </a:rPr>
              <a:t>THE IMAGE IS JUST AN EXCERPT</a:t>
            </a:r>
          </a:p>
          <a:p>
            <a:pPr marL="0" lvl="0" indent="0" algn="just">
              <a:lnSpc>
                <a:spcPct val="114000"/>
              </a:lnSpc>
              <a:buFont typeface="Symbol" panose="05050102010706020507" pitchFamily="18" charset="2"/>
              <a:buNone/>
            </a:pPr>
            <a:endParaRPr lang="en-GB" sz="1100">
              <a:effectLst/>
              <a:latin typeface="Calibri" panose="020F0502020204030204" pitchFamily="34" charset="0"/>
              <a:ea typeface="Cambria" panose="02040503050406030204" pitchFamily="18" charset="0"/>
              <a:cs typeface="Arial" panose="020B0604020202020204" pitchFamily="34" charset="0"/>
            </a:endParaRPr>
          </a:p>
          <a:p>
            <a:pPr algn="just">
              <a:lnSpc>
                <a:spcPct val="114000"/>
              </a:lnSpc>
            </a:pPr>
            <a:r>
              <a:rPr lang="en-GB" sz="1100">
                <a:effectLst/>
                <a:latin typeface="Calibri"/>
                <a:ea typeface="Cambria"/>
                <a:cs typeface="Calibri"/>
              </a:rPr>
              <a:t>-</a:t>
            </a:r>
            <a:r>
              <a:rPr lang="en-GB" sz="1100">
                <a:latin typeface="Calibri"/>
                <a:ea typeface="Cambria"/>
                <a:cs typeface="Calibri"/>
              </a:rPr>
              <a:t>N</a:t>
            </a:r>
            <a:r>
              <a:rPr lang="en-GB" sz="1100" b="1">
                <a:latin typeface="Calibri"/>
                <a:ea typeface="Cambria"/>
                <a:cs typeface="Calibri"/>
              </a:rPr>
              <a:t>o</a:t>
            </a:r>
            <a:r>
              <a:rPr lang="en-GB" sz="1100" b="1">
                <a:effectLst/>
                <a:latin typeface="Calibri"/>
                <a:ea typeface="Cambria"/>
                <a:cs typeface="Calibri"/>
              </a:rPr>
              <a:t> companies have Paris-aligned emissions targets </a:t>
            </a:r>
            <a:endParaRPr lang="en-GB" sz="1100">
              <a:latin typeface="Calibri"/>
              <a:ea typeface="Cambria"/>
              <a:cs typeface="Calibri"/>
            </a:endParaRPr>
          </a:p>
          <a:p>
            <a:pPr algn="just">
              <a:lnSpc>
                <a:spcPct val="113999"/>
              </a:lnSpc>
            </a:pPr>
            <a:r>
              <a:rPr lang="en-GB" sz="1100">
                <a:latin typeface="Calibri"/>
                <a:ea typeface="Cambria"/>
                <a:cs typeface="Calibri"/>
              </a:rPr>
              <a:t>  </a:t>
            </a:r>
            <a:r>
              <a:rPr lang="en-GB" sz="1100">
                <a:effectLst/>
                <a:latin typeface="Calibri"/>
                <a:ea typeface="Cambria"/>
                <a:cs typeface="Calibri"/>
              </a:rPr>
              <a:t>i.e., targets do not sufficiently link to finite GHG budgets under the Paris Agreement </a:t>
            </a:r>
            <a:endParaRPr lang="en-GB"/>
          </a:p>
          <a:p>
            <a:pPr algn="just">
              <a:lnSpc>
                <a:spcPct val="113999"/>
              </a:lnSpc>
              <a:defRPr/>
            </a:pPr>
            <a:endParaRPr lang="en-GB" sz="1100">
              <a:latin typeface="Calibri"/>
              <a:ea typeface="Cambria"/>
              <a:cs typeface="Calibri"/>
            </a:endParaRPr>
          </a:p>
          <a:p>
            <a:pPr algn="just">
              <a:lnSpc>
                <a:spcPct val="114000"/>
              </a:lnSpc>
              <a:defRPr/>
            </a:pPr>
            <a:r>
              <a:rPr lang="en-GB" sz="800">
                <a:effectLst/>
                <a:latin typeface="Calibri"/>
                <a:ea typeface="Cambria"/>
                <a:cs typeface="Calibri"/>
              </a:rPr>
              <a:t>-</a:t>
            </a:r>
            <a:r>
              <a:rPr lang="en-GB" sz="1100" b="1">
                <a:effectLst/>
                <a:latin typeface="Calibri"/>
                <a:ea typeface="Cambria"/>
                <a:cs typeface="Calibri"/>
              </a:rPr>
              <a:t>Progress on overall GHG targets has stalled</a:t>
            </a:r>
            <a:r>
              <a:rPr lang="en-GB" sz="1100">
                <a:effectLst/>
                <a:latin typeface="Calibri"/>
                <a:ea typeface="Cambria"/>
                <a:cs typeface="Calibri"/>
              </a:rPr>
              <a:t> in the past year </a:t>
            </a:r>
            <a:r>
              <a:rPr lang="en-GB" sz="1100">
                <a:latin typeface="Calibri"/>
                <a:ea typeface="Cambria"/>
                <a:cs typeface="Calibri"/>
              </a:rPr>
              <a:t> </a:t>
            </a:r>
            <a:endParaRPr lang="en-GB">
              <a:latin typeface="Aptos" panose="02110004020202020204"/>
              <a:ea typeface="Cambria"/>
              <a:cs typeface="Calibri"/>
            </a:endParaRPr>
          </a:p>
          <a:p>
            <a:pPr algn="just">
              <a:lnSpc>
                <a:spcPct val="113999"/>
              </a:lnSpc>
              <a:defRPr/>
            </a:pPr>
            <a:r>
              <a:rPr lang="en-GB" sz="1100">
                <a:latin typeface="Calibri"/>
                <a:ea typeface="Cambria"/>
                <a:cs typeface="Calibri"/>
              </a:rPr>
              <a:t> Despite</a:t>
            </a:r>
            <a:r>
              <a:rPr lang="en-GB" sz="1100">
                <a:effectLst/>
                <a:latin typeface="Calibri"/>
                <a:ea typeface="Cambria"/>
                <a:cs typeface="Calibri"/>
              </a:rPr>
              <a:t> updates to targets by certain companies such as Shell, this hasn’t meaningfully changed the picture on alignment of emissions targets with Paris goals</a:t>
            </a:r>
            <a:endParaRPr lang="en-GB"/>
          </a:p>
          <a:p>
            <a:pPr algn="just">
              <a:lnSpc>
                <a:spcPct val="114000"/>
              </a:lnSpc>
              <a:buFont typeface="Symbol" panose="05050102010706020507" pitchFamily="18" charset="2"/>
            </a:pPr>
            <a:r>
              <a:rPr lang="en-GB" sz="1100">
                <a:latin typeface="Calibri"/>
                <a:ea typeface="Cambria"/>
                <a:cs typeface="Calibri"/>
              </a:rPr>
              <a:t>  Nearly</a:t>
            </a:r>
            <a:r>
              <a:rPr lang="en-GB" sz="1100">
                <a:effectLst/>
                <a:latin typeface="Calibri"/>
                <a:ea typeface="Cambria"/>
                <a:cs typeface="Calibri"/>
              </a:rPr>
              <a:t> all companies demonstrate room for improvement in terms of ensuring their </a:t>
            </a:r>
            <a:r>
              <a:rPr lang="en-GB" sz="1100">
                <a:latin typeface="Calibri"/>
                <a:ea typeface="Cambria"/>
                <a:cs typeface="Calibri"/>
              </a:rPr>
              <a:t>overarching GHG target</a:t>
            </a:r>
            <a:r>
              <a:rPr lang="en-GB" sz="1100">
                <a:effectLst/>
                <a:latin typeface="Calibri"/>
                <a:ea typeface="Cambria"/>
                <a:cs typeface="Calibri"/>
              </a:rPr>
              <a:t> covers all business activities – including all assets in which they have an equity stake and downstream products using third-party crude.</a:t>
            </a:r>
            <a:endParaRPr lang="en-GB" sz="1100">
              <a:effectLst/>
              <a:latin typeface="Calibri" panose="020F0502020204030204" pitchFamily="34" charset="0"/>
              <a:ea typeface="Cambria" panose="02040503050406030204" pitchFamily="18" charset="0"/>
              <a:cs typeface="Arial" panose="020B0604020202020204" pitchFamily="34" charset="0"/>
            </a:endParaRPr>
          </a:p>
          <a:p>
            <a:pPr algn="just">
              <a:lnSpc>
                <a:spcPct val="114000"/>
              </a:lnSpc>
            </a:pPr>
            <a:r>
              <a:rPr lang="en-GB" sz="1100">
                <a:latin typeface="Calibri"/>
                <a:ea typeface="Cambria"/>
                <a:cs typeface="Calibri"/>
              </a:rPr>
              <a:t> </a:t>
            </a:r>
            <a:r>
              <a:rPr lang="en-GB" sz="1100">
                <a:effectLst/>
                <a:latin typeface="Calibri"/>
                <a:ea typeface="Cambria"/>
                <a:cs typeface="Calibri"/>
              </a:rPr>
              <a:t>Eni is the only company that meets Hallmarks 1, 2, and 3 regarding overall GHG targets, but it falls short on the coverage of its methane goals. </a:t>
            </a:r>
          </a:p>
          <a:p>
            <a:pPr algn="just">
              <a:lnSpc>
                <a:spcPct val="114000"/>
              </a:lnSpc>
            </a:pPr>
            <a:endParaRPr lang="en-GB" sz="1100">
              <a:latin typeface="Calibri"/>
              <a:ea typeface="Cambria"/>
              <a:cs typeface="Calibri"/>
            </a:endParaRPr>
          </a:p>
          <a:p>
            <a:pPr marL="0" lvl="0" indent="0" algn="just">
              <a:lnSpc>
                <a:spcPct val="113999"/>
              </a:lnSpc>
              <a:buFont typeface="Symbol" panose="05050102010706020507" pitchFamily="18" charset="2"/>
              <a:buNone/>
            </a:pPr>
            <a:r>
              <a:rPr lang="en-GB" sz="1100">
                <a:effectLst/>
                <a:latin typeface="Calibri"/>
                <a:ea typeface="Cambria"/>
                <a:cs typeface="Calibri"/>
              </a:rPr>
              <a:t>-More broadly, </a:t>
            </a:r>
            <a:r>
              <a:rPr lang="en-GB" sz="1100" b="1">
                <a:effectLst/>
                <a:latin typeface="Calibri"/>
                <a:ea typeface="Cambria"/>
                <a:cs typeface="Calibri"/>
              </a:rPr>
              <a:t>no company fully meets our new hallmark on methane</a:t>
            </a:r>
            <a:r>
              <a:rPr lang="en-GB" sz="1100">
                <a:effectLst/>
                <a:latin typeface="Calibri"/>
                <a:ea typeface="Cambria"/>
                <a:cs typeface="Calibri"/>
              </a:rPr>
              <a:t> (which will be discussed at greater depth by Rich in a minute).</a:t>
            </a:r>
            <a:endParaRPr lang="en-GB">
              <a:latin typeface="Calibri"/>
              <a:ea typeface="Cambria"/>
              <a:cs typeface="Calibri"/>
            </a:endParaRPr>
          </a:p>
          <a:p>
            <a:pPr marL="0" lvl="0" indent="0" algn="just">
              <a:lnSpc>
                <a:spcPct val="114000"/>
              </a:lnSpc>
              <a:buFont typeface="Symbol" panose="05050102010706020507" pitchFamily="18" charset="2"/>
              <a:buNone/>
            </a:pPr>
            <a:endParaRPr lang="en-GB" sz="1100">
              <a:effectLst/>
              <a:latin typeface="Calibri" panose="020F0502020204030204" pitchFamily="34" charset="0"/>
              <a:ea typeface="Cambria" panose="02040503050406030204" pitchFamily="18"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49C0EE47-D4A4-44EE-AD28-8E1D210E89FB}" type="slidenum">
              <a:rPr lang="en-GB" smtClean="0"/>
              <a:t>12</a:t>
            </a:fld>
            <a:endParaRPr lang="en-GB"/>
          </a:p>
        </p:txBody>
      </p:sp>
    </p:spTree>
    <p:extLst>
      <p:ext uri="{BB962C8B-B14F-4D97-AF65-F5344CB8AC3E}">
        <p14:creationId xmlns:p14="http://schemas.microsoft.com/office/powerpoint/2010/main" val="2350906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Calibri" panose="020F0502020204030204" pitchFamily="34" charset="0"/>
                <a:ea typeface="Cambria" panose="02040503050406030204" pitchFamily="18" charset="0"/>
                <a:cs typeface="Arial" panose="020B0604020202020204" pitchFamily="34" charset="0"/>
              </a:rPr>
              <a:t>THE IMAGE IS JUST AN EXCERPT showing Hallmark 4 – full table in the analyst note</a:t>
            </a:r>
          </a:p>
          <a:p>
            <a:endParaRPr lang="en-GB"/>
          </a:p>
          <a:p>
            <a:pPr>
              <a:defRPr/>
            </a:pPr>
            <a:r>
              <a:rPr lang="en-GB">
                <a:latin typeface="Aptos" panose="02110004020202020204"/>
                <a:ea typeface="Cambria"/>
                <a:cs typeface="Calibri"/>
              </a:rPr>
              <a:t>Key GHG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Calibri"/>
                <a:ea typeface="Cambria"/>
                <a:cs typeface="Calibri"/>
              </a:rPr>
              <a:t>-</a:t>
            </a:r>
            <a:r>
              <a:rPr lang="en-GB" sz="1200">
                <a:effectLst/>
                <a:latin typeface="Calibri"/>
                <a:ea typeface="Cambria"/>
                <a:cs typeface="Calibri"/>
              </a:rPr>
              <a:t>European majors continue to rank better than others, though still fall short in that their targets do not cover all full lifecycle emissions across all relevant areas of their business.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Calibri" panose="020F0502020204030204" pitchFamily="34" charset="0"/>
                <a:ea typeface="Cambria" panose="02040503050406030204" pitchFamily="18" charset="0"/>
                <a:cs typeface="Arial" panose="020B0604020202020204" pitchFamily="34" charset="0"/>
              </a:rPr>
              <a:t>-In contrast, targets of NOCs rank particularly poorly – no NOCs have a scope 3 target, neglecting the vast majority of lifecycle emissions.</a:t>
            </a:r>
          </a:p>
          <a:p>
            <a:endParaRPr lang="en-GB"/>
          </a:p>
          <a:p>
            <a:r>
              <a:rPr lang="en-GB"/>
              <a:t>Key methane points to make:</a:t>
            </a:r>
          </a:p>
          <a:p>
            <a:pPr marL="171450" indent="-171450">
              <a:buFontTx/>
              <a:buChar char="-"/>
            </a:pPr>
            <a:r>
              <a:rPr lang="en-GB"/>
              <a:t>Majority of the largest oil/gas producers have coalesced around near-zero methane by 2030, in line with expert recommendations</a:t>
            </a:r>
          </a:p>
          <a:p>
            <a:pPr marL="171450" indent="-171450">
              <a:buFontTx/>
              <a:buChar char="-"/>
            </a:pPr>
            <a:r>
              <a:rPr lang="en-GB"/>
              <a:t>But only Chevron has an equity-based target, </a:t>
            </a:r>
            <a:r>
              <a:rPr lang="en-GB" err="1"/>
              <a:t>ie</a:t>
            </a:r>
            <a:r>
              <a:rPr lang="en-GB"/>
              <a:t> including non-operated assets</a:t>
            </a:r>
          </a:p>
          <a:p>
            <a:pPr marL="171450" indent="-171450">
              <a:buFontTx/>
              <a:buChar char="-"/>
            </a:pPr>
            <a:r>
              <a:rPr lang="en-GB"/>
              <a:t>This means almost all companies are overlooking a significant amount of their production, particularly in the case of European/US majors</a:t>
            </a:r>
          </a:p>
          <a:p>
            <a:pPr marL="171450" indent="-171450">
              <a:buFontTx/>
              <a:buChar char="-"/>
            </a:pPr>
            <a:r>
              <a:rPr lang="en-GB"/>
              <a:t>In many cases, this production (through joint ventures) is happening in countries with high methane emissions, </a:t>
            </a:r>
            <a:r>
              <a:rPr lang="en-GB" err="1"/>
              <a:t>eg</a:t>
            </a:r>
            <a:r>
              <a:rPr lang="en-GB"/>
              <a:t> Algeria, Nigeria</a:t>
            </a:r>
          </a:p>
          <a:p>
            <a:pPr marL="171450" indent="-171450">
              <a:buFontTx/>
              <a:buChar char="-"/>
            </a:pPr>
            <a:endParaRPr lang="en-GB"/>
          </a:p>
          <a:p>
            <a:pPr marL="171450" indent="-171450">
              <a:buFontTx/>
              <a:buChar char="-"/>
            </a:pPr>
            <a:r>
              <a:rPr lang="en-GB"/>
              <a:t>Additionally, many companies have not set targets covering their Midstream gas assets (</a:t>
            </a:r>
            <a:r>
              <a:rPr lang="en-GB" err="1"/>
              <a:t>ie</a:t>
            </a:r>
            <a:r>
              <a:rPr lang="en-GB"/>
              <a:t> pipelines and LNG facilities), despite contribution of this segment to methane emissions</a:t>
            </a:r>
          </a:p>
          <a:p>
            <a:pPr marL="171450" indent="-171450">
              <a:buFontTx/>
              <a:buChar char="-"/>
            </a:pPr>
            <a:r>
              <a:rPr lang="en-GB"/>
              <a:t>No companies appear to have policies in place to only use Midstream gas operators with strong methane performance</a:t>
            </a:r>
          </a:p>
          <a:p>
            <a:pPr marL="171450" indent="-171450">
              <a:buFontTx/>
              <a:buChar char="-"/>
            </a:pPr>
            <a:endParaRPr lang="en-GB"/>
          </a:p>
          <a:p>
            <a:pPr marL="171450" indent="-171450">
              <a:buFontTx/>
              <a:buChar char="-"/>
            </a:pPr>
            <a:r>
              <a:rPr lang="en-GB"/>
              <a:t>Lack of standardisation around methane intensity targets: companies use different numerators and denominators, making benchmarking nigh-on impossible</a:t>
            </a:r>
          </a:p>
          <a:p>
            <a:pPr marL="171450" indent="-171450">
              <a:buFontTx/>
              <a:buChar char="-"/>
            </a:pPr>
            <a:r>
              <a:rPr lang="en-GB"/>
              <a:t>Use of gas production as denominator skews in favour of high gas producers</a:t>
            </a:r>
          </a:p>
          <a:p>
            <a:pPr marL="171450" indent="-171450">
              <a:buFontTx/>
              <a:buChar char="-"/>
            </a:pPr>
            <a:r>
              <a:rPr lang="en-GB"/>
              <a:t>“Near-zero” is also defined differently by companies. Most have coalesced around 0.2% of marketed gas, but some are much more ambitious – </a:t>
            </a:r>
            <a:r>
              <a:rPr lang="en-GB" err="1"/>
              <a:t>eg</a:t>
            </a:r>
            <a:r>
              <a:rPr lang="en-GB"/>
              <a:t> EQT’s 0.02%</a:t>
            </a:r>
          </a:p>
        </p:txBody>
      </p:sp>
      <p:sp>
        <p:nvSpPr>
          <p:cNvPr id="4" name="Slide Number Placeholder 3"/>
          <p:cNvSpPr>
            <a:spLocks noGrp="1"/>
          </p:cNvSpPr>
          <p:nvPr>
            <p:ph type="sldNum" sz="quarter" idx="5"/>
          </p:nvPr>
        </p:nvSpPr>
        <p:spPr/>
        <p:txBody>
          <a:bodyPr/>
          <a:lstStyle/>
          <a:p>
            <a:fld id="{49C0EE47-D4A4-44EE-AD28-8E1D210E89FB}" type="slidenum">
              <a:rPr lang="en-GB" smtClean="0"/>
              <a:t>13</a:t>
            </a:fld>
            <a:endParaRPr lang="en-GB"/>
          </a:p>
        </p:txBody>
      </p:sp>
    </p:spTree>
    <p:extLst>
      <p:ext uri="{BB962C8B-B14F-4D97-AF65-F5344CB8AC3E}">
        <p14:creationId xmlns:p14="http://schemas.microsoft.com/office/powerpoint/2010/main" val="1296778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Key points:</a:t>
            </a:r>
          </a:p>
          <a:p>
            <a:pPr marL="171450" indent="-171450">
              <a:buFontTx/>
              <a:buChar char="-"/>
            </a:pPr>
            <a:r>
              <a:rPr lang="en-GB"/>
              <a:t>Independent studies consistently show significant underreporting of methane emissions by oil/gas industry, owing to use of crude/outdated emission factors rather than direct, independently-verified measurement</a:t>
            </a:r>
          </a:p>
          <a:p>
            <a:pPr marL="171450" indent="-171450">
              <a:buFontTx/>
              <a:buChar char="-"/>
            </a:pPr>
            <a:r>
              <a:rPr lang="en-GB"/>
              <a:t>UN-led OGMP 2.0 trying to fix this problem, and many companies have now signed up</a:t>
            </a:r>
          </a:p>
          <a:p>
            <a:pPr marL="171450" indent="-171450">
              <a:buFontTx/>
              <a:buChar char="-"/>
            </a:pPr>
            <a:r>
              <a:rPr lang="en-GB"/>
              <a:t>Growing number are assessed as being on Gold Standard pathway (particularly European/US producers, plus some NOCs)</a:t>
            </a:r>
          </a:p>
          <a:p>
            <a:pPr marL="171450" indent="-171450">
              <a:buFontTx/>
              <a:buChar char="-"/>
            </a:pPr>
            <a:r>
              <a:rPr lang="en-GB"/>
              <a:t>GS pathway indicates credible strategy to directly measure the methane emissions of all assets (both operated and non-operated)</a:t>
            </a:r>
          </a:p>
          <a:p>
            <a:pPr marL="171450" indent="-171450">
              <a:buFontTx/>
              <a:buChar char="-"/>
            </a:pPr>
            <a:r>
              <a:rPr lang="en-GB"/>
              <a:t>But no companies have yet achieved this, so targets should be viewed with scepticism for now</a:t>
            </a:r>
          </a:p>
          <a:p>
            <a:pPr marL="171450" indent="-171450">
              <a:buFontTx/>
              <a:buChar char="-"/>
            </a:pPr>
            <a:endParaRPr lang="en-GB"/>
          </a:p>
          <a:p>
            <a:pPr marL="171450" indent="-171450">
              <a:buFontTx/>
              <a:buChar char="-"/>
            </a:pPr>
            <a:r>
              <a:rPr lang="en-GB"/>
              <a:t>Another (limited) indicator of credibility is a company’s approach to routine flaring</a:t>
            </a:r>
          </a:p>
          <a:p>
            <a:pPr marL="171450" indent="-171450">
              <a:buFontTx/>
              <a:buChar char="-"/>
            </a:pPr>
            <a:r>
              <a:rPr lang="en-GB"/>
              <a:t>This is an easily fixable source of emissions – the lowest of low-hanging fruit – and most major oil producers have now committed to eliminating it by 2030</a:t>
            </a:r>
          </a:p>
          <a:p>
            <a:pPr marL="171450" indent="-171450">
              <a:buFontTx/>
              <a:buChar char="-"/>
            </a:pPr>
            <a:r>
              <a:rPr lang="en-GB"/>
              <a:t>But this is very much a first step, and there are significant limitations</a:t>
            </a:r>
          </a:p>
          <a:p>
            <a:pPr marL="628650" lvl="1" indent="-171450">
              <a:buFontTx/>
              <a:buChar char="-"/>
            </a:pPr>
            <a:r>
              <a:rPr lang="en-GB"/>
              <a:t>“Routine” flaring can in some cases account for small proportion of total flaring (so emphasis should be on eliminating all non-emergency flaring)</a:t>
            </a:r>
          </a:p>
          <a:p>
            <a:pPr marL="628650" lvl="1" indent="-171450">
              <a:buFontTx/>
              <a:buChar char="-"/>
            </a:pPr>
            <a:r>
              <a:rPr lang="en-GB"/>
              <a:t>Venting is much bigger problem than flaring</a:t>
            </a:r>
          </a:p>
          <a:p>
            <a:pPr marL="171450" indent="-171450">
              <a:buFontTx/>
              <a:buChar char="-"/>
            </a:pPr>
            <a:endParaRPr lang="en-GB"/>
          </a:p>
        </p:txBody>
      </p:sp>
      <p:sp>
        <p:nvSpPr>
          <p:cNvPr id="4" name="Slide Number Placeholder 3"/>
          <p:cNvSpPr>
            <a:spLocks noGrp="1"/>
          </p:cNvSpPr>
          <p:nvPr>
            <p:ph type="sldNum" sz="quarter" idx="5"/>
          </p:nvPr>
        </p:nvSpPr>
        <p:spPr/>
        <p:txBody>
          <a:bodyPr/>
          <a:lstStyle/>
          <a:p>
            <a:fld id="{49C0EE47-D4A4-44EE-AD28-8E1D210E89FB}" type="slidenum">
              <a:rPr lang="en-GB" smtClean="0"/>
              <a:t>14</a:t>
            </a:fld>
            <a:endParaRPr lang="en-GB"/>
          </a:p>
        </p:txBody>
      </p:sp>
    </p:spTree>
    <p:extLst>
      <p:ext uri="{BB962C8B-B14F-4D97-AF65-F5344CB8AC3E}">
        <p14:creationId xmlns:p14="http://schemas.microsoft.com/office/powerpoint/2010/main" val="3474882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a:lnSpc>
                <a:spcPct val="114000"/>
              </a:lnSpc>
            </a:pPr>
            <a:r>
              <a:rPr lang="en-GB" sz="1800" b="1">
                <a:effectLst/>
                <a:latin typeface="Calibri"/>
                <a:ea typeface="Cambria"/>
                <a:cs typeface="Calibri"/>
              </a:rPr>
              <a:t>Climate impact side</a:t>
            </a:r>
            <a:r>
              <a:rPr lang="en-GB" sz="1800">
                <a:effectLst/>
                <a:latin typeface="Calibri"/>
                <a:ea typeface="Cambria"/>
                <a:cs typeface="Calibri"/>
              </a:rPr>
              <a:t>—</a:t>
            </a:r>
            <a:r>
              <a:rPr lang="en-GB" sz="1800" b="1">
                <a:effectLst/>
                <a:latin typeface="Calibri"/>
                <a:ea typeface="Cambria"/>
                <a:cs typeface="Calibri"/>
              </a:rPr>
              <a:t>a holistic assessment of Paris alignment should extend beyond emission targets to also consider metrics</a:t>
            </a:r>
            <a:r>
              <a:rPr lang="en-GB" sz="1800">
                <a:effectLst/>
                <a:latin typeface="Calibri"/>
                <a:ea typeface="Cambria"/>
                <a:cs typeface="Calibri"/>
              </a:rPr>
              <a:t> such as:</a:t>
            </a:r>
            <a:endParaRPr lang="en-US">
              <a:latin typeface="Calibri"/>
              <a:ea typeface="Cambria"/>
              <a:cs typeface="Calibri"/>
            </a:endParaRPr>
          </a:p>
          <a:p>
            <a:pPr marL="800100" lvl="1" indent="-342900" algn="just">
              <a:lnSpc>
                <a:spcPct val="114000"/>
              </a:lnSpc>
              <a:buFont typeface="Symbol" panose="05050102010706020507" pitchFamily="18" charset="2"/>
              <a:buChar char=""/>
            </a:pPr>
            <a:r>
              <a:rPr lang="en-GB" sz="1800">
                <a:effectLst/>
                <a:latin typeface="Calibri" panose="020F0502020204030204" pitchFamily="34" charset="0"/>
                <a:ea typeface="Cambria" panose="02040503050406030204" pitchFamily="18" charset="0"/>
                <a:cs typeface="Arial" panose="020B0604020202020204" pitchFamily="34" charset="0"/>
              </a:rPr>
              <a:t>Whether companies are planning for oil and gas production declines, with limited investment into new conventional projects </a:t>
            </a:r>
          </a:p>
          <a:p>
            <a:pPr marL="800100" lvl="1" indent="-342900" algn="just">
              <a:lnSpc>
                <a:spcPct val="114000"/>
              </a:lnSpc>
              <a:buFont typeface="Symbol" panose="05050102010706020507" pitchFamily="18" charset="2"/>
              <a:buChar char=""/>
            </a:pPr>
            <a:r>
              <a:rPr lang="en-GB" sz="1800">
                <a:latin typeface="Calibri"/>
                <a:ea typeface="Cambria"/>
                <a:cs typeface="Calibri"/>
              </a:rPr>
              <a:t>Whether</a:t>
            </a:r>
            <a:r>
              <a:rPr lang="en-GB" sz="1800">
                <a:effectLst/>
                <a:latin typeface="Calibri"/>
                <a:ea typeface="Cambria"/>
                <a:cs typeface="Calibri"/>
              </a:rPr>
              <a:t> companies are setting executive remuneration in a way that incentivizes emissions reductions </a:t>
            </a:r>
          </a:p>
          <a:p>
            <a:pPr marL="800100" lvl="1" indent="-342900" algn="just">
              <a:lnSpc>
                <a:spcPct val="114000"/>
              </a:lnSpc>
              <a:buFont typeface="Symbol" panose="05050102010706020507" pitchFamily="18" charset="2"/>
              <a:buChar char=""/>
            </a:pPr>
            <a:r>
              <a:rPr lang="en-GB" sz="1800">
                <a:latin typeface="Calibri"/>
                <a:ea typeface="Cambria"/>
                <a:cs typeface="Calibri"/>
              </a:rPr>
              <a:t>Whether</a:t>
            </a:r>
            <a:r>
              <a:rPr lang="en-GB" sz="1800">
                <a:effectLst/>
                <a:latin typeface="Calibri"/>
                <a:ea typeface="Cambria"/>
                <a:cs typeface="Calibri"/>
              </a:rPr>
              <a:t> companies are actively lobbying in a manner that impedes global action on climate</a:t>
            </a:r>
          </a:p>
          <a:p>
            <a:pPr marL="800100" marR="0" lvl="1" indent="-342900" algn="just" defTabSz="914400" rtl="0" eaLnBrk="1" fontAlgn="auto" latinLnBrk="0" hangingPunct="1">
              <a:lnSpc>
                <a:spcPct val="114000"/>
              </a:lnSpc>
              <a:spcBef>
                <a:spcPts val="0"/>
              </a:spcBef>
              <a:spcAft>
                <a:spcPts val="0"/>
              </a:spcAft>
              <a:buClrTx/>
              <a:buSzTx/>
              <a:buFont typeface="Symbol" panose="05050102010706020507" pitchFamily="18" charset="2"/>
              <a:buChar char=""/>
              <a:tabLst/>
              <a:defRPr/>
            </a:pPr>
            <a:r>
              <a:rPr lang="en-GB" sz="1800"/>
              <a:t>Remuneration: Do personal incentives support strategy?</a:t>
            </a:r>
          </a:p>
          <a:p>
            <a:pPr marL="800100" lvl="1" indent="-342900" algn="just">
              <a:lnSpc>
                <a:spcPct val="114000"/>
              </a:lnSpc>
              <a:buFont typeface="Symbol" panose="05050102010706020507" pitchFamily="18" charset="2"/>
              <a:buChar char=""/>
            </a:pPr>
            <a:endParaRPr lang="en-GB" sz="1800">
              <a:effectLst/>
              <a:latin typeface="Calibri" panose="020F0502020204030204" pitchFamily="34" charset="0"/>
              <a:ea typeface="Cambria" panose="02040503050406030204" pitchFamily="18" charset="0"/>
              <a:cs typeface="Arial" panose="020B0604020202020204" pitchFamily="34" charset="0"/>
            </a:endParaRPr>
          </a:p>
          <a:p>
            <a:pPr lvl="0" algn="just">
              <a:lnSpc>
                <a:spcPct val="114000"/>
              </a:lnSpc>
              <a:spcAft>
                <a:spcPts val="900"/>
              </a:spcAft>
            </a:pPr>
            <a:r>
              <a:rPr lang="en-GB" sz="1800" b="1">
                <a:effectLst/>
                <a:latin typeface="Calibri"/>
                <a:ea typeface="Cambria"/>
                <a:cs typeface="Calibri"/>
              </a:rPr>
              <a:t>Energy transition risk side</a:t>
            </a:r>
            <a:r>
              <a:rPr lang="en-GB" sz="1800">
                <a:effectLst/>
                <a:latin typeface="Calibri"/>
                <a:ea typeface="Cambria"/>
                <a:cs typeface="Calibri"/>
              </a:rPr>
              <a:t> – </a:t>
            </a:r>
          </a:p>
          <a:p>
            <a:pPr marL="800100" lvl="1" indent="-342900" algn="just">
              <a:lnSpc>
                <a:spcPct val="114000"/>
              </a:lnSpc>
              <a:spcAft>
                <a:spcPts val="900"/>
              </a:spcAft>
              <a:buFont typeface="Symbol" panose="05050102010706020507" pitchFamily="18" charset="2"/>
              <a:buChar char=""/>
            </a:pPr>
            <a:r>
              <a:rPr lang="en-GB" sz="1800">
                <a:effectLst/>
                <a:latin typeface="Calibri" panose="020F0502020204030204" pitchFamily="34" charset="0"/>
                <a:ea typeface="Cambria" panose="02040503050406030204" pitchFamily="18" charset="0"/>
                <a:cs typeface="Arial" panose="020B0604020202020204" pitchFamily="34" charset="0"/>
              </a:rPr>
              <a:t>Looking at least-cost analysis, what risk do planned production and investment pose to the company’s future profits and net present value? Are new developments viable?</a:t>
            </a:r>
          </a:p>
          <a:p>
            <a:pPr marL="800100" lvl="1" indent="-342900" algn="just">
              <a:lnSpc>
                <a:spcPct val="114000"/>
              </a:lnSpc>
              <a:spcAft>
                <a:spcPts val="900"/>
              </a:spcAft>
              <a:buFont typeface="Symbol" panose="05050102010706020507" pitchFamily="18" charset="2"/>
              <a:buChar char=""/>
            </a:pPr>
            <a:r>
              <a:rPr lang="en-GB" sz="1800">
                <a:effectLst/>
                <a:latin typeface="Calibri" panose="020F0502020204030204" pitchFamily="34" charset="0"/>
                <a:ea typeface="Cambria" panose="02040503050406030204" pitchFamily="18" charset="0"/>
                <a:cs typeface="Arial" panose="020B0604020202020204" pitchFamily="34" charset="0"/>
              </a:rPr>
              <a:t>Climate risk disclosure: are companies providing clear and accurate disclosures of their climate-related risks, such as assumptions on commodity prices as the energy transition unfolds?</a:t>
            </a:r>
          </a:p>
          <a:p>
            <a:pPr marL="800100" lvl="1" indent="-342900" algn="just">
              <a:lnSpc>
                <a:spcPct val="114000"/>
              </a:lnSpc>
              <a:spcAft>
                <a:spcPts val="900"/>
              </a:spcAft>
              <a:buFont typeface="Symbol" panose="05050102010706020507" pitchFamily="18" charset="2"/>
              <a:buChar char=""/>
            </a:pPr>
            <a:endParaRPr lang="en-GB" sz="1800">
              <a:effectLst/>
              <a:latin typeface="Calibri" panose="020F0502020204030204" pitchFamily="34" charset="0"/>
              <a:ea typeface="Cambria" panose="02040503050406030204" pitchFamily="18" charset="0"/>
              <a:cs typeface="Arial" panose="020B0604020202020204" pitchFamily="34" charset="0"/>
            </a:endParaRPr>
          </a:p>
          <a:p>
            <a:pPr marL="457200" lvl="1" indent="0" algn="just">
              <a:lnSpc>
                <a:spcPct val="114000"/>
              </a:lnSpc>
              <a:spcAft>
                <a:spcPts val="900"/>
              </a:spcAft>
              <a:buFont typeface="Symbol" panose="05050102010706020507" pitchFamily="18" charset="2"/>
              <a:buNone/>
            </a:pPr>
            <a:r>
              <a:rPr lang="en-GB" sz="1800">
                <a:effectLst/>
                <a:latin typeface="Calibri" panose="020F0502020204030204" pitchFamily="34" charset="0"/>
                <a:ea typeface="Cambria" panose="02040503050406030204" pitchFamily="18" charset="0"/>
                <a:cs typeface="Arial" panose="020B0604020202020204" pitchFamily="34" charset="0"/>
              </a:rPr>
              <a:t>These aspects are covered in other CTI reports and company profiles.</a:t>
            </a:r>
          </a:p>
          <a:p>
            <a:endParaRPr lang="en-GB"/>
          </a:p>
          <a:p>
            <a:endParaRPr lang="en-GB"/>
          </a:p>
        </p:txBody>
      </p:sp>
      <p:sp>
        <p:nvSpPr>
          <p:cNvPr id="4" name="Slide Number Placeholder 3"/>
          <p:cNvSpPr>
            <a:spLocks noGrp="1"/>
          </p:cNvSpPr>
          <p:nvPr>
            <p:ph type="sldNum" sz="quarter" idx="5"/>
          </p:nvPr>
        </p:nvSpPr>
        <p:spPr/>
        <p:txBody>
          <a:bodyPr/>
          <a:lstStyle/>
          <a:p>
            <a:fld id="{49C0EE47-D4A4-44EE-AD28-8E1D210E89FB}" type="slidenum">
              <a:rPr lang="en-GB" smtClean="0"/>
              <a:t>15</a:t>
            </a:fld>
            <a:endParaRPr lang="en-GB"/>
          </a:p>
        </p:txBody>
      </p:sp>
    </p:spTree>
    <p:extLst>
      <p:ext uri="{BB962C8B-B14F-4D97-AF65-F5344CB8AC3E}">
        <p14:creationId xmlns:p14="http://schemas.microsoft.com/office/powerpoint/2010/main" val="2105946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GB"/>
              <a:t>For financial institutions concerned with climate impact, compare analysis against investment or lending eligibility criteria and any climate impact claims; from a risk perspective, consider climate-related risk within investment/lending decision-making. Where corporate emissions targets are unsatisfactory from a climate or risk perspective, take actions such as investor meetings/letters, shareholder resolutions, voting on board members, altering (re)financing decisions, and/or exiting within defined timeframe.</a:t>
            </a:r>
          </a:p>
          <a:p>
            <a:endParaRPr lang="en-GB"/>
          </a:p>
          <a:p>
            <a:r>
              <a:rPr lang="en-GB"/>
              <a:t>On the policy and regulatory side, ensure that corporate emissions rules are aligned with national commitments, and that there are clear disclosure requirements for climate-related risk.</a:t>
            </a:r>
          </a:p>
          <a:p>
            <a:endParaRPr lang="en-GB"/>
          </a:p>
          <a:p>
            <a:r>
              <a:rPr lang="en-GB"/>
              <a:t>Happy to answer any further comments/questions not covered in the Q&amp;A via email.</a:t>
            </a:r>
          </a:p>
          <a:p>
            <a:endParaRPr lang="en-GB"/>
          </a:p>
          <a:p>
            <a:r>
              <a:rPr lang="en-GB"/>
              <a:t>Report linked in final slide contains the full analysis.</a:t>
            </a:r>
          </a:p>
          <a:p>
            <a:endParaRPr lang="en-GB"/>
          </a:p>
        </p:txBody>
      </p:sp>
      <p:sp>
        <p:nvSpPr>
          <p:cNvPr id="4" name="Slide Number Placeholder 3"/>
          <p:cNvSpPr>
            <a:spLocks noGrp="1"/>
          </p:cNvSpPr>
          <p:nvPr>
            <p:ph type="sldNum" sz="quarter" idx="5"/>
          </p:nvPr>
        </p:nvSpPr>
        <p:spPr/>
        <p:txBody>
          <a:bodyPr/>
          <a:lstStyle/>
          <a:p>
            <a:fld id="{C9F785C5-460C-3E4B-8C4F-D8D65B01BC1A}" type="slidenum">
              <a:rPr lang="en-IT" smtClean="0"/>
              <a:t>16</a:t>
            </a:fld>
            <a:endParaRPr lang="en-IT"/>
          </a:p>
        </p:txBody>
      </p:sp>
    </p:spTree>
    <p:extLst>
      <p:ext uri="{BB962C8B-B14F-4D97-AF65-F5344CB8AC3E}">
        <p14:creationId xmlns:p14="http://schemas.microsoft.com/office/powerpoint/2010/main" val="2074723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6950" y="901700"/>
            <a:ext cx="4759325" cy="2676525"/>
          </a:xfrm>
        </p:spPr>
      </p:sp>
      <p:sp>
        <p:nvSpPr>
          <p:cNvPr id="3" name="Notes Placeholder 2"/>
          <p:cNvSpPr>
            <a:spLocks noGrp="1"/>
          </p:cNvSpPr>
          <p:nvPr>
            <p:ph type="body" idx="1"/>
          </p:nvPr>
        </p:nvSpPr>
        <p:spPr/>
        <p:txBody>
          <a:bodyPr/>
          <a:lstStyle/>
          <a:p>
            <a:r>
              <a:rPr lang="en-GB"/>
              <a:t>Carbon Tracker is A MISSION DRIVEN NOT FOR PROFIT THINK TANK</a:t>
            </a:r>
          </a:p>
          <a:p>
            <a:endParaRPr lang="en-GB"/>
          </a:p>
          <a:p>
            <a:r>
              <a:rPr lang="en-GB"/>
              <a:t>90% of what we do is behind closed doors, such as this one. Therefore 10% of what we do is 100% of our media profile.</a:t>
            </a:r>
          </a:p>
          <a:p>
            <a:endParaRPr lang="en-GB"/>
          </a:p>
        </p:txBody>
      </p:sp>
      <p:sp>
        <p:nvSpPr>
          <p:cNvPr id="4" name="Slide Number Placeholder 3"/>
          <p:cNvSpPr>
            <a:spLocks noGrp="1"/>
          </p:cNvSpPr>
          <p:nvPr>
            <p:ph type="sldNum" sz="quarter" idx="5"/>
          </p:nvPr>
        </p:nvSpPr>
        <p:spPr/>
        <p:txBody>
          <a:bodyPr/>
          <a:lstStyle/>
          <a:p>
            <a:pPr marL="0" marR="0" lvl="0" indent="0" algn="r" defTabSz="1022106" rtl="0" eaLnBrk="1" fontAlgn="auto" latinLnBrk="0" hangingPunct="1">
              <a:lnSpc>
                <a:spcPct val="100000"/>
              </a:lnSpc>
              <a:spcBef>
                <a:spcPts val="0"/>
              </a:spcBef>
              <a:spcAft>
                <a:spcPts val="0"/>
              </a:spcAft>
              <a:buClrTx/>
              <a:buSzTx/>
              <a:buFontTx/>
              <a:buNone/>
              <a:tabLst/>
              <a:defRPr/>
            </a:pPr>
            <a:fld id="{C9F785C5-460C-3E4B-8C4F-D8D65B01BC1A}" type="slidenum">
              <a:rPr kumimoji="0" lang="en-IT"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022106" rtl="0" eaLnBrk="1" fontAlgn="auto" latinLnBrk="0" hangingPunct="1">
                <a:lnSpc>
                  <a:spcPct val="100000"/>
                </a:lnSpc>
                <a:spcBef>
                  <a:spcPts val="0"/>
                </a:spcBef>
                <a:spcAft>
                  <a:spcPts val="0"/>
                </a:spcAft>
                <a:buClrTx/>
                <a:buSzTx/>
                <a:buFontTx/>
                <a:buNone/>
                <a:tabLst/>
                <a:defRPr/>
              </a:pPr>
              <a:t>2</a:t>
            </a:fld>
            <a:endParaRPr kumimoji="0" lang="en-IT"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986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730250"/>
            <a:ext cx="4341813" cy="2443163"/>
          </a:xfrm>
        </p:spPr>
      </p:sp>
      <p:sp>
        <p:nvSpPr>
          <p:cNvPr id="3" name="Notes Placeholder 2"/>
          <p:cNvSpPr>
            <a:spLocks noGrp="1"/>
          </p:cNvSpPr>
          <p:nvPr>
            <p:ph type="body" idx="1"/>
          </p:nvPr>
        </p:nvSpPr>
        <p:spPr>
          <a:xfrm>
            <a:off x="635022" y="3715709"/>
            <a:ext cx="5434330" cy="4545589"/>
          </a:xfrm>
        </p:spPr>
        <p:txBody>
          <a:bodyPr/>
          <a:lstStyle/>
          <a:p>
            <a:r>
              <a:rPr lang="en-GB" sz="1900" cap="all"/>
              <a:t>Carbon Tracker is A MISSION DRIVEN Independent NOT FOR PROFIT THINK TANK </a:t>
            </a:r>
          </a:p>
          <a:p>
            <a:endParaRPr lang="en-GB" sz="1900" cap="all"/>
          </a:p>
          <a:p>
            <a:r>
              <a:rPr lang="en-GB" sz="1900" cap="all"/>
              <a:t>Our mission is to accelerate the energy transition by positively influencing the  financial markets. </a:t>
            </a:r>
          </a:p>
          <a:p>
            <a:endParaRPr lang="en-GB" sz="1900" cap="all"/>
          </a:p>
          <a:p>
            <a:r>
              <a:rPr lang="en-GB" sz="1900" cap="all"/>
              <a:t>We do this by writing economic fact-based research converting climate science into financial risk &amp; reward.</a:t>
            </a:r>
          </a:p>
          <a:p>
            <a:endParaRPr lang="en-GB" sz="1900" cap="all"/>
          </a:p>
          <a:p>
            <a:r>
              <a:rPr lang="en-GB" sz="1900" cap="all"/>
              <a:t>ALL OF OUR RESEARCH IS FREE TO DOWNLOAD FROM OUR WEBSITE </a:t>
            </a:r>
          </a:p>
          <a:p>
            <a:endParaRPr lang="en-GB" sz="1900" cap="all"/>
          </a:p>
          <a:p>
            <a:r>
              <a:rPr lang="en-GB" sz="1900" cap="all"/>
              <a:t>OR FROM A VARIETY OF 3RD-PARTY PLATFORMS</a:t>
            </a:r>
          </a:p>
          <a:p>
            <a:endParaRPr lang="en-GB"/>
          </a:p>
        </p:txBody>
      </p:sp>
      <p:sp>
        <p:nvSpPr>
          <p:cNvPr id="4" name="Slide Number Placeholder 3"/>
          <p:cNvSpPr>
            <a:spLocks noGrp="1"/>
          </p:cNvSpPr>
          <p:nvPr>
            <p:ph type="sldNum" sz="quarter" idx="5"/>
          </p:nvPr>
        </p:nvSpPr>
        <p:spPr/>
        <p:txBody>
          <a:bodyPr/>
          <a:lstStyle/>
          <a:p>
            <a:pPr defTabSz="881664">
              <a:defRPr/>
            </a:pPr>
            <a:fld id="{C9F785C5-460C-3E4B-8C4F-D8D65B01BC1A}" type="slidenum">
              <a:rPr lang="en-IT" sz="1200">
                <a:solidFill>
                  <a:prstClr val="black"/>
                </a:solidFill>
                <a:latin typeface="Calibri" panose="020F0502020204030204"/>
              </a:rPr>
              <a:pPr defTabSz="881664">
                <a:defRPr/>
              </a:pPr>
              <a:t>4</a:t>
            </a:fld>
            <a:endParaRPr lang="en-IT" sz="1200">
              <a:solidFill>
                <a:prstClr val="black"/>
              </a:solidFill>
              <a:latin typeface="Calibri" panose="020F0502020204030204"/>
            </a:endParaRPr>
          </a:p>
        </p:txBody>
      </p:sp>
    </p:spTree>
    <p:extLst>
      <p:ext uri="{BB962C8B-B14F-4D97-AF65-F5344CB8AC3E}">
        <p14:creationId xmlns:p14="http://schemas.microsoft.com/office/powerpoint/2010/main" val="1885488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9CFD2-AD21-37E9-9D0C-082C90AC96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15DF8B-99E6-0406-7652-F6869BD69C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47C074-4E84-5BC4-7FBD-B433A21B7B10}"/>
              </a:ext>
            </a:extLst>
          </p:cNvPr>
          <p:cNvSpPr>
            <a:spLocks noGrp="1"/>
          </p:cNvSpPr>
          <p:nvPr>
            <p:ph type="body" idx="1"/>
          </p:nvPr>
        </p:nvSpPr>
        <p:spPr/>
        <p:txBody>
          <a:bodyPr/>
          <a:lstStyle/>
          <a:p>
            <a:r>
              <a:rPr lang="en-GB"/>
              <a:t> </a:t>
            </a:r>
            <a:endParaRPr lang="en-US" sz="1200"/>
          </a:p>
        </p:txBody>
      </p:sp>
      <p:sp>
        <p:nvSpPr>
          <p:cNvPr id="4" name="Slide Number Placeholder 3">
            <a:extLst>
              <a:ext uri="{FF2B5EF4-FFF2-40B4-BE49-F238E27FC236}">
                <a16:creationId xmlns:a16="http://schemas.microsoft.com/office/drawing/2014/main" id="{0F27867B-35DD-B20F-D848-E1CC5310CF2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F785C5-460C-3E4B-8C4F-D8D65B01BC1A}" type="slidenum">
              <a:rPr kumimoji="0" lang="en-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212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AF360-8FE4-2852-4EDF-900F58E973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340FE0-091C-7EF0-31F9-587C27BEFC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BE3BD0-5B0C-AACC-AED5-7F397FA854E3}"/>
              </a:ext>
            </a:extLst>
          </p:cNvPr>
          <p:cNvSpPr>
            <a:spLocks noGrp="1"/>
          </p:cNvSpPr>
          <p:nvPr>
            <p:ph type="body" idx="1"/>
          </p:nvPr>
        </p:nvSpPr>
        <p:spPr/>
        <p:txBody>
          <a:bodyPr/>
          <a:lstStyle/>
          <a:p>
            <a:r>
              <a:rPr lang="en-GB"/>
              <a:t> </a:t>
            </a:r>
            <a:endParaRPr lang="en-US" sz="1200"/>
          </a:p>
        </p:txBody>
      </p:sp>
      <p:sp>
        <p:nvSpPr>
          <p:cNvPr id="4" name="Slide Number Placeholder 3">
            <a:extLst>
              <a:ext uri="{FF2B5EF4-FFF2-40B4-BE49-F238E27FC236}">
                <a16:creationId xmlns:a16="http://schemas.microsoft.com/office/drawing/2014/main" id="{94B9820B-D8EC-C285-A5E4-06046E8EA2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F785C5-460C-3E4B-8C4F-D8D65B01BC1A}" type="slidenum">
              <a:rPr kumimoji="0" lang="en-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2648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When we think about emissions targets, we are really considering them through a dual lens. </a:t>
            </a:r>
          </a:p>
          <a:p>
            <a:endParaRPr lang="en-GB"/>
          </a:p>
          <a:p>
            <a:r>
              <a:rPr lang="en-GB" b="1"/>
              <a:t>Paris-alignment assessment</a:t>
            </a:r>
          </a:p>
          <a:p>
            <a:r>
              <a:rPr lang="en-GB"/>
              <a:t>First, of course, we’re interested in targets as providing one view on Paris alignment, helping companies maintain a social license to operate and demonstrating how companies are addressing their climate impact.</a:t>
            </a:r>
          </a:p>
          <a:p>
            <a:endParaRPr lang="en-GB"/>
          </a:p>
          <a:p>
            <a:r>
              <a:rPr lang="en-GB" b="1"/>
              <a:t>Transition risk exposure</a:t>
            </a:r>
          </a:p>
          <a:p>
            <a:r>
              <a:rPr lang="en-GB"/>
              <a:t>But beyond that, they can also provide insights into risk exposure. If we view emissions targets as a proxy for future production plans, they can provide a signal of long-term company exposure to energy transition risk, such as risk of substitution of demand for oil and gas. This translates to financial risk for investors as well, in the form of lower returns.</a:t>
            </a:r>
          </a:p>
          <a:p>
            <a:endParaRPr lang="en-GB"/>
          </a:p>
          <a:p>
            <a:r>
              <a:rPr lang="en-GB"/>
              <a:t>Understanding corporate action on methane enables assessment of exposure to regulatory risks – e.g. cargoes into the EU.</a:t>
            </a:r>
          </a:p>
        </p:txBody>
      </p:sp>
      <p:sp>
        <p:nvSpPr>
          <p:cNvPr id="4" name="Slide Number Placeholder 3"/>
          <p:cNvSpPr>
            <a:spLocks noGrp="1"/>
          </p:cNvSpPr>
          <p:nvPr>
            <p:ph type="sldNum" sz="quarter" idx="5"/>
          </p:nvPr>
        </p:nvSpPr>
        <p:spPr/>
        <p:txBody>
          <a:bodyPr/>
          <a:lstStyle/>
          <a:p>
            <a:fld id="{C9F785C5-460C-3E4B-8C4F-D8D65B01BC1A}" type="slidenum">
              <a:rPr lang="en-IT" smtClean="0"/>
              <a:t>7</a:t>
            </a:fld>
            <a:endParaRPr lang="en-IT"/>
          </a:p>
        </p:txBody>
      </p:sp>
    </p:spTree>
    <p:extLst>
      <p:ext uri="{BB962C8B-B14F-4D97-AF65-F5344CB8AC3E}">
        <p14:creationId xmlns:p14="http://schemas.microsoft.com/office/powerpoint/2010/main" val="2167897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3B7C4-8EC6-4033-06D0-3F4AD257D4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1CA653-D8D9-0378-999A-EAC0B2D3C9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5DF206-42BD-BEAE-CAE7-52EA8147C40A}"/>
              </a:ext>
            </a:extLst>
          </p:cNvPr>
          <p:cNvSpPr>
            <a:spLocks noGrp="1"/>
          </p:cNvSpPr>
          <p:nvPr>
            <p:ph type="body" idx="1"/>
          </p:nvPr>
        </p:nvSpPr>
        <p:spPr/>
        <p:txBody>
          <a:bodyPr/>
          <a:lstStyle/>
          <a:p>
            <a:r>
              <a:rPr lang="en-GB" b="1"/>
              <a:t>Appropriate framing</a:t>
            </a:r>
            <a:r>
              <a:rPr lang="en-GB"/>
              <a:t>: Do the targets link through to a finite global carbon budget? Are they covering all the business activities of the company?</a:t>
            </a:r>
          </a:p>
          <a:p>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Trends: </a:t>
            </a:r>
            <a:r>
              <a:rPr lang="en-GB"/>
              <a:t>Are companies improving, stalling, or regressing in terms of the ambition level of their emissions targets compared to previous years? H</a:t>
            </a:r>
            <a:r>
              <a:rPr lang="en-GB" sz="1800">
                <a:effectLst/>
                <a:latin typeface="Calibri"/>
                <a:ea typeface="Cambria"/>
                <a:cs typeface="Calibri"/>
              </a:rPr>
              <a:t>ave updates to emissions targets actually moved the needle on alignment with Paris goals?</a:t>
            </a:r>
          </a:p>
          <a:p>
            <a:r>
              <a:rPr lang="en-GB"/>
              <a:t>How do companies stack up against each other?</a:t>
            </a:r>
          </a:p>
          <a:p>
            <a:endParaRPr lang="en-GB"/>
          </a:p>
          <a:p>
            <a:r>
              <a:rPr lang="en-GB" b="1"/>
              <a:t>Credibility:</a:t>
            </a:r>
            <a:r>
              <a:rPr lang="en-GB"/>
              <a:t> Beyond how ambitious the target is, is the company’s strategy for how they will achieve that target and deliver the actual emissions reductions credible, </a:t>
            </a:r>
            <a:r>
              <a:rPr lang="en-GB">
                <a:highlight>
                  <a:srgbClr val="FFFF00"/>
                </a:highlight>
              </a:rPr>
              <a:t>or does it rely on approaches that carry risk of being uncertain, unproven, or commercially non-viable</a:t>
            </a:r>
            <a:r>
              <a:rPr lang="en-GB"/>
              <a:t>?</a:t>
            </a:r>
          </a:p>
          <a:p>
            <a:endParaRPr lang="en-GB"/>
          </a:p>
          <a:p>
            <a:r>
              <a:rPr lang="en-GB"/>
              <a:t>Are strategies for emissions reductions overly-reliant on asset sales, or deployment of CCS?</a:t>
            </a:r>
          </a:p>
          <a:p>
            <a:endParaRPr lang="en-GB"/>
          </a:p>
        </p:txBody>
      </p:sp>
      <p:sp>
        <p:nvSpPr>
          <p:cNvPr id="4" name="Slide Number Placeholder 3">
            <a:extLst>
              <a:ext uri="{FF2B5EF4-FFF2-40B4-BE49-F238E27FC236}">
                <a16:creationId xmlns:a16="http://schemas.microsoft.com/office/drawing/2014/main" id="{1C1BC7E6-42F5-5B8E-B001-4E9E54A96C29}"/>
              </a:ext>
            </a:extLst>
          </p:cNvPr>
          <p:cNvSpPr>
            <a:spLocks noGrp="1"/>
          </p:cNvSpPr>
          <p:nvPr>
            <p:ph type="sldNum" sz="quarter" idx="5"/>
          </p:nvPr>
        </p:nvSpPr>
        <p:spPr/>
        <p:txBody>
          <a:bodyPr/>
          <a:lstStyle/>
          <a:p>
            <a:fld id="{2AB296AB-88E1-4820-99D4-21CB1D3FE91D}" type="slidenum">
              <a:rPr lang="en-GB" smtClean="0"/>
              <a:t>8</a:t>
            </a:fld>
            <a:endParaRPr lang="en-GB"/>
          </a:p>
        </p:txBody>
      </p:sp>
    </p:spTree>
    <p:extLst>
      <p:ext uri="{BB962C8B-B14F-4D97-AF65-F5344CB8AC3E}">
        <p14:creationId xmlns:p14="http://schemas.microsoft.com/office/powerpoint/2010/main" val="182588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t>Fifth</a:t>
            </a:r>
            <a:r>
              <a:rPr lang="en-GB" sz="1200"/>
              <a:t> iteration of our Absolute Impact report </a:t>
            </a:r>
            <a:r>
              <a:rPr lang="en-GB"/>
              <a:t> </a:t>
            </a:r>
            <a:r>
              <a:rPr lang="en-GB" sz="1200"/>
              <a:t>–&gt; </a:t>
            </a:r>
            <a:r>
              <a:rPr lang="en-GB" sz="1200" b="1"/>
              <a:t>enables us to analyse how emissions targets are changing over time </a:t>
            </a:r>
            <a:r>
              <a:rPr lang="en-GB" sz="1200"/>
              <a:t>as </a:t>
            </a:r>
            <a:endParaRPr lang="en-US"/>
          </a:p>
          <a:p>
            <a:pPr marL="228600" indent="-228600">
              <a:buFontTx/>
              <a:buAutoNum type="arabicParenR"/>
              <a:defRPr/>
            </a:pPr>
            <a:r>
              <a:rPr lang="en-GB" sz="1200"/>
              <a:t>companies evolve on climate</a:t>
            </a:r>
            <a:r>
              <a:rPr lang="en-GB"/>
              <a:t> and energy transition</a:t>
            </a:r>
            <a:endParaRPr lang="en-GB" sz="1200"/>
          </a:p>
          <a:p>
            <a:pPr marL="228600" indent="-228600">
              <a:buFontTx/>
              <a:buAutoNum type="arabicParenR"/>
              <a:defRPr/>
            </a:pPr>
            <a:r>
              <a:rPr lang="en-GB" sz="1200"/>
              <a:t>stakeholders press companies on </a:t>
            </a:r>
            <a:r>
              <a:rPr lang="en-GB"/>
              <a:t>these matters</a:t>
            </a:r>
            <a:endParaRPr lang="en-GB" sz="120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a:t> the energy transition accelerates.</a:t>
            </a:r>
          </a:p>
          <a:p>
            <a:endParaRPr lang="en-GB"/>
          </a:p>
        </p:txBody>
      </p:sp>
      <p:sp>
        <p:nvSpPr>
          <p:cNvPr id="4" name="Slide Number Placeholder 3"/>
          <p:cNvSpPr>
            <a:spLocks noGrp="1"/>
          </p:cNvSpPr>
          <p:nvPr>
            <p:ph type="sldNum" sz="quarter" idx="5"/>
          </p:nvPr>
        </p:nvSpPr>
        <p:spPr/>
        <p:txBody>
          <a:bodyPr/>
          <a:lstStyle/>
          <a:p>
            <a:fld id="{2AB296AB-88E1-4820-99D4-21CB1D3FE91D}" type="slidenum">
              <a:rPr lang="en-GB" smtClean="0"/>
              <a:t>9</a:t>
            </a:fld>
            <a:endParaRPr lang="en-GB"/>
          </a:p>
        </p:txBody>
      </p:sp>
    </p:spTree>
    <p:extLst>
      <p:ext uri="{BB962C8B-B14F-4D97-AF65-F5344CB8AC3E}">
        <p14:creationId xmlns:p14="http://schemas.microsoft.com/office/powerpoint/2010/main" val="2544327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Tw Cen MT" panose="020B0602020104020603" pitchFamily="34" charset="0"/>
              <a:buChar char="-"/>
            </a:pPr>
            <a:r>
              <a:rPr lang="en-GB" sz="1800">
                <a:effectLst/>
                <a:latin typeface="Aptos" panose="020B0004020202020204" pitchFamily="34" charset="0"/>
                <a:ea typeface="Times New Roman" panose="02020603050405020304" pitchFamily="18" charset="0"/>
                <a:cs typeface="Times New Roman" panose="02020603050405020304" pitchFamily="18" charset="0"/>
              </a:rPr>
              <a:t>Widely recognised need for significant near-term methane reductions to keep Paris Agreement goals within reach, given its potency as a GHG (85x CO2 over first 20 years after release)</a:t>
            </a:r>
            <a:endParaRPr lang="en-GB"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Tw Cen MT" panose="020B0602020104020603" pitchFamily="34" charset="0"/>
              <a:buChar char="-"/>
            </a:pPr>
            <a:r>
              <a:rPr lang="en-GB" sz="1800">
                <a:effectLst/>
                <a:latin typeface="Aptos" panose="020B0004020202020204" pitchFamily="34" charset="0"/>
                <a:ea typeface="Times New Roman" panose="02020603050405020304" pitchFamily="18" charset="0"/>
                <a:cs typeface="Times New Roman" panose="02020603050405020304" pitchFamily="18" charset="0"/>
              </a:rPr>
              <a:t>Momentum around this has been rapidly building, globally – Global Methane Pledge etc</a:t>
            </a:r>
            <a:endParaRPr lang="en-GB"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Tw Cen MT" panose="020B0602020104020603" pitchFamily="34" charset="0"/>
              <a:buChar char="-"/>
            </a:pPr>
            <a:r>
              <a:rPr lang="en-GB" sz="1800">
                <a:effectLst/>
                <a:latin typeface="Aptos" panose="020B0004020202020204" pitchFamily="34" charset="0"/>
                <a:ea typeface="Times New Roman" panose="02020603050405020304" pitchFamily="18" charset="0"/>
                <a:cs typeface="Times New Roman" panose="02020603050405020304" pitchFamily="18" charset="0"/>
              </a:rPr>
              <a:t>Viability of methane reduction measures within the oil/gas sector = greater expectations from policymakers, green investors, civil society etc.</a:t>
            </a:r>
            <a:endParaRPr lang="en-GB"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Tw Cen MT" panose="020B0602020104020603" pitchFamily="34" charset="0"/>
              <a:buChar char="-"/>
            </a:pPr>
            <a:r>
              <a:rPr lang="en-GB" sz="1800">
                <a:effectLst/>
                <a:latin typeface="Aptos" panose="020B0004020202020204" pitchFamily="34" charset="0"/>
                <a:ea typeface="Times New Roman" panose="02020603050405020304" pitchFamily="18" charset="0"/>
                <a:cs typeface="Times New Roman" panose="02020603050405020304" pitchFamily="18" charset="0"/>
              </a:rPr>
              <a:t>Need for </a:t>
            </a:r>
            <a:r>
              <a:rPr lang="en-GB" sz="1800" i="1">
                <a:effectLst/>
                <a:latin typeface="Aptos" panose="020B0004020202020204" pitchFamily="34" charset="0"/>
                <a:ea typeface="Times New Roman" panose="02020603050405020304" pitchFamily="18" charset="0"/>
                <a:cs typeface="Times New Roman" panose="02020603050405020304" pitchFamily="18" charset="0"/>
              </a:rPr>
              <a:t>methane-specific</a:t>
            </a:r>
            <a:r>
              <a:rPr lang="en-GB" sz="1800">
                <a:effectLst/>
                <a:latin typeface="Aptos" panose="020B0004020202020204" pitchFamily="34" charset="0"/>
                <a:ea typeface="Times New Roman" panose="02020603050405020304" pitchFamily="18" charset="0"/>
                <a:cs typeface="Times New Roman" panose="02020603050405020304" pitchFamily="18" charset="0"/>
              </a:rPr>
              <a:t> targets in order to assess ambition on this distinct, more pressing issue, disaggregated from CO2</a:t>
            </a:r>
            <a:endParaRPr lang="en-GB" sz="18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9C0EE47-D4A4-44EE-AD28-8E1D210E89FB}" type="slidenum">
              <a:rPr lang="en-GB" smtClean="0"/>
              <a:t>10</a:t>
            </a:fld>
            <a:endParaRPr lang="en-GB"/>
          </a:p>
        </p:txBody>
      </p:sp>
    </p:spTree>
    <p:extLst>
      <p:ext uri="{BB962C8B-B14F-4D97-AF65-F5344CB8AC3E}">
        <p14:creationId xmlns:p14="http://schemas.microsoft.com/office/powerpoint/2010/main" val="28340684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20.png"/><Relationship Id="rId7"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22.png"/><Relationship Id="rId10" Type="http://schemas.openxmlformats.org/officeDocument/2006/relationships/image" Target="../media/image25.emf"/><Relationship Id="rId4" Type="http://schemas.openxmlformats.org/officeDocument/2006/relationships/image" Target="../media/image21.png"/><Relationship Id="rId9" Type="http://schemas.openxmlformats.org/officeDocument/2006/relationships/image" Target="../media/image24.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Layout" Target="../diagrams/layout1.xml"/><Relationship Id="rId7" Type="http://schemas.openxmlformats.org/officeDocument/2006/relationships/image" Target="../media/image10.png"/><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7.png"/><Relationship Id="rId4" Type="http://schemas.openxmlformats.org/officeDocument/2006/relationships/diagramQuickStyle" Target="../diagrams/quickStyle1.xml"/><Relationship Id="rId9" Type="http://schemas.openxmlformats.org/officeDocument/2006/relationships/image" Target="../media/image12.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Master" Target="../slideMasters/slideMaster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8.png"/><Relationship Id="rId9"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Layout" Target="../diagrams/layout5.xml"/><Relationship Id="rId7" Type="http://schemas.openxmlformats.org/officeDocument/2006/relationships/image" Target="../media/image10.png"/><Relationship Id="rId2" Type="http://schemas.openxmlformats.org/officeDocument/2006/relationships/diagramData" Target="../diagrams/data5.xml"/><Relationship Id="rId1" Type="http://schemas.openxmlformats.org/officeDocument/2006/relationships/slideMaster" Target="../slideMasters/slideMaster3.xml"/><Relationship Id="rId6" Type="http://schemas.microsoft.com/office/2007/relationships/diagramDrawing" Target="../diagrams/drawing5.xml"/><Relationship Id="rId5" Type="http://schemas.openxmlformats.org/officeDocument/2006/relationships/diagramColors" Target="../diagrams/colors5.xml"/><Relationship Id="rId10" Type="http://schemas.openxmlformats.org/officeDocument/2006/relationships/image" Target="../media/image7.png"/><Relationship Id="rId4" Type="http://schemas.openxmlformats.org/officeDocument/2006/relationships/diagramQuickStyle" Target="../diagrams/quickStyle5.xml"/><Relationship Id="rId9" Type="http://schemas.openxmlformats.org/officeDocument/2006/relationships/image" Target="../media/image12.png"/></Relationships>
</file>

<file path=ppt/slideLayouts/_rels/slideLayout49.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7.png"/><Relationship Id="rId2" Type="http://schemas.openxmlformats.org/officeDocument/2006/relationships/diagramData" Target="../diagrams/data6.xml"/><Relationship Id="rId1" Type="http://schemas.openxmlformats.org/officeDocument/2006/relationships/slideMaster" Target="../slideMasters/slideMaster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Layouts/_rels/slideLayout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7.png"/><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50.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7.png"/><Relationship Id="rId2" Type="http://schemas.openxmlformats.org/officeDocument/2006/relationships/diagramData" Target="../diagrams/data7.xml"/><Relationship Id="rId1" Type="http://schemas.openxmlformats.org/officeDocument/2006/relationships/slideMaster" Target="../slideMasters/slideMaster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Layouts/_rels/slideLayout51.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7.png"/><Relationship Id="rId2" Type="http://schemas.openxmlformats.org/officeDocument/2006/relationships/diagramData" Target="../diagrams/data8.xml"/><Relationship Id="rId1" Type="http://schemas.openxmlformats.org/officeDocument/2006/relationships/slideMaster" Target="../slideMasters/slideMaster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Layouts/_rels/slideLayout52.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7.png"/><Relationship Id="rId2" Type="http://schemas.openxmlformats.org/officeDocument/2006/relationships/diagramData" Target="../diagrams/data9.xml"/><Relationship Id="rId1" Type="http://schemas.openxmlformats.org/officeDocument/2006/relationships/slideMaster" Target="../slideMasters/slideMaster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Layouts/_rels/slideLayout53.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7.png"/><Relationship Id="rId2" Type="http://schemas.openxmlformats.org/officeDocument/2006/relationships/diagramData" Target="../diagrams/data10.xml"/><Relationship Id="rId1" Type="http://schemas.openxmlformats.org/officeDocument/2006/relationships/slideMaster" Target="../slideMasters/slideMaster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7.png"/><Relationship Id="rId2" Type="http://schemas.openxmlformats.org/officeDocument/2006/relationships/diagramData" Target="../diagrams/data3.xml"/><Relationship Id="rId1" Type="http://schemas.openxmlformats.org/officeDocument/2006/relationships/slideMaster" Target="../slideMasters/slideMaster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7.png"/><Relationship Id="rId2" Type="http://schemas.openxmlformats.org/officeDocument/2006/relationships/diagramData" Target="../diagrams/data4.xml"/><Relationship Id="rId1" Type="http://schemas.openxmlformats.org/officeDocument/2006/relationships/slideMaster" Target="../slideMasters/slideMaster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ED2E90-C1CD-5C42-B900-8B67657CE859}"/>
              </a:ext>
            </a:extLst>
          </p:cNvPr>
          <p:cNvSpPr/>
          <p:nvPr/>
        </p:nvSpPr>
        <p:spPr>
          <a:xfrm>
            <a:off x="1364974" y="6419415"/>
            <a:ext cx="10827026" cy="2270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914400" y="2130426"/>
            <a:ext cx="10363200" cy="1470025"/>
          </a:xfrm>
        </p:spPr>
        <p:txBody>
          <a:bodyPr/>
          <a:lstStyle>
            <a:lvl1pPr>
              <a:defRPr>
                <a:solidFill>
                  <a:schemeClr val="bg1"/>
                </a:solidFill>
              </a:defRPr>
            </a:lvl1pPr>
          </a:lstStyle>
          <a:p>
            <a:r>
              <a:rPr lang="en-GB"/>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1754378-CC3E-E141-B8A6-3F2727EE0ABD}" type="slidenum">
              <a:rPr lang="en-GB" smtClean="0"/>
              <a:pPr/>
              <a:t>‹#›</a:t>
            </a:fld>
            <a:endParaRPr lang="en-GB"/>
          </a:p>
        </p:txBody>
      </p:sp>
      <p:pic>
        <p:nvPicPr>
          <p:cNvPr id="5" name="Picture 4" descr="Icon&#10;&#10;Description automatically generated">
            <a:extLst>
              <a:ext uri="{FF2B5EF4-FFF2-40B4-BE49-F238E27FC236}">
                <a16:creationId xmlns:a16="http://schemas.microsoft.com/office/drawing/2014/main" id="{D1342343-2401-81FC-D5B5-CF0E6761D543}"/>
              </a:ext>
            </a:extLst>
          </p:cNvPr>
          <p:cNvPicPr>
            <a:picLocks noChangeAspect="1"/>
          </p:cNvPicPr>
          <p:nvPr userDrawn="1"/>
        </p:nvPicPr>
        <p:blipFill>
          <a:blip r:embed="rId3"/>
          <a:stretch>
            <a:fillRect/>
          </a:stretch>
        </p:blipFill>
        <p:spPr>
          <a:xfrm>
            <a:off x="7200" y="5950800"/>
            <a:ext cx="1007999" cy="1007999"/>
          </a:xfrm>
          <a:prstGeom prst="rect">
            <a:avLst/>
          </a:prstGeom>
        </p:spPr>
      </p:pic>
    </p:spTree>
    <p:extLst>
      <p:ext uri="{BB962C8B-B14F-4D97-AF65-F5344CB8AC3E}">
        <p14:creationId xmlns:p14="http://schemas.microsoft.com/office/powerpoint/2010/main" val="3995784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3000" b="0"/>
            </a:lvl1pPr>
          </a:lstStyle>
          <a:p>
            <a:r>
              <a:rPr lang="en-GB"/>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609601" y="1647826"/>
            <a:ext cx="4011084" cy="430162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7" name="Slide Number Placeholder 6"/>
          <p:cNvSpPr>
            <a:spLocks noGrp="1"/>
          </p:cNvSpPr>
          <p:nvPr>
            <p:ph type="sldNum" sz="quarter" idx="12"/>
          </p:nvPr>
        </p:nvSpPr>
        <p:spPr/>
        <p:txBody>
          <a:bodyPr/>
          <a:lstStyle/>
          <a:p>
            <a:fld id="{91754378-CC3E-E141-B8A6-3F2727EE0ABD}" type="slidenum">
              <a:rPr lang="en-GB" smtClean="0"/>
              <a:t>‹#›</a:t>
            </a:fld>
            <a:endParaRPr lang="en-GB"/>
          </a:p>
        </p:txBody>
      </p:sp>
      <p:cxnSp>
        <p:nvCxnSpPr>
          <p:cNvPr id="9" name="Straight Connector 8">
            <a:extLst>
              <a:ext uri="{FF2B5EF4-FFF2-40B4-BE49-F238E27FC236}">
                <a16:creationId xmlns:a16="http://schemas.microsoft.com/office/drawing/2014/main" id="{62FACA9E-DBB8-454B-A4B6-89621C1205FE}"/>
              </a:ext>
            </a:extLst>
          </p:cNvPr>
          <p:cNvCxnSpPr>
            <a:cxnSpLocks/>
          </p:cNvCxnSpPr>
          <p:nvPr/>
        </p:nvCxnSpPr>
        <p:spPr>
          <a:xfrm>
            <a:off x="0" y="1417638"/>
            <a:ext cx="462068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descr="Icon&#10;&#10;Description automatically generated">
            <a:extLst>
              <a:ext uri="{FF2B5EF4-FFF2-40B4-BE49-F238E27FC236}">
                <a16:creationId xmlns:a16="http://schemas.microsoft.com/office/drawing/2014/main" id="{E57A8D91-A66E-3F4F-9FC9-558E4EE390F1}"/>
              </a:ext>
            </a:extLst>
          </p:cNvPr>
          <p:cNvPicPr>
            <a:picLocks noChangeAspect="1"/>
          </p:cNvPicPr>
          <p:nvPr userDrawn="1"/>
        </p:nvPicPr>
        <p:blipFill>
          <a:blip r:embed="rId2"/>
          <a:stretch>
            <a:fillRect/>
          </a:stretch>
        </p:blipFill>
        <p:spPr>
          <a:xfrm>
            <a:off x="7200" y="5950800"/>
            <a:ext cx="1007999" cy="1007999"/>
          </a:xfrm>
          <a:prstGeom prst="rect">
            <a:avLst/>
          </a:prstGeom>
        </p:spPr>
      </p:pic>
    </p:spTree>
    <p:extLst>
      <p:ext uri="{BB962C8B-B14F-4D97-AF65-F5344CB8AC3E}">
        <p14:creationId xmlns:p14="http://schemas.microsoft.com/office/powerpoint/2010/main" val="1263802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3044825"/>
            <a:ext cx="10363200" cy="1362075"/>
          </a:xfrm>
        </p:spPr>
        <p:txBody>
          <a:bodyPr anchor="b"/>
          <a:lstStyle>
            <a:lvl1pPr algn="l">
              <a:defRPr sz="4000" b="1" cap="all"/>
            </a:lvl1pPr>
          </a:lstStyle>
          <a:p>
            <a:r>
              <a:rPr lang="en-GB"/>
              <a:t>Click to edit Master title style</a:t>
            </a:r>
            <a:br>
              <a:rPr lang="en-GB"/>
            </a:br>
            <a:endParaRPr lang="en-GB"/>
          </a:p>
        </p:txBody>
      </p:sp>
      <p:sp>
        <p:nvSpPr>
          <p:cNvPr id="3" name="Text Placeholder 2"/>
          <p:cNvSpPr>
            <a:spLocks noGrp="1"/>
          </p:cNvSpPr>
          <p:nvPr>
            <p:ph type="body" idx="1"/>
          </p:nvPr>
        </p:nvSpPr>
        <p:spPr>
          <a:xfrm>
            <a:off x="963084" y="4454664"/>
            <a:ext cx="10363200" cy="1500187"/>
          </a:xfrm>
        </p:spPr>
        <p:txBody>
          <a:bodyPr anchor="t"/>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6" name="Slide Number Placeholder 5"/>
          <p:cNvSpPr>
            <a:spLocks noGrp="1"/>
          </p:cNvSpPr>
          <p:nvPr>
            <p:ph type="sldNum" sz="quarter" idx="12"/>
          </p:nvPr>
        </p:nvSpPr>
        <p:spPr/>
        <p:txBody>
          <a:bodyPr/>
          <a:lstStyle/>
          <a:p>
            <a:fld id="{91754378-CC3E-E141-B8A6-3F2727EE0ABD}" type="slidenum">
              <a:rPr lang="en-GB" smtClean="0"/>
              <a:t>‹#›</a:t>
            </a:fld>
            <a:endParaRPr lang="en-GB"/>
          </a:p>
        </p:txBody>
      </p:sp>
      <p:cxnSp>
        <p:nvCxnSpPr>
          <p:cNvPr id="7" name="Straight Connector 6">
            <a:extLst>
              <a:ext uri="{FF2B5EF4-FFF2-40B4-BE49-F238E27FC236}">
                <a16:creationId xmlns:a16="http://schemas.microsoft.com/office/drawing/2014/main" id="{FCD577D4-E545-0045-B96C-BB2F77F75A36}"/>
              </a:ext>
            </a:extLst>
          </p:cNvPr>
          <p:cNvCxnSpPr>
            <a:cxnSpLocks/>
          </p:cNvCxnSpPr>
          <p:nvPr userDrawn="1"/>
        </p:nvCxnSpPr>
        <p:spPr>
          <a:xfrm>
            <a:off x="963084" y="4406900"/>
            <a:ext cx="11228916" cy="539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descr="Icon&#10;&#10;Description automatically generated">
            <a:extLst>
              <a:ext uri="{FF2B5EF4-FFF2-40B4-BE49-F238E27FC236}">
                <a16:creationId xmlns:a16="http://schemas.microsoft.com/office/drawing/2014/main" id="{35672CC9-0633-3D47-B3FE-874A8C8770B1}"/>
              </a:ext>
            </a:extLst>
          </p:cNvPr>
          <p:cNvPicPr>
            <a:picLocks noChangeAspect="1"/>
          </p:cNvPicPr>
          <p:nvPr userDrawn="1"/>
        </p:nvPicPr>
        <p:blipFill>
          <a:blip r:embed="rId2"/>
          <a:stretch>
            <a:fillRect/>
          </a:stretch>
        </p:blipFill>
        <p:spPr>
          <a:xfrm rot="5400000">
            <a:off x="10345281" y="698640"/>
            <a:ext cx="2545360" cy="1148082"/>
          </a:xfrm>
          <a:prstGeom prst="rect">
            <a:avLst/>
          </a:prstGeom>
        </p:spPr>
      </p:pic>
      <p:pic>
        <p:nvPicPr>
          <p:cNvPr id="5" name="Picture 4" descr="Icon&#10;&#10;Description automatically generated">
            <a:extLst>
              <a:ext uri="{FF2B5EF4-FFF2-40B4-BE49-F238E27FC236}">
                <a16:creationId xmlns:a16="http://schemas.microsoft.com/office/drawing/2014/main" id="{E4FA739D-F58E-A400-ADFD-FD3CB6159860}"/>
              </a:ext>
            </a:extLst>
          </p:cNvPr>
          <p:cNvPicPr>
            <a:picLocks noChangeAspect="1"/>
          </p:cNvPicPr>
          <p:nvPr userDrawn="1"/>
        </p:nvPicPr>
        <p:blipFill>
          <a:blip r:embed="rId3"/>
          <a:stretch>
            <a:fillRect/>
          </a:stretch>
        </p:blipFill>
        <p:spPr>
          <a:xfrm>
            <a:off x="26213" y="5930448"/>
            <a:ext cx="1007581" cy="1007581"/>
          </a:xfrm>
          <a:prstGeom prst="rect">
            <a:avLst/>
          </a:prstGeom>
        </p:spPr>
      </p:pic>
    </p:spTree>
    <p:extLst>
      <p:ext uri="{BB962C8B-B14F-4D97-AF65-F5344CB8AC3E}">
        <p14:creationId xmlns:p14="http://schemas.microsoft.com/office/powerpoint/2010/main" val="83045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3044825"/>
            <a:ext cx="10363200" cy="1362075"/>
          </a:xfrm>
        </p:spPr>
        <p:txBody>
          <a:bodyPr anchor="b"/>
          <a:lstStyle>
            <a:lvl1pPr algn="l">
              <a:defRPr sz="4000" b="1" cap="all"/>
            </a:lvl1pPr>
          </a:lstStyle>
          <a:p>
            <a:r>
              <a:rPr lang="en-GB"/>
              <a:t>Click to edit Master title style</a:t>
            </a:r>
            <a:br>
              <a:rPr lang="en-GB"/>
            </a:br>
            <a:endParaRPr lang="en-GB"/>
          </a:p>
        </p:txBody>
      </p:sp>
      <p:sp>
        <p:nvSpPr>
          <p:cNvPr id="3" name="Text Placeholder 2"/>
          <p:cNvSpPr>
            <a:spLocks noGrp="1"/>
          </p:cNvSpPr>
          <p:nvPr>
            <p:ph type="body" idx="1"/>
          </p:nvPr>
        </p:nvSpPr>
        <p:spPr>
          <a:xfrm>
            <a:off x="963084" y="4454664"/>
            <a:ext cx="10363200" cy="1500187"/>
          </a:xfrm>
        </p:spPr>
        <p:txBody>
          <a:bodyPr anchor="t"/>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6" name="Slide Number Placeholder 5"/>
          <p:cNvSpPr>
            <a:spLocks noGrp="1"/>
          </p:cNvSpPr>
          <p:nvPr>
            <p:ph type="sldNum" sz="quarter" idx="12"/>
          </p:nvPr>
        </p:nvSpPr>
        <p:spPr/>
        <p:txBody>
          <a:bodyPr/>
          <a:lstStyle/>
          <a:p>
            <a:fld id="{91754378-CC3E-E141-B8A6-3F2727EE0ABD}" type="slidenum">
              <a:rPr lang="en-GB" smtClean="0"/>
              <a:t>‹#›</a:t>
            </a:fld>
            <a:endParaRPr lang="en-GB"/>
          </a:p>
        </p:txBody>
      </p:sp>
      <p:cxnSp>
        <p:nvCxnSpPr>
          <p:cNvPr id="7" name="Straight Connector 6">
            <a:extLst>
              <a:ext uri="{FF2B5EF4-FFF2-40B4-BE49-F238E27FC236}">
                <a16:creationId xmlns:a16="http://schemas.microsoft.com/office/drawing/2014/main" id="{FCD577D4-E545-0045-B96C-BB2F77F75A36}"/>
              </a:ext>
            </a:extLst>
          </p:cNvPr>
          <p:cNvCxnSpPr>
            <a:cxnSpLocks/>
          </p:cNvCxnSpPr>
          <p:nvPr userDrawn="1"/>
        </p:nvCxnSpPr>
        <p:spPr>
          <a:xfrm>
            <a:off x="963084" y="4406900"/>
            <a:ext cx="11228916" cy="53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Icon&#10;&#10;Description automatically generated with low confidence">
            <a:extLst>
              <a:ext uri="{FF2B5EF4-FFF2-40B4-BE49-F238E27FC236}">
                <a16:creationId xmlns:a16="http://schemas.microsoft.com/office/drawing/2014/main" id="{7896FA9D-7208-944D-B32F-CDE20B42C9FF}"/>
              </a:ext>
            </a:extLst>
          </p:cNvPr>
          <p:cNvPicPr>
            <a:picLocks noChangeAspect="1"/>
          </p:cNvPicPr>
          <p:nvPr userDrawn="1"/>
        </p:nvPicPr>
        <p:blipFill>
          <a:blip r:embed="rId2"/>
          <a:stretch>
            <a:fillRect/>
          </a:stretch>
        </p:blipFill>
        <p:spPr>
          <a:xfrm rot="5400000">
            <a:off x="10355439" y="698640"/>
            <a:ext cx="2545360" cy="1148082"/>
          </a:xfrm>
          <a:prstGeom prst="rect">
            <a:avLst/>
          </a:prstGeom>
        </p:spPr>
      </p:pic>
      <p:pic>
        <p:nvPicPr>
          <p:cNvPr id="10" name="Picture 9" descr="Icon&#10;&#10;Description automatically generated">
            <a:extLst>
              <a:ext uri="{FF2B5EF4-FFF2-40B4-BE49-F238E27FC236}">
                <a16:creationId xmlns:a16="http://schemas.microsoft.com/office/drawing/2014/main" id="{8EC3217B-4821-E900-202B-FF5C94807998}"/>
              </a:ext>
            </a:extLst>
          </p:cNvPr>
          <p:cNvPicPr>
            <a:picLocks noChangeAspect="1"/>
          </p:cNvPicPr>
          <p:nvPr userDrawn="1"/>
        </p:nvPicPr>
        <p:blipFill>
          <a:blip r:embed="rId3"/>
          <a:stretch>
            <a:fillRect/>
          </a:stretch>
        </p:blipFill>
        <p:spPr>
          <a:xfrm>
            <a:off x="26213" y="5930448"/>
            <a:ext cx="1007581" cy="1007581"/>
          </a:xfrm>
          <a:prstGeom prst="rect">
            <a:avLst/>
          </a:prstGeom>
        </p:spPr>
      </p:pic>
    </p:spTree>
    <p:extLst>
      <p:ext uri="{BB962C8B-B14F-4D97-AF65-F5344CB8AC3E}">
        <p14:creationId xmlns:p14="http://schemas.microsoft.com/office/powerpoint/2010/main" val="1958691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2_Section Header">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3044825"/>
            <a:ext cx="10363200" cy="1362075"/>
          </a:xfrm>
        </p:spPr>
        <p:txBody>
          <a:bodyPr anchor="b"/>
          <a:lstStyle>
            <a:lvl1pPr algn="l">
              <a:defRPr sz="4000" b="1" cap="all">
                <a:solidFill>
                  <a:schemeClr val="bg1"/>
                </a:solidFill>
              </a:defRPr>
            </a:lvl1pPr>
          </a:lstStyle>
          <a:p>
            <a:r>
              <a:rPr lang="en-GB"/>
              <a:t>Click to edit Master title style</a:t>
            </a:r>
            <a:br>
              <a:rPr lang="en-GB"/>
            </a:br>
            <a:endParaRPr lang="en-GB"/>
          </a:p>
        </p:txBody>
      </p:sp>
      <p:sp>
        <p:nvSpPr>
          <p:cNvPr id="3" name="Text Placeholder 2"/>
          <p:cNvSpPr>
            <a:spLocks noGrp="1"/>
          </p:cNvSpPr>
          <p:nvPr>
            <p:ph type="body" idx="1"/>
          </p:nvPr>
        </p:nvSpPr>
        <p:spPr>
          <a:xfrm>
            <a:off x="963084" y="4454664"/>
            <a:ext cx="10363200" cy="1500187"/>
          </a:xfrm>
        </p:spPr>
        <p:txBody>
          <a:bodyPr anchor="t"/>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1754378-CC3E-E141-B8A6-3F2727EE0ABD}" type="slidenum">
              <a:rPr lang="en-GB" smtClean="0"/>
              <a:pPr/>
              <a:t>‹#›</a:t>
            </a:fld>
            <a:endParaRPr lang="en-GB"/>
          </a:p>
        </p:txBody>
      </p:sp>
      <p:cxnSp>
        <p:nvCxnSpPr>
          <p:cNvPr id="7" name="Straight Connector 6">
            <a:extLst>
              <a:ext uri="{FF2B5EF4-FFF2-40B4-BE49-F238E27FC236}">
                <a16:creationId xmlns:a16="http://schemas.microsoft.com/office/drawing/2014/main" id="{FCD577D4-E545-0045-B96C-BB2F77F75A36}"/>
              </a:ext>
            </a:extLst>
          </p:cNvPr>
          <p:cNvCxnSpPr>
            <a:cxnSpLocks/>
          </p:cNvCxnSpPr>
          <p:nvPr userDrawn="1"/>
        </p:nvCxnSpPr>
        <p:spPr>
          <a:xfrm>
            <a:off x="963084" y="4406900"/>
            <a:ext cx="11228916" cy="539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descr="Icon&#10;&#10;Description automatically generated">
            <a:extLst>
              <a:ext uri="{FF2B5EF4-FFF2-40B4-BE49-F238E27FC236}">
                <a16:creationId xmlns:a16="http://schemas.microsoft.com/office/drawing/2014/main" id="{198D92DE-6F99-0040-B5F1-48E84DB96661}"/>
              </a:ext>
            </a:extLst>
          </p:cNvPr>
          <p:cNvPicPr>
            <a:picLocks noChangeAspect="1"/>
          </p:cNvPicPr>
          <p:nvPr userDrawn="1"/>
        </p:nvPicPr>
        <p:blipFill>
          <a:blip r:embed="rId2"/>
          <a:stretch>
            <a:fillRect/>
          </a:stretch>
        </p:blipFill>
        <p:spPr>
          <a:xfrm rot="5400000">
            <a:off x="10340200" y="698640"/>
            <a:ext cx="2545360" cy="1148082"/>
          </a:xfrm>
          <a:prstGeom prst="rect">
            <a:avLst/>
          </a:prstGeom>
        </p:spPr>
      </p:pic>
      <p:pic>
        <p:nvPicPr>
          <p:cNvPr id="8" name="Picture 7" descr="Icon&#10;&#10;Description automatically generated">
            <a:extLst>
              <a:ext uri="{FF2B5EF4-FFF2-40B4-BE49-F238E27FC236}">
                <a16:creationId xmlns:a16="http://schemas.microsoft.com/office/drawing/2014/main" id="{698C69C7-2F6C-F5B2-4B30-5EFE79433381}"/>
              </a:ext>
            </a:extLst>
          </p:cNvPr>
          <p:cNvPicPr>
            <a:picLocks noChangeAspect="1"/>
          </p:cNvPicPr>
          <p:nvPr userDrawn="1"/>
        </p:nvPicPr>
        <p:blipFill>
          <a:blip r:embed="rId3"/>
          <a:stretch>
            <a:fillRect/>
          </a:stretch>
        </p:blipFill>
        <p:spPr>
          <a:xfrm>
            <a:off x="26213" y="5930448"/>
            <a:ext cx="1007581" cy="1007581"/>
          </a:xfrm>
          <a:prstGeom prst="rect">
            <a:avLst/>
          </a:prstGeom>
        </p:spPr>
      </p:pic>
    </p:spTree>
    <p:extLst>
      <p:ext uri="{BB962C8B-B14F-4D97-AF65-F5344CB8AC3E}">
        <p14:creationId xmlns:p14="http://schemas.microsoft.com/office/powerpoint/2010/main" val="19881085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3_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3044825"/>
            <a:ext cx="10363200" cy="1362075"/>
          </a:xfrm>
        </p:spPr>
        <p:txBody>
          <a:bodyPr anchor="b"/>
          <a:lstStyle>
            <a:lvl1pPr algn="l">
              <a:defRPr sz="4000" b="1" cap="all">
                <a:solidFill>
                  <a:schemeClr val="bg1"/>
                </a:solidFill>
              </a:defRPr>
            </a:lvl1pPr>
          </a:lstStyle>
          <a:p>
            <a:r>
              <a:rPr lang="en-GB"/>
              <a:t>Click to edit Master title style</a:t>
            </a:r>
            <a:br>
              <a:rPr lang="en-GB"/>
            </a:br>
            <a:endParaRPr lang="en-GB"/>
          </a:p>
        </p:txBody>
      </p:sp>
      <p:sp>
        <p:nvSpPr>
          <p:cNvPr id="3" name="Text Placeholder 2"/>
          <p:cNvSpPr>
            <a:spLocks noGrp="1"/>
          </p:cNvSpPr>
          <p:nvPr>
            <p:ph type="body" idx="1"/>
          </p:nvPr>
        </p:nvSpPr>
        <p:spPr>
          <a:xfrm>
            <a:off x="963084" y="4454664"/>
            <a:ext cx="10363200" cy="1500187"/>
          </a:xfrm>
        </p:spPr>
        <p:txBody>
          <a:bodyPr anchor="t"/>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1754378-CC3E-E141-B8A6-3F2727EE0ABD}" type="slidenum">
              <a:rPr lang="en-GB" smtClean="0"/>
              <a:pPr/>
              <a:t>‹#›</a:t>
            </a:fld>
            <a:endParaRPr lang="en-GB"/>
          </a:p>
        </p:txBody>
      </p:sp>
      <p:cxnSp>
        <p:nvCxnSpPr>
          <p:cNvPr id="7" name="Straight Connector 6">
            <a:extLst>
              <a:ext uri="{FF2B5EF4-FFF2-40B4-BE49-F238E27FC236}">
                <a16:creationId xmlns:a16="http://schemas.microsoft.com/office/drawing/2014/main" id="{FCD577D4-E545-0045-B96C-BB2F77F75A36}"/>
              </a:ext>
            </a:extLst>
          </p:cNvPr>
          <p:cNvCxnSpPr>
            <a:cxnSpLocks/>
          </p:cNvCxnSpPr>
          <p:nvPr userDrawn="1"/>
        </p:nvCxnSpPr>
        <p:spPr>
          <a:xfrm>
            <a:off x="963084" y="4406900"/>
            <a:ext cx="11228916" cy="539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descr="Icon&#10;&#10;Description automatically generated">
            <a:extLst>
              <a:ext uri="{FF2B5EF4-FFF2-40B4-BE49-F238E27FC236}">
                <a16:creationId xmlns:a16="http://schemas.microsoft.com/office/drawing/2014/main" id="{E11DEBBC-E4AE-3940-B6BB-FC57FEB65063}"/>
              </a:ext>
            </a:extLst>
          </p:cNvPr>
          <p:cNvPicPr>
            <a:picLocks noChangeAspect="1"/>
          </p:cNvPicPr>
          <p:nvPr userDrawn="1"/>
        </p:nvPicPr>
        <p:blipFill>
          <a:blip r:embed="rId2"/>
          <a:stretch>
            <a:fillRect/>
          </a:stretch>
        </p:blipFill>
        <p:spPr>
          <a:xfrm rot="5400000">
            <a:off x="10345277" y="698640"/>
            <a:ext cx="2545363" cy="1148083"/>
          </a:xfrm>
          <a:prstGeom prst="rect">
            <a:avLst/>
          </a:prstGeom>
        </p:spPr>
      </p:pic>
      <p:pic>
        <p:nvPicPr>
          <p:cNvPr id="11" name="Picture 10" descr="Icon&#10;&#10;Description automatically generated">
            <a:extLst>
              <a:ext uri="{FF2B5EF4-FFF2-40B4-BE49-F238E27FC236}">
                <a16:creationId xmlns:a16="http://schemas.microsoft.com/office/drawing/2014/main" id="{E4D9D992-72D7-1AA7-5908-F86AD0875A1D}"/>
              </a:ext>
            </a:extLst>
          </p:cNvPr>
          <p:cNvPicPr>
            <a:picLocks noChangeAspect="1"/>
          </p:cNvPicPr>
          <p:nvPr userDrawn="1"/>
        </p:nvPicPr>
        <p:blipFill>
          <a:blip r:embed="rId3"/>
          <a:stretch>
            <a:fillRect/>
          </a:stretch>
        </p:blipFill>
        <p:spPr>
          <a:xfrm>
            <a:off x="7200" y="5950800"/>
            <a:ext cx="1007999" cy="1007999"/>
          </a:xfrm>
          <a:prstGeom prst="rect">
            <a:avLst/>
          </a:prstGeom>
        </p:spPr>
      </p:pic>
    </p:spTree>
    <p:extLst>
      <p:ext uri="{BB962C8B-B14F-4D97-AF65-F5344CB8AC3E}">
        <p14:creationId xmlns:p14="http://schemas.microsoft.com/office/powerpoint/2010/main" val="3069377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p:cNvSpPr>
            <a:spLocks noGrp="1"/>
          </p:cNvSpPr>
          <p:nvPr>
            <p:ph type="sldNum" sz="quarter" idx="12"/>
          </p:nvPr>
        </p:nvSpPr>
        <p:spPr/>
        <p:txBody>
          <a:bodyPr/>
          <a:lstStyle/>
          <a:p>
            <a:fld id="{91754378-CC3E-E141-B8A6-3F2727EE0ABD}" type="slidenum">
              <a:rPr lang="en-GB" smtClean="0"/>
              <a:t>‹#›</a:t>
            </a:fld>
            <a:endParaRPr lang="en-GB"/>
          </a:p>
        </p:txBody>
      </p:sp>
      <p:pic>
        <p:nvPicPr>
          <p:cNvPr id="8" name="Picture 7" descr="Icon&#10;&#10;Description automatically generated">
            <a:extLst>
              <a:ext uri="{FF2B5EF4-FFF2-40B4-BE49-F238E27FC236}">
                <a16:creationId xmlns:a16="http://schemas.microsoft.com/office/drawing/2014/main" id="{28E5D013-46BC-7E40-A112-401B12C438E8}"/>
              </a:ext>
            </a:extLst>
          </p:cNvPr>
          <p:cNvPicPr>
            <a:picLocks noChangeAspect="1"/>
          </p:cNvPicPr>
          <p:nvPr userDrawn="1"/>
        </p:nvPicPr>
        <p:blipFill>
          <a:blip r:embed="rId2"/>
          <a:stretch>
            <a:fillRect/>
          </a:stretch>
        </p:blipFill>
        <p:spPr>
          <a:xfrm>
            <a:off x="7200" y="5950800"/>
            <a:ext cx="1007999" cy="1007999"/>
          </a:xfrm>
          <a:prstGeom prst="rect">
            <a:avLst/>
          </a:prstGeom>
        </p:spPr>
      </p:pic>
    </p:spTree>
    <p:extLst>
      <p:ext uri="{BB962C8B-B14F-4D97-AF65-F5344CB8AC3E}">
        <p14:creationId xmlns:p14="http://schemas.microsoft.com/office/powerpoint/2010/main" val="39606337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50F1C8-7CC1-2D43-A6C9-15B538C7AA16}"/>
              </a:ext>
            </a:extLst>
          </p:cNvPr>
          <p:cNvSpPr/>
          <p:nvPr userDrawn="1"/>
        </p:nvSpPr>
        <p:spPr>
          <a:xfrm>
            <a:off x="6535" y="0"/>
            <a:ext cx="477840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 name="Title 1"/>
          <p:cNvSpPr>
            <a:spLocks noGrp="1"/>
          </p:cNvSpPr>
          <p:nvPr>
            <p:ph type="title"/>
          </p:nvPr>
        </p:nvSpPr>
        <p:spPr>
          <a:xfrm>
            <a:off x="5273458" y="274638"/>
            <a:ext cx="6308942" cy="1143000"/>
          </a:xfrm>
        </p:spPr>
        <p:txBody>
          <a:bodyPr>
            <a:normAutofit/>
          </a:bodyPr>
          <a:lstStyle>
            <a:lvl1pPr>
              <a:defRPr sz="3400"/>
            </a:lvl1pPr>
          </a:lstStyle>
          <a:p>
            <a:r>
              <a:rPr lang="en-GB"/>
              <a:t>Click to edit Master title style</a:t>
            </a:r>
          </a:p>
        </p:txBody>
      </p:sp>
      <p:sp>
        <p:nvSpPr>
          <p:cNvPr id="4" name="Content Placeholder 3"/>
          <p:cNvSpPr>
            <a:spLocks noGrp="1"/>
          </p:cNvSpPr>
          <p:nvPr>
            <p:ph sz="half" idx="2"/>
          </p:nvPr>
        </p:nvSpPr>
        <p:spPr>
          <a:xfrm>
            <a:off x="5273458" y="1600201"/>
            <a:ext cx="630894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p:cNvSpPr>
            <a:spLocks noGrp="1"/>
          </p:cNvSpPr>
          <p:nvPr>
            <p:ph type="sldNum" sz="quarter" idx="12"/>
          </p:nvPr>
        </p:nvSpPr>
        <p:spPr/>
        <p:txBody>
          <a:bodyPr/>
          <a:lstStyle/>
          <a:p>
            <a:fld id="{91754378-CC3E-E141-B8A6-3F2727EE0ABD}" type="slidenum">
              <a:rPr lang="en-GB" smtClean="0"/>
              <a:t>‹#›</a:t>
            </a:fld>
            <a:endParaRPr lang="en-GB"/>
          </a:p>
        </p:txBody>
      </p:sp>
      <p:sp>
        <p:nvSpPr>
          <p:cNvPr id="12" name="Text Placeholder 3">
            <a:extLst>
              <a:ext uri="{FF2B5EF4-FFF2-40B4-BE49-F238E27FC236}">
                <a16:creationId xmlns:a16="http://schemas.microsoft.com/office/drawing/2014/main" id="{5E60718F-E54F-7247-BBF1-B065FD055B5B}"/>
              </a:ext>
            </a:extLst>
          </p:cNvPr>
          <p:cNvSpPr>
            <a:spLocks noGrp="1"/>
          </p:cNvSpPr>
          <p:nvPr>
            <p:ph type="body" sz="half" idx="13"/>
          </p:nvPr>
        </p:nvSpPr>
        <p:spPr>
          <a:xfrm>
            <a:off x="609601" y="274638"/>
            <a:ext cx="3649248" cy="5674816"/>
          </a:xfrm>
        </p:spPr>
        <p:txBody>
          <a:bodyPr>
            <a:normAutofit/>
          </a:bodyPr>
          <a:lstStyle>
            <a:lvl1pPr marL="0" indent="0">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pic>
        <p:nvPicPr>
          <p:cNvPr id="9" name="Picture 8" descr="Icon&#10;&#10;Description automatically generated">
            <a:extLst>
              <a:ext uri="{FF2B5EF4-FFF2-40B4-BE49-F238E27FC236}">
                <a16:creationId xmlns:a16="http://schemas.microsoft.com/office/drawing/2014/main" id="{5AB9F0CB-EDC0-1F7B-3A4B-D9E02F5A07A6}"/>
              </a:ext>
            </a:extLst>
          </p:cNvPr>
          <p:cNvPicPr>
            <a:picLocks noChangeAspect="1"/>
          </p:cNvPicPr>
          <p:nvPr userDrawn="1"/>
        </p:nvPicPr>
        <p:blipFill>
          <a:blip r:embed="rId2"/>
          <a:stretch>
            <a:fillRect/>
          </a:stretch>
        </p:blipFill>
        <p:spPr>
          <a:xfrm>
            <a:off x="26213" y="5930448"/>
            <a:ext cx="1007581" cy="1007581"/>
          </a:xfrm>
          <a:prstGeom prst="rect">
            <a:avLst/>
          </a:prstGeom>
        </p:spPr>
      </p:pic>
    </p:spTree>
    <p:extLst>
      <p:ext uri="{BB962C8B-B14F-4D97-AF65-F5344CB8AC3E}">
        <p14:creationId xmlns:p14="http://schemas.microsoft.com/office/powerpoint/2010/main" val="39009990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50F1C8-7CC1-2D43-A6C9-15B538C7AA16}"/>
              </a:ext>
            </a:extLst>
          </p:cNvPr>
          <p:cNvSpPr/>
          <p:nvPr userDrawn="1"/>
        </p:nvSpPr>
        <p:spPr>
          <a:xfrm>
            <a:off x="6535" y="0"/>
            <a:ext cx="4778407"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 name="Title 1"/>
          <p:cNvSpPr>
            <a:spLocks noGrp="1"/>
          </p:cNvSpPr>
          <p:nvPr>
            <p:ph type="title"/>
          </p:nvPr>
        </p:nvSpPr>
        <p:spPr>
          <a:xfrm>
            <a:off x="5273458" y="274638"/>
            <a:ext cx="6308942" cy="1143000"/>
          </a:xfrm>
        </p:spPr>
        <p:txBody>
          <a:bodyPr>
            <a:normAutofit/>
          </a:bodyPr>
          <a:lstStyle>
            <a:lvl1pPr>
              <a:defRPr sz="3400"/>
            </a:lvl1pPr>
          </a:lstStyle>
          <a:p>
            <a:r>
              <a:rPr lang="en-GB"/>
              <a:t>Click to edit Master title style</a:t>
            </a:r>
          </a:p>
        </p:txBody>
      </p:sp>
      <p:sp>
        <p:nvSpPr>
          <p:cNvPr id="4" name="Content Placeholder 3"/>
          <p:cNvSpPr>
            <a:spLocks noGrp="1"/>
          </p:cNvSpPr>
          <p:nvPr>
            <p:ph sz="half" idx="2"/>
          </p:nvPr>
        </p:nvSpPr>
        <p:spPr>
          <a:xfrm>
            <a:off x="5273458" y="1600201"/>
            <a:ext cx="630894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p:cNvSpPr>
            <a:spLocks noGrp="1"/>
          </p:cNvSpPr>
          <p:nvPr>
            <p:ph type="sldNum" sz="quarter" idx="12"/>
          </p:nvPr>
        </p:nvSpPr>
        <p:spPr/>
        <p:txBody>
          <a:bodyPr/>
          <a:lstStyle/>
          <a:p>
            <a:fld id="{91754378-CC3E-E141-B8A6-3F2727EE0ABD}" type="slidenum">
              <a:rPr lang="en-GB" smtClean="0"/>
              <a:t>‹#›</a:t>
            </a:fld>
            <a:endParaRPr lang="en-GB"/>
          </a:p>
        </p:txBody>
      </p:sp>
      <p:sp>
        <p:nvSpPr>
          <p:cNvPr id="12" name="Text Placeholder 3">
            <a:extLst>
              <a:ext uri="{FF2B5EF4-FFF2-40B4-BE49-F238E27FC236}">
                <a16:creationId xmlns:a16="http://schemas.microsoft.com/office/drawing/2014/main" id="{5E60718F-E54F-7247-BBF1-B065FD055B5B}"/>
              </a:ext>
            </a:extLst>
          </p:cNvPr>
          <p:cNvSpPr>
            <a:spLocks noGrp="1"/>
          </p:cNvSpPr>
          <p:nvPr>
            <p:ph type="body" sz="half" idx="13"/>
          </p:nvPr>
        </p:nvSpPr>
        <p:spPr>
          <a:xfrm>
            <a:off x="609601" y="274638"/>
            <a:ext cx="3649248" cy="5674816"/>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pic>
        <p:nvPicPr>
          <p:cNvPr id="8" name="Picture 7" descr="Icon&#10;&#10;Description automatically generated">
            <a:extLst>
              <a:ext uri="{FF2B5EF4-FFF2-40B4-BE49-F238E27FC236}">
                <a16:creationId xmlns:a16="http://schemas.microsoft.com/office/drawing/2014/main" id="{A98AC3E9-BC70-903D-0084-6006C9A90039}"/>
              </a:ext>
            </a:extLst>
          </p:cNvPr>
          <p:cNvPicPr>
            <a:picLocks noChangeAspect="1"/>
          </p:cNvPicPr>
          <p:nvPr userDrawn="1"/>
        </p:nvPicPr>
        <p:blipFill>
          <a:blip r:embed="rId2"/>
          <a:stretch>
            <a:fillRect/>
          </a:stretch>
        </p:blipFill>
        <p:spPr>
          <a:xfrm>
            <a:off x="26213" y="5930448"/>
            <a:ext cx="1007581" cy="1007581"/>
          </a:xfrm>
          <a:prstGeom prst="rect">
            <a:avLst/>
          </a:prstGeom>
        </p:spPr>
      </p:pic>
    </p:spTree>
    <p:extLst>
      <p:ext uri="{BB962C8B-B14F-4D97-AF65-F5344CB8AC3E}">
        <p14:creationId xmlns:p14="http://schemas.microsoft.com/office/powerpoint/2010/main" val="3205385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50F1C8-7CC1-2D43-A6C9-15B538C7AA16}"/>
              </a:ext>
            </a:extLst>
          </p:cNvPr>
          <p:cNvSpPr/>
          <p:nvPr userDrawn="1"/>
        </p:nvSpPr>
        <p:spPr>
          <a:xfrm>
            <a:off x="6535" y="0"/>
            <a:ext cx="4778407"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 name="Title 1"/>
          <p:cNvSpPr>
            <a:spLocks noGrp="1"/>
          </p:cNvSpPr>
          <p:nvPr>
            <p:ph type="title"/>
          </p:nvPr>
        </p:nvSpPr>
        <p:spPr>
          <a:xfrm>
            <a:off x="5273458" y="274638"/>
            <a:ext cx="6308942" cy="1143000"/>
          </a:xfrm>
        </p:spPr>
        <p:txBody>
          <a:bodyPr>
            <a:normAutofit/>
          </a:bodyPr>
          <a:lstStyle>
            <a:lvl1pPr>
              <a:defRPr sz="3400"/>
            </a:lvl1pPr>
          </a:lstStyle>
          <a:p>
            <a:r>
              <a:rPr lang="en-GB"/>
              <a:t>Click to edit Master title style</a:t>
            </a:r>
          </a:p>
        </p:txBody>
      </p:sp>
      <p:sp>
        <p:nvSpPr>
          <p:cNvPr id="4" name="Content Placeholder 3"/>
          <p:cNvSpPr>
            <a:spLocks noGrp="1"/>
          </p:cNvSpPr>
          <p:nvPr>
            <p:ph sz="half" idx="2"/>
          </p:nvPr>
        </p:nvSpPr>
        <p:spPr>
          <a:xfrm>
            <a:off x="5273458" y="1600201"/>
            <a:ext cx="630894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p:cNvSpPr>
            <a:spLocks noGrp="1"/>
          </p:cNvSpPr>
          <p:nvPr>
            <p:ph type="sldNum" sz="quarter" idx="12"/>
          </p:nvPr>
        </p:nvSpPr>
        <p:spPr/>
        <p:txBody>
          <a:bodyPr/>
          <a:lstStyle/>
          <a:p>
            <a:fld id="{91754378-CC3E-E141-B8A6-3F2727EE0ABD}" type="slidenum">
              <a:rPr lang="en-GB" smtClean="0"/>
              <a:t>‹#›</a:t>
            </a:fld>
            <a:endParaRPr lang="en-GB"/>
          </a:p>
        </p:txBody>
      </p:sp>
      <p:sp>
        <p:nvSpPr>
          <p:cNvPr id="12" name="Text Placeholder 3">
            <a:extLst>
              <a:ext uri="{FF2B5EF4-FFF2-40B4-BE49-F238E27FC236}">
                <a16:creationId xmlns:a16="http://schemas.microsoft.com/office/drawing/2014/main" id="{5E60718F-E54F-7247-BBF1-B065FD055B5B}"/>
              </a:ext>
            </a:extLst>
          </p:cNvPr>
          <p:cNvSpPr>
            <a:spLocks noGrp="1"/>
          </p:cNvSpPr>
          <p:nvPr>
            <p:ph type="body" sz="half" idx="13"/>
          </p:nvPr>
        </p:nvSpPr>
        <p:spPr>
          <a:xfrm>
            <a:off x="609601" y="274638"/>
            <a:ext cx="3649248" cy="5674816"/>
          </a:xfrm>
        </p:spPr>
        <p:txBody>
          <a:bodyPr>
            <a:normAutofit/>
          </a:bodyPr>
          <a:lstStyle>
            <a:lvl1pPr marL="0" indent="0">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pic>
        <p:nvPicPr>
          <p:cNvPr id="8" name="Picture 7" descr="Icon&#10;&#10;Description automatically generated">
            <a:extLst>
              <a:ext uri="{FF2B5EF4-FFF2-40B4-BE49-F238E27FC236}">
                <a16:creationId xmlns:a16="http://schemas.microsoft.com/office/drawing/2014/main" id="{5D4462AF-92CB-27E3-C404-1C566AB1F56A}"/>
              </a:ext>
            </a:extLst>
          </p:cNvPr>
          <p:cNvPicPr>
            <a:picLocks noChangeAspect="1"/>
          </p:cNvPicPr>
          <p:nvPr userDrawn="1"/>
        </p:nvPicPr>
        <p:blipFill>
          <a:blip r:embed="rId2"/>
          <a:stretch>
            <a:fillRect/>
          </a:stretch>
        </p:blipFill>
        <p:spPr>
          <a:xfrm>
            <a:off x="26213" y="5930448"/>
            <a:ext cx="1007581" cy="1007581"/>
          </a:xfrm>
          <a:prstGeom prst="rect">
            <a:avLst/>
          </a:prstGeom>
        </p:spPr>
      </p:pic>
    </p:spTree>
    <p:extLst>
      <p:ext uri="{BB962C8B-B14F-4D97-AF65-F5344CB8AC3E}">
        <p14:creationId xmlns:p14="http://schemas.microsoft.com/office/powerpoint/2010/main" val="1517143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50F1C8-7CC1-2D43-A6C9-15B538C7AA16}"/>
              </a:ext>
            </a:extLst>
          </p:cNvPr>
          <p:cNvSpPr/>
          <p:nvPr userDrawn="1"/>
        </p:nvSpPr>
        <p:spPr>
          <a:xfrm>
            <a:off x="6535" y="0"/>
            <a:ext cx="4778407" cy="6858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 name="Title 1"/>
          <p:cNvSpPr>
            <a:spLocks noGrp="1"/>
          </p:cNvSpPr>
          <p:nvPr>
            <p:ph type="title"/>
          </p:nvPr>
        </p:nvSpPr>
        <p:spPr>
          <a:xfrm>
            <a:off x="5273458" y="274638"/>
            <a:ext cx="6308942" cy="1143000"/>
          </a:xfrm>
        </p:spPr>
        <p:txBody>
          <a:bodyPr>
            <a:normAutofit/>
          </a:bodyPr>
          <a:lstStyle>
            <a:lvl1pPr>
              <a:defRPr sz="3400"/>
            </a:lvl1pPr>
          </a:lstStyle>
          <a:p>
            <a:r>
              <a:rPr lang="en-GB"/>
              <a:t>Click to edit Master title style</a:t>
            </a:r>
          </a:p>
        </p:txBody>
      </p:sp>
      <p:sp>
        <p:nvSpPr>
          <p:cNvPr id="4" name="Content Placeholder 3"/>
          <p:cNvSpPr>
            <a:spLocks noGrp="1"/>
          </p:cNvSpPr>
          <p:nvPr>
            <p:ph sz="half" idx="2"/>
          </p:nvPr>
        </p:nvSpPr>
        <p:spPr>
          <a:xfrm>
            <a:off x="5273458" y="1600201"/>
            <a:ext cx="630894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p:cNvSpPr>
            <a:spLocks noGrp="1"/>
          </p:cNvSpPr>
          <p:nvPr>
            <p:ph type="sldNum" sz="quarter" idx="12"/>
          </p:nvPr>
        </p:nvSpPr>
        <p:spPr/>
        <p:txBody>
          <a:bodyPr/>
          <a:lstStyle/>
          <a:p>
            <a:fld id="{91754378-CC3E-E141-B8A6-3F2727EE0ABD}" type="slidenum">
              <a:rPr lang="en-GB" smtClean="0"/>
              <a:t>‹#›</a:t>
            </a:fld>
            <a:endParaRPr lang="en-GB"/>
          </a:p>
        </p:txBody>
      </p:sp>
      <p:sp>
        <p:nvSpPr>
          <p:cNvPr id="12" name="Text Placeholder 3">
            <a:extLst>
              <a:ext uri="{FF2B5EF4-FFF2-40B4-BE49-F238E27FC236}">
                <a16:creationId xmlns:a16="http://schemas.microsoft.com/office/drawing/2014/main" id="{5E60718F-E54F-7247-BBF1-B065FD055B5B}"/>
              </a:ext>
            </a:extLst>
          </p:cNvPr>
          <p:cNvSpPr>
            <a:spLocks noGrp="1"/>
          </p:cNvSpPr>
          <p:nvPr>
            <p:ph type="body" sz="half" idx="13"/>
          </p:nvPr>
        </p:nvSpPr>
        <p:spPr>
          <a:xfrm>
            <a:off x="609601" y="274638"/>
            <a:ext cx="3649248" cy="5674816"/>
          </a:xfrm>
        </p:spPr>
        <p:txBody>
          <a:bodyPr>
            <a:normAutofit/>
          </a:bodyPr>
          <a:lstStyle>
            <a:lvl1pPr marL="0" indent="0">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pic>
        <p:nvPicPr>
          <p:cNvPr id="9" name="Picture 8" descr="Icon&#10;&#10;Description automatically generated">
            <a:extLst>
              <a:ext uri="{FF2B5EF4-FFF2-40B4-BE49-F238E27FC236}">
                <a16:creationId xmlns:a16="http://schemas.microsoft.com/office/drawing/2014/main" id="{0610F273-8DE0-0A93-4B03-75014F38A128}"/>
              </a:ext>
            </a:extLst>
          </p:cNvPr>
          <p:cNvPicPr>
            <a:picLocks noChangeAspect="1"/>
          </p:cNvPicPr>
          <p:nvPr userDrawn="1"/>
        </p:nvPicPr>
        <p:blipFill>
          <a:blip r:embed="rId2"/>
          <a:stretch>
            <a:fillRect/>
          </a:stretch>
        </p:blipFill>
        <p:spPr>
          <a:xfrm>
            <a:off x="7200" y="5950800"/>
            <a:ext cx="1007999" cy="1007999"/>
          </a:xfrm>
          <a:prstGeom prst="rect">
            <a:avLst/>
          </a:prstGeom>
        </p:spPr>
      </p:pic>
    </p:spTree>
    <p:extLst>
      <p:ext uri="{BB962C8B-B14F-4D97-AF65-F5344CB8AC3E}">
        <p14:creationId xmlns:p14="http://schemas.microsoft.com/office/powerpoint/2010/main" val="1731153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27F429-EE67-4A4C-BF8B-2A27A0DA4EE5}"/>
              </a:ext>
            </a:extLst>
          </p:cNvPr>
          <p:cNvSpPr>
            <a:spLocks noGrp="1"/>
          </p:cNvSpPr>
          <p:nvPr>
            <p:ph type="sldNum" sz="quarter" idx="11"/>
          </p:nvPr>
        </p:nvSpPr>
        <p:spPr/>
        <p:txBody>
          <a:bodyPr/>
          <a:lstStyle>
            <a:lvl1pPr>
              <a:defRPr>
                <a:solidFill>
                  <a:schemeClr val="tx1"/>
                </a:solidFill>
                <a:latin typeface="Tw Cen MT" panose="020B0602020104020603" pitchFamily="34" charset="77"/>
              </a:defRPr>
            </a:lvl1pPr>
          </a:lstStyle>
          <a:p>
            <a:fld id="{91754378-CC3E-E141-B8A6-3F2727EE0ABD}" type="slidenum">
              <a:rPr lang="en-GB" smtClean="0"/>
              <a:pPr/>
              <a:t>‹#›</a:t>
            </a:fld>
            <a:endParaRPr lang="en-GB"/>
          </a:p>
        </p:txBody>
      </p:sp>
      <p:sp>
        <p:nvSpPr>
          <p:cNvPr id="26" name="Round Diagonal Corner Rectangle 5">
            <a:extLst>
              <a:ext uri="{FF2B5EF4-FFF2-40B4-BE49-F238E27FC236}">
                <a16:creationId xmlns:a16="http://schemas.microsoft.com/office/drawing/2014/main" id="{AF438081-FE27-C340-B573-EC4E861C81A0}"/>
              </a:ext>
            </a:extLst>
          </p:cNvPr>
          <p:cNvSpPr/>
          <p:nvPr userDrawn="1"/>
        </p:nvSpPr>
        <p:spPr>
          <a:xfrm>
            <a:off x="1496456" y="1450997"/>
            <a:ext cx="10071657" cy="673087"/>
          </a:xfrm>
          <a:prstGeom prst="round2Diag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latin typeface="Tw Cen MT" panose="020B0602020104020603" pitchFamily="34" charset="77"/>
              <a:cs typeface="Futura Medium" panose="020B0602020204020303" pitchFamily="34" charset="-79"/>
            </a:endParaRPr>
          </a:p>
        </p:txBody>
      </p:sp>
      <p:sp>
        <p:nvSpPr>
          <p:cNvPr id="27" name="TextBox 26">
            <a:extLst>
              <a:ext uri="{FF2B5EF4-FFF2-40B4-BE49-F238E27FC236}">
                <a16:creationId xmlns:a16="http://schemas.microsoft.com/office/drawing/2014/main" id="{AB7503B2-7110-8F48-A05D-B309BFD97011}"/>
              </a:ext>
            </a:extLst>
          </p:cNvPr>
          <p:cNvSpPr txBox="1"/>
          <p:nvPr userDrawn="1"/>
        </p:nvSpPr>
        <p:spPr>
          <a:xfrm>
            <a:off x="1767107" y="1460082"/>
            <a:ext cx="9583380" cy="615553"/>
          </a:xfrm>
          <a:prstGeom prst="rect">
            <a:avLst/>
          </a:prstGeom>
          <a:noFill/>
        </p:spPr>
        <p:txBody>
          <a:bodyPr wrap="square" rtlCol="0">
            <a:spAutoFit/>
          </a:bodyPr>
          <a:lstStyle/>
          <a:p>
            <a:pPr algn="ctr"/>
            <a:r>
              <a:rPr lang="en-US" sz="1700" b="0" i="0">
                <a:solidFill>
                  <a:schemeClr val="bg1"/>
                </a:solidFill>
                <a:latin typeface="Tw Cen MT" panose="020B0602020104020603" pitchFamily="34" charset="77"/>
                <a:cs typeface="Futura Medium" panose="020B0602020204020303" pitchFamily="34" charset="-79"/>
              </a:rPr>
              <a:t>Carbon Tracker is an independent non-profit financial think tank</a:t>
            </a:r>
          </a:p>
          <a:p>
            <a:pPr algn="ctr"/>
            <a:r>
              <a:rPr lang="en-US" sz="1700" b="0" i="0">
                <a:solidFill>
                  <a:schemeClr val="bg1"/>
                </a:solidFill>
                <a:latin typeface="Tw Cen MT" panose="020B0602020104020603" pitchFamily="34" charset="77"/>
                <a:cs typeface="Futura Medium" panose="020B0602020204020303" pitchFamily="34" charset="-79"/>
              </a:rPr>
              <a:t>funded by EU and US foundations interested in climate.</a:t>
            </a:r>
          </a:p>
        </p:txBody>
      </p:sp>
      <p:sp>
        <p:nvSpPr>
          <p:cNvPr id="28" name="Round Diagonal Corner Rectangle 40">
            <a:extLst>
              <a:ext uri="{FF2B5EF4-FFF2-40B4-BE49-F238E27FC236}">
                <a16:creationId xmlns:a16="http://schemas.microsoft.com/office/drawing/2014/main" id="{9BBD9C84-A8DF-474B-ACA8-D51F9F1FA4CA}"/>
              </a:ext>
            </a:extLst>
          </p:cNvPr>
          <p:cNvSpPr/>
          <p:nvPr userDrawn="1"/>
        </p:nvSpPr>
        <p:spPr>
          <a:xfrm>
            <a:off x="1496457" y="3215160"/>
            <a:ext cx="10071656" cy="680059"/>
          </a:xfrm>
          <a:prstGeom prst="round2Diag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latin typeface="Tw Cen MT" panose="020B0602020104020603" pitchFamily="34" charset="77"/>
              <a:cs typeface="Futura Medium" panose="020B0602020204020303" pitchFamily="34" charset="-79"/>
            </a:endParaRPr>
          </a:p>
        </p:txBody>
      </p:sp>
      <p:sp>
        <p:nvSpPr>
          <p:cNvPr id="29" name="TextBox 28">
            <a:extLst>
              <a:ext uri="{FF2B5EF4-FFF2-40B4-BE49-F238E27FC236}">
                <a16:creationId xmlns:a16="http://schemas.microsoft.com/office/drawing/2014/main" id="{C48EB503-0C71-3846-89D9-109D86191D29}"/>
              </a:ext>
            </a:extLst>
          </p:cNvPr>
          <p:cNvSpPr txBox="1"/>
          <p:nvPr userDrawn="1"/>
        </p:nvSpPr>
        <p:spPr>
          <a:xfrm>
            <a:off x="1718791" y="3226223"/>
            <a:ext cx="9631696" cy="615553"/>
          </a:xfrm>
          <a:prstGeom prst="rect">
            <a:avLst/>
          </a:prstGeom>
          <a:noFill/>
        </p:spPr>
        <p:txBody>
          <a:bodyPr wrap="square" rtlCol="0">
            <a:spAutoFit/>
          </a:bodyPr>
          <a:lstStyle/>
          <a:p>
            <a:pPr algn="ctr"/>
            <a:r>
              <a:rPr lang="en-US" sz="1700" b="0" i="0">
                <a:solidFill>
                  <a:schemeClr val="bg1"/>
                </a:solidFill>
                <a:latin typeface="Tw Cen MT" panose="020B0602020104020603" pitchFamily="34" charset="77"/>
                <a:cs typeface="Futura Medium" panose="020B0602020204020303" pitchFamily="34" charset="-79"/>
              </a:rPr>
              <a:t>Mapping the transition for the fossil fuel industry</a:t>
            </a:r>
          </a:p>
          <a:p>
            <a:pPr algn="ctr"/>
            <a:r>
              <a:rPr lang="en-US" sz="1700" b="0" i="0">
                <a:solidFill>
                  <a:schemeClr val="bg1"/>
                </a:solidFill>
                <a:latin typeface="Tw Cen MT" panose="020B0602020104020603" pitchFamily="34" charset="77"/>
                <a:cs typeface="Futura Medium" panose="020B0602020204020303" pitchFamily="34" charset="-79"/>
              </a:rPr>
              <a:t>to stay within a “well below” 2 degrees budget.</a:t>
            </a:r>
          </a:p>
        </p:txBody>
      </p:sp>
      <p:sp>
        <p:nvSpPr>
          <p:cNvPr id="30" name="Round Diagonal Corner Rectangle 22">
            <a:extLst>
              <a:ext uri="{FF2B5EF4-FFF2-40B4-BE49-F238E27FC236}">
                <a16:creationId xmlns:a16="http://schemas.microsoft.com/office/drawing/2014/main" id="{6106B373-F7C9-B646-A2E3-2F779ED63A88}"/>
              </a:ext>
            </a:extLst>
          </p:cNvPr>
          <p:cNvSpPr/>
          <p:nvPr userDrawn="1"/>
        </p:nvSpPr>
        <p:spPr>
          <a:xfrm>
            <a:off x="1496456" y="2275116"/>
            <a:ext cx="10071657" cy="715977"/>
          </a:xfrm>
          <a:prstGeom prst="round2DiagRect">
            <a:avLst/>
          </a:prstGeom>
          <a:solidFill>
            <a:schemeClr val="tx2"/>
          </a:solidFill>
          <a:ln>
            <a:solidFill>
              <a:srgbClr val="6F9FC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latin typeface="Tw Cen MT" panose="020B0602020104020603" pitchFamily="34" charset="77"/>
              <a:cs typeface="Futura Medium" panose="020B0602020204020303" pitchFamily="34" charset="-79"/>
            </a:endParaRPr>
          </a:p>
        </p:txBody>
      </p:sp>
      <p:sp>
        <p:nvSpPr>
          <p:cNvPr id="31" name="TextBox 30">
            <a:extLst>
              <a:ext uri="{FF2B5EF4-FFF2-40B4-BE49-F238E27FC236}">
                <a16:creationId xmlns:a16="http://schemas.microsoft.com/office/drawing/2014/main" id="{3BAE8CEA-C398-C14F-A795-07BCC84CD87E}"/>
              </a:ext>
            </a:extLst>
          </p:cNvPr>
          <p:cNvSpPr txBox="1"/>
          <p:nvPr userDrawn="1"/>
        </p:nvSpPr>
        <p:spPr>
          <a:xfrm>
            <a:off x="1749287" y="2302306"/>
            <a:ext cx="9601200" cy="615553"/>
          </a:xfrm>
          <a:prstGeom prst="rect">
            <a:avLst/>
          </a:prstGeom>
          <a:noFill/>
        </p:spPr>
        <p:txBody>
          <a:bodyPr wrap="square" rtlCol="0">
            <a:spAutoFit/>
          </a:bodyPr>
          <a:lstStyle/>
          <a:p>
            <a:pPr algn="ctr"/>
            <a:r>
              <a:rPr lang="en-US" sz="1700" b="0" i="0">
                <a:solidFill>
                  <a:schemeClr val="bg1"/>
                </a:solidFill>
                <a:latin typeface="Tw Cen MT" panose="020B0602020104020603" pitchFamily="34" charset="77"/>
                <a:cs typeface="Futura Medium" panose="020B0602020204020303" pitchFamily="34" charset="-79"/>
              </a:rPr>
              <a:t>To enable a climate secure global energy market by aligning</a:t>
            </a:r>
          </a:p>
          <a:p>
            <a:pPr algn="ctr"/>
            <a:r>
              <a:rPr lang="en-US" sz="1700" b="0" i="0">
                <a:solidFill>
                  <a:schemeClr val="bg1"/>
                </a:solidFill>
                <a:latin typeface="Tw Cen MT" panose="020B0602020104020603" pitchFamily="34" charset="77"/>
                <a:cs typeface="Futura Medium" panose="020B0602020204020303" pitchFamily="34" charset="-79"/>
              </a:rPr>
              <a:t>the capital markets with climate reality.</a:t>
            </a:r>
          </a:p>
        </p:txBody>
      </p:sp>
      <p:sp>
        <p:nvSpPr>
          <p:cNvPr id="32" name="TextBox 31">
            <a:extLst>
              <a:ext uri="{FF2B5EF4-FFF2-40B4-BE49-F238E27FC236}">
                <a16:creationId xmlns:a16="http://schemas.microsoft.com/office/drawing/2014/main" id="{ED35A7E2-DEE9-E443-9622-18CA0E867813}"/>
              </a:ext>
            </a:extLst>
          </p:cNvPr>
          <p:cNvSpPr txBox="1"/>
          <p:nvPr userDrawn="1"/>
        </p:nvSpPr>
        <p:spPr>
          <a:xfrm>
            <a:off x="449538" y="1555848"/>
            <a:ext cx="870751" cy="369332"/>
          </a:xfrm>
          <a:prstGeom prst="rect">
            <a:avLst/>
          </a:prstGeom>
          <a:noFill/>
        </p:spPr>
        <p:txBody>
          <a:bodyPr wrap="none" rtlCol="0">
            <a:spAutoFit/>
          </a:bodyPr>
          <a:lstStyle/>
          <a:p>
            <a:r>
              <a:rPr lang="en-US" b="0" i="0">
                <a:solidFill>
                  <a:schemeClr val="tx1"/>
                </a:solidFill>
                <a:latin typeface="Tw Cen MT" panose="020B0602020104020603" pitchFamily="34" charset="77"/>
                <a:cs typeface="Futura Medium" panose="020B0602020204020303" pitchFamily="34" charset="-79"/>
              </a:rPr>
              <a:t>Identity</a:t>
            </a:r>
          </a:p>
        </p:txBody>
      </p:sp>
      <p:sp>
        <p:nvSpPr>
          <p:cNvPr id="33" name="TextBox 32">
            <a:extLst>
              <a:ext uri="{FF2B5EF4-FFF2-40B4-BE49-F238E27FC236}">
                <a16:creationId xmlns:a16="http://schemas.microsoft.com/office/drawing/2014/main" id="{64A9A71F-911E-844B-A199-88609AD3C2D4}"/>
              </a:ext>
            </a:extLst>
          </p:cNvPr>
          <p:cNvSpPr txBox="1"/>
          <p:nvPr userDrawn="1"/>
        </p:nvSpPr>
        <p:spPr>
          <a:xfrm>
            <a:off x="449538" y="3326576"/>
            <a:ext cx="835485" cy="369332"/>
          </a:xfrm>
          <a:prstGeom prst="rect">
            <a:avLst/>
          </a:prstGeom>
          <a:noFill/>
        </p:spPr>
        <p:txBody>
          <a:bodyPr wrap="none" rtlCol="0">
            <a:spAutoFit/>
          </a:bodyPr>
          <a:lstStyle/>
          <a:p>
            <a:r>
              <a:rPr lang="en-US" b="0" i="0">
                <a:solidFill>
                  <a:schemeClr val="tx1"/>
                </a:solidFill>
                <a:latin typeface="Tw Cen MT" panose="020B0602020104020603" pitchFamily="34" charset="77"/>
                <a:cs typeface="Futura Medium" panose="020B0602020204020303" pitchFamily="34" charset="-79"/>
              </a:rPr>
              <a:t>Mission</a:t>
            </a:r>
          </a:p>
        </p:txBody>
      </p:sp>
      <p:sp>
        <p:nvSpPr>
          <p:cNvPr id="34" name="TextBox 33">
            <a:extLst>
              <a:ext uri="{FF2B5EF4-FFF2-40B4-BE49-F238E27FC236}">
                <a16:creationId xmlns:a16="http://schemas.microsoft.com/office/drawing/2014/main" id="{B65D0EDB-B26E-1245-9E94-784949D5D095}"/>
              </a:ext>
            </a:extLst>
          </p:cNvPr>
          <p:cNvSpPr txBox="1"/>
          <p:nvPr userDrawn="1"/>
        </p:nvSpPr>
        <p:spPr>
          <a:xfrm>
            <a:off x="449538" y="2461358"/>
            <a:ext cx="720069" cy="369332"/>
          </a:xfrm>
          <a:prstGeom prst="rect">
            <a:avLst/>
          </a:prstGeom>
          <a:noFill/>
        </p:spPr>
        <p:txBody>
          <a:bodyPr wrap="none" rtlCol="0">
            <a:spAutoFit/>
          </a:bodyPr>
          <a:lstStyle/>
          <a:p>
            <a:r>
              <a:rPr lang="en-US" b="0" i="0">
                <a:solidFill>
                  <a:schemeClr val="tx1"/>
                </a:solidFill>
                <a:latin typeface="Tw Cen MT" panose="020B0602020104020603" pitchFamily="34" charset="77"/>
                <a:cs typeface="Futura Medium" panose="020B0602020204020303" pitchFamily="34" charset="-79"/>
              </a:rPr>
              <a:t>Vision</a:t>
            </a:r>
          </a:p>
        </p:txBody>
      </p:sp>
      <p:sp>
        <p:nvSpPr>
          <p:cNvPr id="35" name="TextBox 34">
            <a:extLst>
              <a:ext uri="{FF2B5EF4-FFF2-40B4-BE49-F238E27FC236}">
                <a16:creationId xmlns:a16="http://schemas.microsoft.com/office/drawing/2014/main" id="{74B30470-620E-A946-9D92-258076A2A57C}"/>
              </a:ext>
            </a:extLst>
          </p:cNvPr>
          <p:cNvSpPr txBox="1"/>
          <p:nvPr userDrawn="1"/>
        </p:nvSpPr>
        <p:spPr>
          <a:xfrm rot="16200000">
            <a:off x="6803" y="4514915"/>
            <a:ext cx="1241557" cy="369332"/>
          </a:xfrm>
          <a:prstGeom prst="rect">
            <a:avLst/>
          </a:prstGeom>
          <a:noFill/>
        </p:spPr>
        <p:txBody>
          <a:bodyPr wrap="square" rtlCol="0">
            <a:spAutoFit/>
          </a:bodyPr>
          <a:lstStyle/>
          <a:p>
            <a:r>
              <a:rPr lang="en-US" b="0" i="0">
                <a:solidFill>
                  <a:schemeClr val="tx1"/>
                </a:solidFill>
                <a:latin typeface="Tw Cen MT" panose="020B0602020104020603" pitchFamily="34" charset="77"/>
                <a:cs typeface="Futura Medium" panose="020B0602020204020303" pitchFamily="34" charset="-79"/>
              </a:rPr>
              <a:t>Strategy</a:t>
            </a:r>
          </a:p>
        </p:txBody>
      </p:sp>
      <p:sp>
        <p:nvSpPr>
          <p:cNvPr id="36" name="Rectangle 35">
            <a:extLst>
              <a:ext uri="{FF2B5EF4-FFF2-40B4-BE49-F238E27FC236}">
                <a16:creationId xmlns:a16="http://schemas.microsoft.com/office/drawing/2014/main" id="{B8156A54-25C9-B04D-B290-2073A73BC0B6}"/>
              </a:ext>
            </a:extLst>
          </p:cNvPr>
          <p:cNvSpPr/>
          <p:nvPr userDrawn="1"/>
        </p:nvSpPr>
        <p:spPr>
          <a:xfrm>
            <a:off x="1496456" y="4002754"/>
            <a:ext cx="1831559" cy="1169551"/>
          </a:xfrm>
          <a:prstGeom prst="rect">
            <a:avLst/>
          </a:prstGeom>
        </p:spPr>
        <p:txBody>
          <a:bodyPr wrap="square">
            <a:spAutoFit/>
          </a:bodyPr>
          <a:lstStyle/>
          <a:p>
            <a:r>
              <a:rPr lang="en-US" sz="1400" b="0" i="0">
                <a:solidFill>
                  <a:schemeClr val="tx1"/>
                </a:solidFill>
                <a:latin typeface="Tw Cen MT" panose="020B0602020104020603" pitchFamily="34" charset="77"/>
                <a:cs typeface="Futura Medium" panose="020B0602020204020303" pitchFamily="34" charset="-79"/>
              </a:rPr>
              <a:t>Empower </a:t>
            </a:r>
            <a:r>
              <a:rPr lang="en-US" sz="1400" b="1" i="0">
                <a:solidFill>
                  <a:schemeClr val="tx1"/>
                </a:solidFill>
                <a:latin typeface="Tw Cen MT" panose="020B0602020104020603" pitchFamily="34" charset="77"/>
                <a:cs typeface="Futura Medium" panose="020B0602020204020303" pitchFamily="34" charset="-79"/>
              </a:rPr>
              <a:t>investors</a:t>
            </a:r>
            <a:r>
              <a:rPr lang="en-US" sz="1400" b="0" i="0">
                <a:solidFill>
                  <a:schemeClr val="tx1"/>
                </a:solidFill>
                <a:latin typeface="Tw Cen MT" panose="020B0602020104020603" pitchFamily="34" charset="77"/>
                <a:cs typeface="Futura Medium" panose="020B0602020204020303" pitchFamily="34" charset="-79"/>
              </a:rPr>
              <a:t> to identify and switch off capital to the highest cost, highest carbon projects.</a:t>
            </a:r>
          </a:p>
        </p:txBody>
      </p:sp>
      <p:sp>
        <p:nvSpPr>
          <p:cNvPr id="37" name="Rectangle 36">
            <a:extLst>
              <a:ext uri="{FF2B5EF4-FFF2-40B4-BE49-F238E27FC236}">
                <a16:creationId xmlns:a16="http://schemas.microsoft.com/office/drawing/2014/main" id="{1A802481-B271-BA48-B50B-A9A07E376791}"/>
              </a:ext>
            </a:extLst>
          </p:cNvPr>
          <p:cNvSpPr/>
          <p:nvPr userDrawn="1"/>
        </p:nvSpPr>
        <p:spPr>
          <a:xfrm rot="10800000" flipV="1">
            <a:off x="9020507" y="3967615"/>
            <a:ext cx="2063762" cy="1384995"/>
          </a:xfrm>
          <a:prstGeom prst="rect">
            <a:avLst/>
          </a:prstGeom>
        </p:spPr>
        <p:txBody>
          <a:bodyPr wrap="square">
            <a:spAutoFit/>
          </a:bodyPr>
          <a:lstStyle/>
          <a:p>
            <a:r>
              <a:rPr lang="en-US" sz="1400" b="0" i="0">
                <a:solidFill>
                  <a:schemeClr val="tx1"/>
                </a:solidFill>
                <a:latin typeface="Tw Cen MT" panose="020B0602020104020603" pitchFamily="34" charset="77"/>
                <a:cs typeface="Futura Medium" panose="020B0602020204020303" pitchFamily="34" charset="-79"/>
              </a:rPr>
              <a:t>Work with</a:t>
            </a:r>
          </a:p>
          <a:p>
            <a:r>
              <a:rPr lang="en-US" sz="1400" b="1" i="0">
                <a:solidFill>
                  <a:schemeClr val="tx1"/>
                </a:solidFill>
                <a:latin typeface="Tw Cen MT" panose="020B0602020104020603" pitchFamily="34" charset="77"/>
                <a:cs typeface="Futura Medium" panose="020B0602020204020303" pitchFamily="34" charset="-79"/>
              </a:rPr>
              <a:t>financial regulators </a:t>
            </a:r>
            <a:r>
              <a:rPr lang="en-US" sz="1400" b="0" i="0">
                <a:solidFill>
                  <a:schemeClr val="tx1"/>
                </a:solidFill>
                <a:latin typeface="Tw Cen MT" panose="020B0602020104020603" pitchFamily="34" charset="77"/>
                <a:cs typeface="Futura Medium" panose="020B0602020204020303" pitchFamily="34" charset="-79"/>
              </a:rPr>
              <a:t>to bring transparency on carbon and stranded asset risk and the fossil fuel risk premium.</a:t>
            </a:r>
          </a:p>
        </p:txBody>
      </p:sp>
      <p:sp>
        <p:nvSpPr>
          <p:cNvPr id="38" name="Rectangle 37">
            <a:extLst>
              <a:ext uri="{FF2B5EF4-FFF2-40B4-BE49-F238E27FC236}">
                <a16:creationId xmlns:a16="http://schemas.microsoft.com/office/drawing/2014/main" id="{FADF5C34-5E92-0B40-A448-752953E97A3E}"/>
              </a:ext>
            </a:extLst>
          </p:cNvPr>
          <p:cNvSpPr/>
          <p:nvPr userDrawn="1"/>
        </p:nvSpPr>
        <p:spPr>
          <a:xfrm>
            <a:off x="3946914" y="4002754"/>
            <a:ext cx="1831559" cy="1384995"/>
          </a:xfrm>
          <a:prstGeom prst="rect">
            <a:avLst/>
          </a:prstGeom>
        </p:spPr>
        <p:txBody>
          <a:bodyPr wrap="square">
            <a:spAutoFit/>
          </a:bodyPr>
          <a:lstStyle/>
          <a:p>
            <a:r>
              <a:rPr lang="en-US" sz="1400" b="0" i="0">
                <a:solidFill>
                  <a:schemeClr val="tx1"/>
                </a:solidFill>
                <a:latin typeface="Tw Cen MT" panose="020B0602020104020603" pitchFamily="34" charset="77"/>
                <a:cs typeface="Futura Medium" panose="020B0602020204020303" pitchFamily="34" charset="-79"/>
              </a:rPr>
              <a:t>Engage with </a:t>
            </a:r>
            <a:r>
              <a:rPr lang="en-US" sz="1400" b="1" i="0">
                <a:solidFill>
                  <a:schemeClr val="tx1"/>
                </a:solidFill>
                <a:latin typeface="Tw Cen MT" panose="020B0602020104020603" pitchFamily="34" charset="77"/>
                <a:cs typeface="Futura Medium" panose="020B0602020204020303" pitchFamily="34" charset="-79"/>
              </a:rPr>
              <a:t>companies</a:t>
            </a:r>
            <a:r>
              <a:rPr lang="en-US" sz="1400" b="0" i="0">
                <a:solidFill>
                  <a:schemeClr val="tx1"/>
                </a:solidFill>
                <a:latin typeface="Tw Cen MT" panose="020B0602020104020603" pitchFamily="34" charset="77"/>
                <a:cs typeface="Futura Medium" panose="020B0602020204020303" pitchFamily="34" charset="-79"/>
              </a:rPr>
              <a:t> to</a:t>
            </a:r>
          </a:p>
          <a:p>
            <a:r>
              <a:rPr lang="en-US" sz="1400" b="0" i="0">
                <a:solidFill>
                  <a:schemeClr val="tx1"/>
                </a:solidFill>
                <a:latin typeface="Tw Cen MT" panose="020B0602020104020603" pitchFamily="34" charset="77"/>
                <a:cs typeface="Futura Medium" panose="020B0602020204020303" pitchFamily="34" charset="-79"/>
              </a:rPr>
              <a:t>re-assess both the viability of such projects and of their business model.</a:t>
            </a:r>
          </a:p>
        </p:txBody>
      </p:sp>
      <p:sp>
        <p:nvSpPr>
          <p:cNvPr id="39" name="TextBox 38">
            <a:extLst>
              <a:ext uri="{FF2B5EF4-FFF2-40B4-BE49-F238E27FC236}">
                <a16:creationId xmlns:a16="http://schemas.microsoft.com/office/drawing/2014/main" id="{E00CACE4-7767-9B44-ABAA-CE88653DC9D2}"/>
              </a:ext>
            </a:extLst>
          </p:cNvPr>
          <p:cNvSpPr txBox="1"/>
          <p:nvPr userDrawn="1"/>
        </p:nvSpPr>
        <p:spPr>
          <a:xfrm>
            <a:off x="6489972" y="4002754"/>
            <a:ext cx="2096829" cy="1169551"/>
          </a:xfrm>
          <a:prstGeom prst="rect">
            <a:avLst/>
          </a:prstGeom>
          <a:noFill/>
        </p:spPr>
        <p:txBody>
          <a:bodyPr wrap="square" rtlCol="0">
            <a:spAutoFit/>
          </a:bodyPr>
          <a:lstStyle/>
          <a:p>
            <a:r>
              <a:rPr lang="en-US" sz="1400" b="0" i="0">
                <a:solidFill>
                  <a:schemeClr val="tx1"/>
                </a:solidFill>
                <a:latin typeface="Tw Cen MT" panose="020B0602020104020603" pitchFamily="34" charset="77"/>
                <a:cs typeface="Futura Medium" panose="020B0602020204020303" pitchFamily="34" charset="-79"/>
              </a:rPr>
              <a:t>Educate mainstream </a:t>
            </a:r>
            <a:r>
              <a:rPr lang="en-US" sz="1400" b="1" i="0">
                <a:solidFill>
                  <a:schemeClr val="tx1"/>
                </a:solidFill>
                <a:latin typeface="Tw Cen MT" panose="020B0602020104020603" pitchFamily="34" charset="77"/>
                <a:cs typeface="Futura Medium" panose="020B0602020204020303" pitchFamily="34" charset="-79"/>
              </a:rPr>
              <a:t>financial markets and </a:t>
            </a:r>
          </a:p>
          <a:p>
            <a:r>
              <a:rPr lang="en-US" sz="1400" b="1" i="0">
                <a:solidFill>
                  <a:schemeClr val="tx1"/>
                </a:solidFill>
                <a:latin typeface="Tw Cen MT" panose="020B0602020104020603" pitchFamily="34" charset="77"/>
                <a:cs typeface="Futura Medium" panose="020B0602020204020303" pitchFamily="34" charset="-79"/>
              </a:rPr>
              <a:t>policy-makers </a:t>
            </a:r>
          </a:p>
          <a:p>
            <a:r>
              <a:rPr lang="en-US" sz="1400" b="0" i="0">
                <a:solidFill>
                  <a:schemeClr val="tx1"/>
                </a:solidFill>
                <a:latin typeface="Tw Cen MT" panose="020B0602020104020603" pitchFamily="34" charset="77"/>
                <a:cs typeface="Futura Medium" panose="020B0602020204020303" pitchFamily="34" charset="-79"/>
              </a:rPr>
              <a:t>over the risk </a:t>
            </a:r>
          </a:p>
          <a:p>
            <a:r>
              <a:rPr lang="en-US" sz="1400" b="0" i="0">
                <a:solidFill>
                  <a:schemeClr val="tx1"/>
                </a:solidFill>
                <a:latin typeface="Tw Cen MT" panose="020B0602020104020603" pitchFamily="34" charset="77"/>
                <a:cs typeface="Futura Medium" panose="020B0602020204020303" pitchFamily="34" charset="-79"/>
              </a:rPr>
              <a:t>of a disorderly transition.</a:t>
            </a:r>
          </a:p>
        </p:txBody>
      </p:sp>
      <p:sp>
        <p:nvSpPr>
          <p:cNvPr id="48" name="Title 1">
            <a:extLst>
              <a:ext uri="{FF2B5EF4-FFF2-40B4-BE49-F238E27FC236}">
                <a16:creationId xmlns:a16="http://schemas.microsoft.com/office/drawing/2014/main" id="{E2A855CA-840B-1749-90FF-77CCD433498B}"/>
              </a:ext>
            </a:extLst>
          </p:cNvPr>
          <p:cNvSpPr>
            <a:spLocks noGrp="1"/>
          </p:cNvSpPr>
          <p:nvPr>
            <p:ph type="title" hasCustomPrompt="1"/>
          </p:nvPr>
        </p:nvSpPr>
        <p:spPr>
          <a:xfrm>
            <a:off x="609600" y="274638"/>
            <a:ext cx="10972800" cy="1143000"/>
          </a:xfrm>
        </p:spPr>
        <p:txBody>
          <a:bodyPr/>
          <a:lstStyle/>
          <a:p>
            <a:r>
              <a:rPr lang="en-GB"/>
              <a:t>Who we are</a:t>
            </a:r>
          </a:p>
        </p:txBody>
      </p:sp>
      <p:pic>
        <p:nvPicPr>
          <p:cNvPr id="6" name="Picture 5" descr="Icon&#10;&#10;Description automatically generated">
            <a:extLst>
              <a:ext uri="{FF2B5EF4-FFF2-40B4-BE49-F238E27FC236}">
                <a16:creationId xmlns:a16="http://schemas.microsoft.com/office/drawing/2014/main" id="{201735E7-3FB1-6E42-8343-786FA50D604E}"/>
              </a:ext>
            </a:extLst>
          </p:cNvPr>
          <p:cNvPicPr>
            <a:picLocks noChangeAspect="1"/>
          </p:cNvPicPr>
          <p:nvPr userDrawn="1"/>
        </p:nvPicPr>
        <p:blipFill>
          <a:blip r:embed="rId2"/>
          <a:stretch>
            <a:fillRect/>
          </a:stretch>
        </p:blipFill>
        <p:spPr>
          <a:xfrm>
            <a:off x="2474339" y="5059237"/>
            <a:ext cx="1012214" cy="1315879"/>
          </a:xfrm>
          <a:prstGeom prst="rect">
            <a:avLst/>
          </a:prstGeom>
        </p:spPr>
      </p:pic>
      <p:pic>
        <p:nvPicPr>
          <p:cNvPr id="8" name="Picture 7" descr="Icon&#10;&#10;Description automatically generated">
            <a:extLst>
              <a:ext uri="{FF2B5EF4-FFF2-40B4-BE49-F238E27FC236}">
                <a16:creationId xmlns:a16="http://schemas.microsoft.com/office/drawing/2014/main" id="{0F1FD284-928F-FA42-8E45-661F4B1BC571}"/>
              </a:ext>
            </a:extLst>
          </p:cNvPr>
          <p:cNvPicPr>
            <a:picLocks noChangeAspect="1"/>
          </p:cNvPicPr>
          <p:nvPr userDrawn="1"/>
        </p:nvPicPr>
        <p:blipFill>
          <a:blip r:embed="rId3"/>
          <a:stretch>
            <a:fillRect/>
          </a:stretch>
        </p:blipFill>
        <p:spPr>
          <a:xfrm>
            <a:off x="5314282" y="4978198"/>
            <a:ext cx="1004819" cy="1306265"/>
          </a:xfrm>
          <a:prstGeom prst="rect">
            <a:avLst/>
          </a:prstGeom>
        </p:spPr>
      </p:pic>
      <p:pic>
        <p:nvPicPr>
          <p:cNvPr id="10" name="Picture 9" descr="Icon&#10;&#10;Description automatically generated">
            <a:extLst>
              <a:ext uri="{FF2B5EF4-FFF2-40B4-BE49-F238E27FC236}">
                <a16:creationId xmlns:a16="http://schemas.microsoft.com/office/drawing/2014/main" id="{1971C008-13A4-F74B-A4F0-AB539510B7F9}"/>
              </a:ext>
            </a:extLst>
          </p:cNvPr>
          <p:cNvPicPr>
            <a:picLocks noChangeAspect="1"/>
          </p:cNvPicPr>
          <p:nvPr userDrawn="1"/>
        </p:nvPicPr>
        <p:blipFill>
          <a:blip r:embed="rId4"/>
          <a:stretch>
            <a:fillRect/>
          </a:stretch>
        </p:blipFill>
        <p:spPr>
          <a:xfrm>
            <a:off x="7857150" y="5068851"/>
            <a:ext cx="1004819" cy="1306265"/>
          </a:xfrm>
          <a:prstGeom prst="rect">
            <a:avLst/>
          </a:prstGeom>
        </p:spPr>
      </p:pic>
      <p:pic>
        <p:nvPicPr>
          <p:cNvPr id="12" name="Picture 11" descr="Icon&#10;&#10;Description automatically generated">
            <a:extLst>
              <a:ext uri="{FF2B5EF4-FFF2-40B4-BE49-F238E27FC236}">
                <a16:creationId xmlns:a16="http://schemas.microsoft.com/office/drawing/2014/main" id="{2F3432DC-0B9A-FB40-A5D7-26E02A90AA74}"/>
              </a:ext>
            </a:extLst>
          </p:cNvPr>
          <p:cNvPicPr>
            <a:picLocks noChangeAspect="1"/>
          </p:cNvPicPr>
          <p:nvPr userDrawn="1"/>
        </p:nvPicPr>
        <p:blipFill>
          <a:blip r:embed="rId5"/>
          <a:stretch>
            <a:fillRect/>
          </a:stretch>
        </p:blipFill>
        <p:spPr>
          <a:xfrm>
            <a:off x="10444480" y="4960808"/>
            <a:ext cx="1073495" cy="1395543"/>
          </a:xfrm>
          <a:prstGeom prst="rect">
            <a:avLst/>
          </a:prstGeom>
        </p:spPr>
      </p:pic>
      <p:pic>
        <p:nvPicPr>
          <p:cNvPr id="24" name="Picture 23" descr="Icon&#10;&#10;Description automatically generated">
            <a:extLst>
              <a:ext uri="{FF2B5EF4-FFF2-40B4-BE49-F238E27FC236}">
                <a16:creationId xmlns:a16="http://schemas.microsoft.com/office/drawing/2014/main" id="{42C354F6-768E-0D42-83BC-0871E8740DA9}"/>
              </a:ext>
            </a:extLst>
          </p:cNvPr>
          <p:cNvPicPr>
            <a:picLocks noChangeAspect="1"/>
          </p:cNvPicPr>
          <p:nvPr userDrawn="1"/>
        </p:nvPicPr>
        <p:blipFill>
          <a:blip r:embed="rId6"/>
          <a:stretch>
            <a:fillRect/>
          </a:stretch>
        </p:blipFill>
        <p:spPr>
          <a:xfrm>
            <a:off x="7200" y="5950800"/>
            <a:ext cx="1007999" cy="1007999"/>
          </a:xfrm>
          <a:prstGeom prst="rect">
            <a:avLst/>
          </a:prstGeom>
        </p:spPr>
      </p:pic>
    </p:spTree>
    <p:extLst>
      <p:ext uri="{BB962C8B-B14F-4D97-AF65-F5344CB8AC3E}">
        <p14:creationId xmlns:p14="http://schemas.microsoft.com/office/powerpoint/2010/main" val="37934116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5" name="Slide Number Placeholder 4"/>
          <p:cNvSpPr>
            <a:spLocks noGrp="1"/>
          </p:cNvSpPr>
          <p:nvPr>
            <p:ph type="sldNum" sz="quarter" idx="12"/>
          </p:nvPr>
        </p:nvSpPr>
        <p:spPr/>
        <p:txBody>
          <a:bodyPr/>
          <a:lstStyle/>
          <a:p>
            <a:fld id="{91754378-CC3E-E141-B8A6-3F2727EE0ABD}" type="slidenum">
              <a:rPr lang="en-GB" smtClean="0"/>
              <a:t>‹#›</a:t>
            </a:fld>
            <a:endParaRPr lang="en-GB"/>
          </a:p>
        </p:txBody>
      </p:sp>
      <p:pic>
        <p:nvPicPr>
          <p:cNvPr id="6" name="Picture 5" descr="Icon&#10;&#10;Description automatically generated">
            <a:extLst>
              <a:ext uri="{FF2B5EF4-FFF2-40B4-BE49-F238E27FC236}">
                <a16:creationId xmlns:a16="http://schemas.microsoft.com/office/drawing/2014/main" id="{1BC7CF66-F401-434B-9CDB-D64F51A2F883}"/>
              </a:ext>
            </a:extLst>
          </p:cNvPr>
          <p:cNvPicPr>
            <a:picLocks noChangeAspect="1"/>
          </p:cNvPicPr>
          <p:nvPr userDrawn="1"/>
        </p:nvPicPr>
        <p:blipFill>
          <a:blip r:embed="rId2"/>
          <a:stretch>
            <a:fillRect/>
          </a:stretch>
        </p:blipFill>
        <p:spPr>
          <a:xfrm>
            <a:off x="7200" y="5950800"/>
            <a:ext cx="1007999" cy="1007999"/>
          </a:xfrm>
          <a:prstGeom prst="rect">
            <a:avLst/>
          </a:prstGeom>
        </p:spPr>
      </p:pic>
    </p:spTree>
    <p:extLst>
      <p:ext uri="{BB962C8B-B14F-4D97-AF65-F5344CB8AC3E}">
        <p14:creationId xmlns:p14="http://schemas.microsoft.com/office/powerpoint/2010/main" val="32484937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754378-CC3E-E141-B8A6-3F2727EE0ABD}" type="slidenum">
              <a:rPr lang="en-GB" smtClean="0"/>
              <a:t>‹#›</a:t>
            </a:fld>
            <a:endParaRPr lang="en-GB"/>
          </a:p>
        </p:txBody>
      </p:sp>
      <p:pic>
        <p:nvPicPr>
          <p:cNvPr id="5" name="Picture 4" descr="Icon&#10;&#10;Description automatically generated">
            <a:extLst>
              <a:ext uri="{FF2B5EF4-FFF2-40B4-BE49-F238E27FC236}">
                <a16:creationId xmlns:a16="http://schemas.microsoft.com/office/drawing/2014/main" id="{5313EFA6-D86C-E54D-848D-960A6FDAC92A}"/>
              </a:ext>
            </a:extLst>
          </p:cNvPr>
          <p:cNvPicPr>
            <a:picLocks noChangeAspect="1"/>
          </p:cNvPicPr>
          <p:nvPr userDrawn="1"/>
        </p:nvPicPr>
        <p:blipFill>
          <a:blip r:embed="rId2"/>
          <a:stretch>
            <a:fillRect/>
          </a:stretch>
        </p:blipFill>
        <p:spPr>
          <a:xfrm>
            <a:off x="7200" y="5950800"/>
            <a:ext cx="1007999" cy="1007999"/>
          </a:xfrm>
          <a:prstGeom prst="rect">
            <a:avLst/>
          </a:prstGeom>
        </p:spPr>
      </p:pic>
    </p:spTree>
    <p:extLst>
      <p:ext uri="{BB962C8B-B14F-4D97-AF65-F5344CB8AC3E}">
        <p14:creationId xmlns:p14="http://schemas.microsoft.com/office/powerpoint/2010/main" val="30010235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7" name="Slide Number Placeholder 6"/>
          <p:cNvSpPr>
            <a:spLocks noGrp="1"/>
          </p:cNvSpPr>
          <p:nvPr>
            <p:ph type="sldNum" sz="quarter" idx="12"/>
          </p:nvPr>
        </p:nvSpPr>
        <p:spPr/>
        <p:txBody>
          <a:bodyPr/>
          <a:lstStyle/>
          <a:p>
            <a:fld id="{91754378-CC3E-E141-B8A6-3F2727EE0ABD}" type="slidenum">
              <a:rPr lang="en-GB" smtClean="0"/>
              <a:t>‹#›</a:t>
            </a:fld>
            <a:endParaRPr lang="en-GB"/>
          </a:p>
        </p:txBody>
      </p:sp>
      <p:pic>
        <p:nvPicPr>
          <p:cNvPr id="8" name="Picture 7" descr="Icon&#10;&#10;Description automatically generated">
            <a:extLst>
              <a:ext uri="{FF2B5EF4-FFF2-40B4-BE49-F238E27FC236}">
                <a16:creationId xmlns:a16="http://schemas.microsoft.com/office/drawing/2014/main" id="{87ABE088-78A8-8440-96BC-15EA13270833}"/>
              </a:ext>
            </a:extLst>
          </p:cNvPr>
          <p:cNvPicPr>
            <a:picLocks noChangeAspect="1"/>
          </p:cNvPicPr>
          <p:nvPr userDrawn="1"/>
        </p:nvPicPr>
        <p:blipFill>
          <a:blip r:embed="rId2"/>
          <a:stretch>
            <a:fillRect/>
          </a:stretch>
        </p:blipFill>
        <p:spPr>
          <a:xfrm>
            <a:off x="7200" y="5950800"/>
            <a:ext cx="1007999" cy="1007999"/>
          </a:xfrm>
          <a:prstGeom prst="rect">
            <a:avLst/>
          </a:prstGeom>
        </p:spPr>
      </p:pic>
    </p:spTree>
    <p:extLst>
      <p:ext uri="{BB962C8B-B14F-4D97-AF65-F5344CB8AC3E}">
        <p14:creationId xmlns:p14="http://schemas.microsoft.com/office/powerpoint/2010/main" val="18046942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p:cNvSpPr>
            <a:spLocks noGrp="1"/>
          </p:cNvSpPr>
          <p:nvPr>
            <p:ph type="sldNum" sz="quarter" idx="12"/>
          </p:nvPr>
        </p:nvSpPr>
        <p:spPr/>
        <p:txBody>
          <a:bodyPr/>
          <a:lstStyle/>
          <a:p>
            <a:fld id="{91754378-CC3E-E141-B8A6-3F2727EE0ABD}" type="slidenum">
              <a:rPr lang="en-GB" smtClean="0"/>
              <a:t>‹#›</a:t>
            </a:fld>
            <a:endParaRPr lang="en-GB"/>
          </a:p>
        </p:txBody>
      </p:sp>
      <p:pic>
        <p:nvPicPr>
          <p:cNvPr id="7" name="Picture 6" descr="Icon&#10;&#10;Description automatically generated">
            <a:extLst>
              <a:ext uri="{FF2B5EF4-FFF2-40B4-BE49-F238E27FC236}">
                <a16:creationId xmlns:a16="http://schemas.microsoft.com/office/drawing/2014/main" id="{F8C297BD-DB70-1D43-9878-518BC2C1D3C2}"/>
              </a:ext>
            </a:extLst>
          </p:cNvPr>
          <p:cNvPicPr>
            <a:picLocks noChangeAspect="1"/>
          </p:cNvPicPr>
          <p:nvPr userDrawn="1"/>
        </p:nvPicPr>
        <p:blipFill>
          <a:blip r:embed="rId2"/>
          <a:stretch>
            <a:fillRect/>
          </a:stretch>
        </p:blipFill>
        <p:spPr>
          <a:xfrm>
            <a:off x="7200" y="5950800"/>
            <a:ext cx="1007999" cy="1007999"/>
          </a:xfrm>
          <a:prstGeom prst="rect">
            <a:avLst/>
          </a:prstGeom>
        </p:spPr>
      </p:pic>
    </p:spTree>
    <p:extLst>
      <p:ext uri="{BB962C8B-B14F-4D97-AF65-F5344CB8AC3E}">
        <p14:creationId xmlns:p14="http://schemas.microsoft.com/office/powerpoint/2010/main" val="1222085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p:cNvSpPr>
            <a:spLocks noGrp="1"/>
          </p:cNvSpPr>
          <p:nvPr>
            <p:ph type="sldNum" sz="quarter" idx="12"/>
          </p:nvPr>
        </p:nvSpPr>
        <p:spPr/>
        <p:txBody>
          <a:bodyPr/>
          <a:lstStyle/>
          <a:p>
            <a:fld id="{91754378-CC3E-E141-B8A6-3F2727EE0ABD}" type="slidenum">
              <a:rPr lang="en-GB" smtClean="0"/>
              <a:t>‹#›</a:t>
            </a:fld>
            <a:endParaRPr lang="en-GB"/>
          </a:p>
        </p:txBody>
      </p:sp>
      <p:pic>
        <p:nvPicPr>
          <p:cNvPr id="7" name="Picture 6" descr="Icon&#10;&#10;Description automatically generated">
            <a:extLst>
              <a:ext uri="{FF2B5EF4-FFF2-40B4-BE49-F238E27FC236}">
                <a16:creationId xmlns:a16="http://schemas.microsoft.com/office/drawing/2014/main" id="{EE1DDFD7-6013-5E4F-A882-3DCE33649694}"/>
              </a:ext>
            </a:extLst>
          </p:cNvPr>
          <p:cNvPicPr>
            <a:picLocks noChangeAspect="1"/>
          </p:cNvPicPr>
          <p:nvPr userDrawn="1"/>
        </p:nvPicPr>
        <p:blipFill>
          <a:blip r:embed="rId2"/>
          <a:stretch>
            <a:fillRect/>
          </a:stretch>
        </p:blipFill>
        <p:spPr>
          <a:xfrm>
            <a:off x="7200" y="5950800"/>
            <a:ext cx="1007999" cy="1007999"/>
          </a:xfrm>
          <a:prstGeom prst="rect">
            <a:avLst/>
          </a:prstGeom>
        </p:spPr>
      </p:pic>
    </p:spTree>
    <p:extLst>
      <p:ext uri="{BB962C8B-B14F-4D97-AF65-F5344CB8AC3E}">
        <p14:creationId xmlns:p14="http://schemas.microsoft.com/office/powerpoint/2010/main" val="23076390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2"/>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94100CCA-125E-6F4B-A6D8-A91957691D21}"/>
              </a:ext>
            </a:extLst>
          </p:cNvPr>
          <p:cNvCxnSpPr/>
          <p:nvPr/>
        </p:nvCxnSpPr>
        <p:spPr>
          <a:xfrm>
            <a:off x="609600" y="5850550"/>
            <a:ext cx="11582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1335C8D-7960-B24C-BD02-E7503E1F04CD}"/>
              </a:ext>
            </a:extLst>
          </p:cNvPr>
          <p:cNvSpPr txBox="1"/>
          <p:nvPr userDrawn="1"/>
        </p:nvSpPr>
        <p:spPr>
          <a:xfrm>
            <a:off x="609599" y="1968941"/>
            <a:ext cx="11039605" cy="3785652"/>
          </a:xfrm>
          <a:prstGeom prst="rect">
            <a:avLst/>
          </a:prstGeom>
          <a:noFill/>
          <a:ln w="635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chemeClr val="tx1"/>
                </a:solidFill>
                <a:effectLst/>
                <a:uLnTx/>
                <a:uFillTx/>
                <a:latin typeface="Tw Cen MT" panose="020B0602020104020603" pitchFamily="34" charset="77"/>
                <a:ea typeface="+mn-ea"/>
                <a:cs typeface="Futura Medium" panose="020B0602020204020303" pitchFamily="34" charset="-79"/>
              </a:rPr>
              <a:t>Carbon Tracker is a non-profit company set up to produce new thinking on climate risk. The organisation is funded by a range of European and American foundations. Carbon Tracker is not an investment adviser, and makes no representation regarding the advisability of investing in any particular company or investment fund or other vehicle. A decision to invest in any such investment fund or other entity should not be made in reliance on any of the statements set forth in this publication. While the organisations have obtained information believed to be reliable, they shall not be liable for any claims or losses of any nature in connection with information contained in this document, including but not limited to, lost profits or punitive or consequential damages. The information used to compile this report has been collected from a number of sources in the public domain and from Carbon Tracker licensors. Some of its content may be proprietary and belong to Carbon Tracker or its licensors. The information contained in this research report does not constitute an offer to sell securities or the solicitation of an offer to buy, or recommendation for investment in, any securities within any jurisdiction. The information is not intended as financial advice. This research report provides general information only. The information and opinions constitute a judgment as at the date indicated and are subject to change without notice. The information may therefore not be accurate or current. The information and opinions contained in this report have been compiled or arrived at from sources believed to be reliable and in good faith, but no representation or warranty, express or implied, is made by Carbon Tracker as to their accuracy, completeness or correctness and Carbon Tracker does also not warrant that the information is up-to-date.’</a:t>
            </a:r>
            <a:endParaRPr kumimoji="0" lang="it-IT" sz="1600" b="0" i="0" u="none" strike="noStrike" kern="1200" cap="none" spc="0" normalizeH="0" baseline="0" noProof="0">
              <a:ln>
                <a:noFill/>
              </a:ln>
              <a:solidFill>
                <a:schemeClr val="tx1"/>
              </a:solidFill>
              <a:effectLst/>
              <a:uLnTx/>
              <a:uFillTx/>
              <a:latin typeface="Tw Cen MT" panose="020B0602020104020603" pitchFamily="34" charset="77"/>
              <a:ea typeface="+mn-ea"/>
              <a:cs typeface="Futura Medium" panose="020B0602020204020303" pitchFamily="34" charset="-79"/>
            </a:endParaRPr>
          </a:p>
          <a:p>
            <a:pPr algn="just"/>
            <a:endParaRPr lang="en-US" sz="1600">
              <a:solidFill>
                <a:schemeClr val="tx1"/>
              </a:solidFill>
              <a:latin typeface="Tw Cen MT" panose="020B0602020104020603" pitchFamily="34" charset="77"/>
            </a:endParaRPr>
          </a:p>
        </p:txBody>
      </p:sp>
      <p:sp>
        <p:nvSpPr>
          <p:cNvPr id="7" name="Title 1">
            <a:extLst>
              <a:ext uri="{FF2B5EF4-FFF2-40B4-BE49-F238E27FC236}">
                <a16:creationId xmlns:a16="http://schemas.microsoft.com/office/drawing/2014/main" id="{AAFB393E-181F-A448-898A-ABA05025D6F5}"/>
              </a:ext>
            </a:extLst>
          </p:cNvPr>
          <p:cNvSpPr>
            <a:spLocks noGrp="1"/>
          </p:cNvSpPr>
          <p:nvPr>
            <p:ph type="title" hasCustomPrompt="1"/>
          </p:nvPr>
        </p:nvSpPr>
        <p:spPr>
          <a:xfrm>
            <a:off x="609600" y="274638"/>
            <a:ext cx="10972800" cy="1143000"/>
          </a:xfrm>
        </p:spPr>
        <p:txBody>
          <a:bodyPr/>
          <a:lstStyle/>
          <a:p>
            <a:r>
              <a:rPr lang="en-GB"/>
              <a:t>Disclaimer</a:t>
            </a:r>
          </a:p>
        </p:txBody>
      </p:sp>
      <p:pic>
        <p:nvPicPr>
          <p:cNvPr id="8" name="Picture 7" descr="Icon&#10;&#10;Description automatically generated">
            <a:extLst>
              <a:ext uri="{FF2B5EF4-FFF2-40B4-BE49-F238E27FC236}">
                <a16:creationId xmlns:a16="http://schemas.microsoft.com/office/drawing/2014/main" id="{9FBA96A3-63FE-5C4D-976E-4E985CACC92F}"/>
              </a:ext>
            </a:extLst>
          </p:cNvPr>
          <p:cNvPicPr>
            <a:picLocks noChangeAspect="1"/>
          </p:cNvPicPr>
          <p:nvPr userDrawn="1"/>
        </p:nvPicPr>
        <p:blipFill>
          <a:blip r:embed="rId2"/>
          <a:stretch>
            <a:fillRect/>
          </a:stretch>
        </p:blipFill>
        <p:spPr>
          <a:xfrm>
            <a:off x="7200" y="5950800"/>
            <a:ext cx="1007999" cy="1007999"/>
          </a:xfrm>
          <a:prstGeom prst="rect">
            <a:avLst/>
          </a:prstGeom>
        </p:spPr>
      </p:pic>
    </p:spTree>
    <p:extLst>
      <p:ext uri="{BB962C8B-B14F-4D97-AF65-F5344CB8AC3E}">
        <p14:creationId xmlns:p14="http://schemas.microsoft.com/office/powerpoint/2010/main" val="3883569062"/>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0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581960"/>
            <a:ext cx="10363200" cy="1470025"/>
          </a:xfrm>
        </p:spPr>
        <p:txBody>
          <a:bodyPr/>
          <a:lstStyle/>
          <a:p>
            <a:r>
              <a:rPr lang="en-GB"/>
              <a:t>THANK YOU</a:t>
            </a:r>
          </a:p>
        </p:txBody>
      </p:sp>
      <p:sp>
        <p:nvSpPr>
          <p:cNvPr id="3" name="Subtitle 2"/>
          <p:cNvSpPr>
            <a:spLocks noGrp="1"/>
          </p:cNvSpPr>
          <p:nvPr>
            <p:ph type="subTitle" idx="1"/>
          </p:nvPr>
        </p:nvSpPr>
        <p:spPr>
          <a:xfrm>
            <a:off x="1828798" y="5276040"/>
            <a:ext cx="8534400" cy="11053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p>
        </p:txBody>
      </p:sp>
      <p:cxnSp>
        <p:nvCxnSpPr>
          <p:cNvPr id="9" name="Straight Connector 8">
            <a:extLst>
              <a:ext uri="{FF2B5EF4-FFF2-40B4-BE49-F238E27FC236}">
                <a16:creationId xmlns:a16="http://schemas.microsoft.com/office/drawing/2014/main" id="{94100CCA-125E-6F4B-A6D8-A91957691D21}"/>
              </a:ext>
            </a:extLst>
          </p:cNvPr>
          <p:cNvCxnSpPr/>
          <p:nvPr/>
        </p:nvCxnSpPr>
        <p:spPr>
          <a:xfrm>
            <a:off x="609600" y="4948676"/>
            <a:ext cx="11582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descr="Text, logo&#10;&#10;Description automatically generated with medium confidence">
            <a:extLst>
              <a:ext uri="{FF2B5EF4-FFF2-40B4-BE49-F238E27FC236}">
                <a16:creationId xmlns:a16="http://schemas.microsoft.com/office/drawing/2014/main" id="{C3876FD6-0880-8E44-813A-575519D2525B}"/>
              </a:ext>
            </a:extLst>
          </p:cNvPr>
          <p:cNvPicPr>
            <a:picLocks noChangeAspect="1"/>
          </p:cNvPicPr>
          <p:nvPr userDrawn="1"/>
        </p:nvPicPr>
        <p:blipFill>
          <a:blip r:embed="rId3"/>
          <a:stretch>
            <a:fillRect/>
          </a:stretch>
        </p:blipFill>
        <p:spPr>
          <a:xfrm>
            <a:off x="4526400" y="3429000"/>
            <a:ext cx="3139199" cy="1001003"/>
          </a:xfrm>
          <a:prstGeom prst="rect">
            <a:avLst/>
          </a:prstGeom>
        </p:spPr>
      </p:pic>
    </p:spTree>
    <p:extLst>
      <p:ext uri="{BB962C8B-B14F-4D97-AF65-F5344CB8AC3E}">
        <p14:creationId xmlns:p14="http://schemas.microsoft.com/office/powerpoint/2010/main" val="1477923384"/>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4_Section Header">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3044825"/>
            <a:ext cx="10363200" cy="1362075"/>
          </a:xfrm>
        </p:spPr>
        <p:txBody>
          <a:bodyPr anchor="b"/>
          <a:lstStyle>
            <a:lvl1pPr algn="l">
              <a:defRPr sz="4000" b="1" cap="all">
                <a:solidFill>
                  <a:schemeClr val="bg1"/>
                </a:solidFill>
              </a:defRPr>
            </a:lvl1pPr>
          </a:lstStyle>
          <a:p>
            <a:r>
              <a:rPr lang="en-GB"/>
              <a:t>Click to edit Master title style</a:t>
            </a:r>
            <a:br>
              <a:rPr lang="en-GB"/>
            </a:br>
            <a:endParaRPr lang="en-GB"/>
          </a:p>
        </p:txBody>
      </p:sp>
      <p:sp>
        <p:nvSpPr>
          <p:cNvPr id="3" name="Text Placeholder 2"/>
          <p:cNvSpPr>
            <a:spLocks noGrp="1"/>
          </p:cNvSpPr>
          <p:nvPr>
            <p:ph type="body" idx="1"/>
          </p:nvPr>
        </p:nvSpPr>
        <p:spPr>
          <a:xfrm>
            <a:off x="963084" y="4454664"/>
            <a:ext cx="10363200" cy="1500187"/>
          </a:xfrm>
        </p:spPr>
        <p:txBody>
          <a:bodyPr anchor="t"/>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1754378-CC3E-E141-B8A6-3F2727EE0ABD}" type="slidenum">
              <a:rPr lang="en-GB" smtClean="0"/>
              <a:pPr/>
              <a:t>‹#›</a:t>
            </a:fld>
            <a:endParaRPr lang="en-GB"/>
          </a:p>
        </p:txBody>
      </p:sp>
      <p:cxnSp>
        <p:nvCxnSpPr>
          <p:cNvPr id="7" name="Straight Connector 6">
            <a:extLst>
              <a:ext uri="{FF2B5EF4-FFF2-40B4-BE49-F238E27FC236}">
                <a16:creationId xmlns:a16="http://schemas.microsoft.com/office/drawing/2014/main" id="{FCD577D4-E545-0045-B96C-BB2F77F75A36}"/>
              </a:ext>
            </a:extLst>
          </p:cNvPr>
          <p:cNvCxnSpPr>
            <a:cxnSpLocks/>
          </p:cNvCxnSpPr>
          <p:nvPr userDrawn="1"/>
        </p:nvCxnSpPr>
        <p:spPr>
          <a:xfrm>
            <a:off x="963084" y="4406900"/>
            <a:ext cx="11228916" cy="539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7" descr="Icon&#10;&#10;Description automatically generated">
            <a:extLst>
              <a:ext uri="{FF2B5EF4-FFF2-40B4-BE49-F238E27FC236}">
                <a16:creationId xmlns:a16="http://schemas.microsoft.com/office/drawing/2014/main" id="{E11DEBBC-E4AE-3940-B6BB-FC57FEB65063}"/>
              </a:ext>
            </a:extLst>
          </p:cNvPr>
          <p:cNvPicPr>
            <a:picLocks noChangeAspect="1"/>
          </p:cNvPicPr>
          <p:nvPr userDrawn="1"/>
        </p:nvPicPr>
        <p:blipFill>
          <a:blip r:embed="rId3"/>
          <a:stretch>
            <a:fillRect/>
          </a:stretch>
        </p:blipFill>
        <p:spPr>
          <a:xfrm rot="5400000">
            <a:off x="10345277" y="698640"/>
            <a:ext cx="2545363" cy="1148083"/>
          </a:xfrm>
          <a:prstGeom prst="rect">
            <a:avLst/>
          </a:prstGeom>
        </p:spPr>
      </p:pic>
    </p:spTree>
    <p:extLst>
      <p:ext uri="{BB962C8B-B14F-4D97-AF65-F5344CB8AC3E}">
        <p14:creationId xmlns:p14="http://schemas.microsoft.com/office/powerpoint/2010/main" val="11570931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E00CACE4-7767-9B44-ABAA-CE88653DC9D2}"/>
              </a:ext>
            </a:extLst>
          </p:cNvPr>
          <p:cNvSpPr txBox="1"/>
          <p:nvPr userDrawn="1"/>
        </p:nvSpPr>
        <p:spPr>
          <a:xfrm>
            <a:off x="7181756" y="4323606"/>
            <a:ext cx="2096829" cy="523220"/>
          </a:xfrm>
          <a:prstGeom prst="rect">
            <a:avLst/>
          </a:prstGeom>
          <a:noFill/>
        </p:spPr>
        <p:txBody>
          <a:bodyPr wrap="square" rtlCol="0">
            <a:spAutoFit/>
          </a:bodyPr>
          <a:lstStyle/>
          <a:p>
            <a:r>
              <a:rPr lang="en-US" sz="2800" b="0" i="0">
                <a:solidFill>
                  <a:schemeClr val="tx1"/>
                </a:solidFill>
                <a:latin typeface="Tw Cen MT" panose="020B0602020104020603" pitchFamily="34" charset="77"/>
                <a:cs typeface="Futura Medium" panose="020B0602020204020303" pitchFamily="34" charset="-79"/>
              </a:rPr>
              <a:t>Educate</a:t>
            </a:r>
            <a:endParaRPr lang="en-US" sz="2800" b="1" i="0">
              <a:solidFill>
                <a:schemeClr val="tx1"/>
              </a:solidFill>
              <a:latin typeface="Tw Cen MT" panose="020B0602020104020603" pitchFamily="34" charset="77"/>
              <a:cs typeface="Futura Medium" panose="020B0602020204020303" pitchFamily="34" charset="-79"/>
            </a:endParaRPr>
          </a:p>
        </p:txBody>
      </p:sp>
      <p:sp>
        <p:nvSpPr>
          <p:cNvPr id="4" name="Slide Number Placeholder 3">
            <a:extLst>
              <a:ext uri="{FF2B5EF4-FFF2-40B4-BE49-F238E27FC236}">
                <a16:creationId xmlns:a16="http://schemas.microsoft.com/office/drawing/2014/main" id="{9827F429-EE67-4A4C-BF8B-2A27A0DA4EE5}"/>
              </a:ext>
            </a:extLst>
          </p:cNvPr>
          <p:cNvSpPr>
            <a:spLocks noGrp="1"/>
          </p:cNvSpPr>
          <p:nvPr>
            <p:ph type="sldNum" sz="quarter" idx="11"/>
          </p:nvPr>
        </p:nvSpPr>
        <p:spPr/>
        <p:txBody>
          <a:bodyPr/>
          <a:lstStyle>
            <a:lvl1pPr>
              <a:defRPr>
                <a:solidFill>
                  <a:schemeClr val="tx1"/>
                </a:solidFill>
                <a:latin typeface="Tw Cen MT" panose="020B0602020104020603" pitchFamily="34" charset="77"/>
              </a:defRPr>
            </a:lvl1pPr>
          </a:lstStyle>
          <a:p>
            <a:fld id="{91754378-CC3E-E141-B8A6-3F2727EE0ABD}" type="slidenum">
              <a:rPr lang="en-GB" smtClean="0"/>
              <a:pPr/>
              <a:t>‹#›</a:t>
            </a:fld>
            <a:endParaRPr lang="en-GB"/>
          </a:p>
        </p:txBody>
      </p:sp>
      <p:sp>
        <p:nvSpPr>
          <p:cNvPr id="26" name="Round Diagonal Corner Rectangle 5">
            <a:extLst>
              <a:ext uri="{FF2B5EF4-FFF2-40B4-BE49-F238E27FC236}">
                <a16:creationId xmlns:a16="http://schemas.microsoft.com/office/drawing/2014/main" id="{AF438081-FE27-C340-B573-EC4E861C81A0}"/>
              </a:ext>
            </a:extLst>
          </p:cNvPr>
          <p:cNvSpPr/>
          <p:nvPr userDrawn="1"/>
        </p:nvSpPr>
        <p:spPr>
          <a:xfrm>
            <a:off x="1496456" y="1450997"/>
            <a:ext cx="10071657" cy="673087"/>
          </a:xfrm>
          <a:prstGeom prst="round2Diag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latin typeface="Tw Cen MT" panose="020B0602020104020603" pitchFamily="34" charset="77"/>
              <a:cs typeface="Futura Medium" panose="020B0602020204020303" pitchFamily="34" charset="-79"/>
            </a:endParaRPr>
          </a:p>
        </p:txBody>
      </p:sp>
      <p:sp>
        <p:nvSpPr>
          <p:cNvPr id="27" name="TextBox 26">
            <a:extLst>
              <a:ext uri="{FF2B5EF4-FFF2-40B4-BE49-F238E27FC236}">
                <a16:creationId xmlns:a16="http://schemas.microsoft.com/office/drawing/2014/main" id="{AB7503B2-7110-8F48-A05D-B309BFD97011}"/>
              </a:ext>
            </a:extLst>
          </p:cNvPr>
          <p:cNvSpPr txBox="1"/>
          <p:nvPr userDrawn="1"/>
        </p:nvSpPr>
        <p:spPr>
          <a:xfrm>
            <a:off x="1767107" y="1460082"/>
            <a:ext cx="9583380" cy="615553"/>
          </a:xfrm>
          <a:prstGeom prst="rect">
            <a:avLst/>
          </a:prstGeom>
          <a:noFill/>
        </p:spPr>
        <p:txBody>
          <a:bodyPr wrap="square" rtlCol="0">
            <a:spAutoFit/>
          </a:bodyPr>
          <a:lstStyle/>
          <a:p>
            <a:pPr algn="ctr"/>
            <a:r>
              <a:rPr lang="en-US" sz="1700" b="0" i="0">
                <a:solidFill>
                  <a:schemeClr val="bg1"/>
                </a:solidFill>
                <a:latin typeface="Tw Cen MT" panose="020B0602020104020603" pitchFamily="34" charset="77"/>
                <a:cs typeface="Futura Medium" panose="020B0602020204020303" pitchFamily="34" charset="-79"/>
              </a:rPr>
              <a:t>Carbon Tracker is an impact driven independent non-profit financial think tank</a:t>
            </a:r>
          </a:p>
          <a:p>
            <a:pPr algn="ctr"/>
            <a:r>
              <a:rPr lang="en-US" sz="1700" b="0" i="0">
                <a:solidFill>
                  <a:schemeClr val="bg1"/>
                </a:solidFill>
                <a:latin typeface="Tw Cen MT" panose="020B0602020104020603" pitchFamily="34" charset="77"/>
                <a:cs typeface="Futura Medium" panose="020B0602020204020303" pitchFamily="34" charset="-79"/>
              </a:rPr>
              <a:t>funded by EU and US foundations interested in climate.</a:t>
            </a:r>
          </a:p>
        </p:txBody>
      </p:sp>
      <p:sp>
        <p:nvSpPr>
          <p:cNvPr id="28" name="Round Diagonal Corner Rectangle 40">
            <a:extLst>
              <a:ext uri="{FF2B5EF4-FFF2-40B4-BE49-F238E27FC236}">
                <a16:creationId xmlns:a16="http://schemas.microsoft.com/office/drawing/2014/main" id="{9BBD9C84-A8DF-474B-ACA8-D51F9F1FA4CA}"/>
              </a:ext>
            </a:extLst>
          </p:cNvPr>
          <p:cNvSpPr/>
          <p:nvPr userDrawn="1"/>
        </p:nvSpPr>
        <p:spPr>
          <a:xfrm>
            <a:off x="1496457" y="3215160"/>
            <a:ext cx="10071656" cy="680059"/>
          </a:xfrm>
          <a:prstGeom prst="round2Diag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latin typeface="Tw Cen MT" panose="020B0602020104020603" pitchFamily="34" charset="77"/>
              <a:cs typeface="Futura Medium" panose="020B0602020204020303" pitchFamily="34" charset="-79"/>
            </a:endParaRPr>
          </a:p>
        </p:txBody>
      </p:sp>
      <p:sp>
        <p:nvSpPr>
          <p:cNvPr id="30" name="Round Diagonal Corner Rectangle 22">
            <a:extLst>
              <a:ext uri="{FF2B5EF4-FFF2-40B4-BE49-F238E27FC236}">
                <a16:creationId xmlns:a16="http://schemas.microsoft.com/office/drawing/2014/main" id="{6106B373-F7C9-B646-A2E3-2F779ED63A88}"/>
              </a:ext>
            </a:extLst>
          </p:cNvPr>
          <p:cNvSpPr/>
          <p:nvPr userDrawn="1"/>
        </p:nvSpPr>
        <p:spPr>
          <a:xfrm>
            <a:off x="1496456" y="2275116"/>
            <a:ext cx="10071657" cy="715977"/>
          </a:xfrm>
          <a:prstGeom prst="round2DiagRect">
            <a:avLst/>
          </a:prstGeom>
          <a:solidFill>
            <a:schemeClr val="tx2"/>
          </a:solidFill>
          <a:ln>
            <a:solidFill>
              <a:srgbClr val="6F9FC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latin typeface="Tw Cen MT" panose="020B0602020104020603" pitchFamily="34" charset="77"/>
              <a:cs typeface="Futura Medium" panose="020B0602020204020303" pitchFamily="34" charset="-79"/>
            </a:endParaRPr>
          </a:p>
        </p:txBody>
      </p:sp>
      <p:sp>
        <p:nvSpPr>
          <p:cNvPr id="31" name="TextBox 30">
            <a:extLst>
              <a:ext uri="{FF2B5EF4-FFF2-40B4-BE49-F238E27FC236}">
                <a16:creationId xmlns:a16="http://schemas.microsoft.com/office/drawing/2014/main" id="{3BAE8CEA-C398-C14F-A795-07BCC84CD87E}"/>
              </a:ext>
            </a:extLst>
          </p:cNvPr>
          <p:cNvSpPr txBox="1"/>
          <p:nvPr userDrawn="1"/>
        </p:nvSpPr>
        <p:spPr>
          <a:xfrm>
            <a:off x="1518501" y="3338061"/>
            <a:ext cx="9601200" cy="353943"/>
          </a:xfrm>
          <a:prstGeom prst="rect">
            <a:avLst/>
          </a:prstGeom>
          <a:noFill/>
        </p:spPr>
        <p:txBody>
          <a:bodyPr wrap="square" rtlCol="0">
            <a:spAutoFit/>
          </a:bodyPr>
          <a:lstStyle/>
          <a:p>
            <a:pPr algn="ctr"/>
            <a:r>
              <a:rPr lang="en-US" sz="1700" b="0" i="0">
                <a:solidFill>
                  <a:schemeClr val="bg1"/>
                </a:solidFill>
                <a:latin typeface="Tw Cen MT" panose="020B0602020104020603" pitchFamily="34" charset="77"/>
                <a:cs typeface="Futura Medium" panose="020B0602020204020303" pitchFamily="34" charset="-79"/>
              </a:rPr>
              <a:t>A fully decarbonized global economy</a:t>
            </a:r>
          </a:p>
        </p:txBody>
      </p:sp>
      <p:sp>
        <p:nvSpPr>
          <p:cNvPr id="32" name="TextBox 31">
            <a:extLst>
              <a:ext uri="{FF2B5EF4-FFF2-40B4-BE49-F238E27FC236}">
                <a16:creationId xmlns:a16="http://schemas.microsoft.com/office/drawing/2014/main" id="{ED35A7E2-DEE9-E443-9622-18CA0E867813}"/>
              </a:ext>
            </a:extLst>
          </p:cNvPr>
          <p:cNvSpPr txBox="1"/>
          <p:nvPr userDrawn="1"/>
        </p:nvSpPr>
        <p:spPr>
          <a:xfrm>
            <a:off x="449538" y="1555848"/>
            <a:ext cx="870751" cy="369332"/>
          </a:xfrm>
          <a:prstGeom prst="rect">
            <a:avLst/>
          </a:prstGeom>
          <a:noFill/>
        </p:spPr>
        <p:txBody>
          <a:bodyPr wrap="none" rtlCol="0">
            <a:spAutoFit/>
          </a:bodyPr>
          <a:lstStyle/>
          <a:p>
            <a:r>
              <a:rPr lang="en-US" b="0" i="0">
                <a:solidFill>
                  <a:schemeClr val="tx1"/>
                </a:solidFill>
                <a:latin typeface="Tw Cen MT" panose="020B0602020104020603" pitchFamily="34" charset="77"/>
                <a:cs typeface="Futura Medium" panose="020B0602020204020303" pitchFamily="34" charset="-79"/>
              </a:rPr>
              <a:t>Identity</a:t>
            </a:r>
          </a:p>
        </p:txBody>
      </p:sp>
      <p:sp>
        <p:nvSpPr>
          <p:cNvPr id="33" name="TextBox 32">
            <a:extLst>
              <a:ext uri="{FF2B5EF4-FFF2-40B4-BE49-F238E27FC236}">
                <a16:creationId xmlns:a16="http://schemas.microsoft.com/office/drawing/2014/main" id="{64A9A71F-911E-844B-A199-88609AD3C2D4}"/>
              </a:ext>
            </a:extLst>
          </p:cNvPr>
          <p:cNvSpPr txBox="1"/>
          <p:nvPr userDrawn="1"/>
        </p:nvSpPr>
        <p:spPr>
          <a:xfrm>
            <a:off x="442915" y="2425416"/>
            <a:ext cx="835485" cy="369332"/>
          </a:xfrm>
          <a:prstGeom prst="rect">
            <a:avLst/>
          </a:prstGeom>
          <a:noFill/>
        </p:spPr>
        <p:txBody>
          <a:bodyPr wrap="none" rtlCol="0">
            <a:spAutoFit/>
          </a:bodyPr>
          <a:lstStyle/>
          <a:p>
            <a:r>
              <a:rPr lang="en-US" b="0" i="0">
                <a:solidFill>
                  <a:schemeClr val="tx1"/>
                </a:solidFill>
                <a:latin typeface="Tw Cen MT" panose="020B0602020104020603" pitchFamily="34" charset="77"/>
                <a:cs typeface="Futura Medium" panose="020B0602020204020303" pitchFamily="34" charset="-79"/>
              </a:rPr>
              <a:t>Mission</a:t>
            </a:r>
          </a:p>
        </p:txBody>
      </p:sp>
      <p:sp>
        <p:nvSpPr>
          <p:cNvPr id="34" name="TextBox 33">
            <a:extLst>
              <a:ext uri="{FF2B5EF4-FFF2-40B4-BE49-F238E27FC236}">
                <a16:creationId xmlns:a16="http://schemas.microsoft.com/office/drawing/2014/main" id="{B65D0EDB-B26E-1245-9E94-784949D5D095}"/>
              </a:ext>
            </a:extLst>
          </p:cNvPr>
          <p:cNvSpPr txBox="1"/>
          <p:nvPr userDrawn="1"/>
        </p:nvSpPr>
        <p:spPr>
          <a:xfrm>
            <a:off x="457444" y="3370523"/>
            <a:ext cx="720069" cy="369332"/>
          </a:xfrm>
          <a:prstGeom prst="rect">
            <a:avLst/>
          </a:prstGeom>
          <a:noFill/>
        </p:spPr>
        <p:txBody>
          <a:bodyPr wrap="none" rtlCol="0">
            <a:spAutoFit/>
          </a:bodyPr>
          <a:lstStyle/>
          <a:p>
            <a:r>
              <a:rPr lang="en-US" b="0" i="0">
                <a:solidFill>
                  <a:schemeClr val="tx1"/>
                </a:solidFill>
                <a:latin typeface="Tw Cen MT" panose="020B0602020104020603" pitchFamily="34" charset="77"/>
                <a:cs typeface="Futura Medium" panose="020B0602020204020303" pitchFamily="34" charset="-79"/>
              </a:rPr>
              <a:t>Vision</a:t>
            </a:r>
          </a:p>
        </p:txBody>
      </p:sp>
      <p:sp>
        <p:nvSpPr>
          <p:cNvPr id="35" name="TextBox 34">
            <a:extLst>
              <a:ext uri="{FF2B5EF4-FFF2-40B4-BE49-F238E27FC236}">
                <a16:creationId xmlns:a16="http://schemas.microsoft.com/office/drawing/2014/main" id="{74B30470-620E-A946-9D92-258076A2A57C}"/>
              </a:ext>
            </a:extLst>
          </p:cNvPr>
          <p:cNvSpPr txBox="1"/>
          <p:nvPr userDrawn="1"/>
        </p:nvSpPr>
        <p:spPr>
          <a:xfrm rot="16200000">
            <a:off x="6803" y="4514915"/>
            <a:ext cx="1241557" cy="369332"/>
          </a:xfrm>
          <a:prstGeom prst="rect">
            <a:avLst/>
          </a:prstGeom>
          <a:noFill/>
        </p:spPr>
        <p:txBody>
          <a:bodyPr wrap="square" rtlCol="0">
            <a:spAutoFit/>
          </a:bodyPr>
          <a:lstStyle/>
          <a:p>
            <a:r>
              <a:rPr lang="en-US" b="0" i="0">
                <a:solidFill>
                  <a:schemeClr val="tx1"/>
                </a:solidFill>
                <a:latin typeface="Tw Cen MT" panose="020B0602020104020603" pitchFamily="34" charset="77"/>
                <a:cs typeface="Futura Medium" panose="020B0602020204020303" pitchFamily="34" charset="-79"/>
              </a:rPr>
              <a:t>Strategy</a:t>
            </a:r>
          </a:p>
        </p:txBody>
      </p:sp>
      <p:sp>
        <p:nvSpPr>
          <p:cNvPr id="36" name="Rectangle 35">
            <a:extLst>
              <a:ext uri="{FF2B5EF4-FFF2-40B4-BE49-F238E27FC236}">
                <a16:creationId xmlns:a16="http://schemas.microsoft.com/office/drawing/2014/main" id="{B8156A54-25C9-B04D-B290-2073A73BC0B6}"/>
              </a:ext>
            </a:extLst>
          </p:cNvPr>
          <p:cNvSpPr/>
          <p:nvPr userDrawn="1"/>
        </p:nvSpPr>
        <p:spPr>
          <a:xfrm>
            <a:off x="1624759" y="4306134"/>
            <a:ext cx="1499144" cy="523220"/>
          </a:xfrm>
          <a:prstGeom prst="rect">
            <a:avLst/>
          </a:prstGeom>
        </p:spPr>
        <p:txBody>
          <a:bodyPr wrap="square">
            <a:spAutoFit/>
          </a:bodyPr>
          <a:lstStyle/>
          <a:p>
            <a:r>
              <a:rPr lang="en-US" sz="2800" b="0" i="0">
                <a:solidFill>
                  <a:schemeClr val="tx1"/>
                </a:solidFill>
                <a:latin typeface="Tw Cen MT" panose="020B0602020104020603" pitchFamily="34" charset="77"/>
                <a:cs typeface="Futura Medium" panose="020B0602020204020303" pitchFamily="34" charset="-79"/>
              </a:rPr>
              <a:t>Empower</a:t>
            </a:r>
          </a:p>
        </p:txBody>
      </p:sp>
      <p:sp>
        <p:nvSpPr>
          <p:cNvPr id="37" name="Rectangle 36">
            <a:extLst>
              <a:ext uri="{FF2B5EF4-FFF2-40B4-BE49-F238E27FC236}">
                <a16:creationId xmlns:a16="http://schemas.microsoft.com/office/drawing/2014/main" id="{1A802481-B271-BA48-B50B-A9A07E376791}"/>
              </a:ext>
            </a:extLst>
          </p:cNvPr>
          <p:cNvSpPr/>
          <p:nvPr userDrawn="1"/>
        </p:nvSpPr>
        <p:spPr>
          <a:xfrm rot="10800000" flipV="1">
            <a:off x="9903015" y="4323606"/>
            <a:ext cx="1328451" cy="523220"/>
          </a:xfrm>
          <a:prstGeom prst="rect">
            <a:avLst/>
          </a:prstGeom>
        </p:spPr>
        <p:txBody>
          <a:bodyPr wrap="square">
            <a:spAutoFit/>
          </a:bodyPr>
          <a:lstStyle/>
          <a:p>
            <a:r>
              <a:rPr lang="en-US" sz="2800" b="0" i="0">
                <a:solidFill>
                  <a:schemeClr val="tx1"/>
                </a:solidFill>
                <a:latin typeface="Tw Cen MT" panose="020B0602020104020603" pitchFamily="34" charset="77"/>
                <a:cs typeface="Futura Medium" panose="020B0602020204020303" pitchFamily="34" charset="-79"/>
              </a:rPr>
              <a:t>Explain</a:t>
            </a:r>
          </a:p>
        </p:txBody>
      </p:sp>
      <p:sp>
        <p:nvSpPr>
          <p:cNvPr id="38" name="Rectangle 37">
            <a:extLst>
              <a:ext uri="{FF2B5EF4-FFF2-40B4-BE49-F238E27FC236}">
                <a16:creationId xmlns:a16="http://schemas.microsoft.com/office/drawing/2014/main" id="{FADF5C34-5E92-0B40-A448-752953E97A3E}"/>
              </a:ext>
            </a:extLst>
          </p:cNvPr>
          <p:cNvSpPr/>
          <p:nvPr userDrawn="1"/>
        </p:nvSpPr>
        <p:spPr>
          <a:xfrm>
            <a:off x="4498808" y="4306134"/>
            <a:ext cx="1831559" cy="523220"/>
          </a:xfrm>
          <a:prstGeom prst="rect">
            <a:avLst/>
          </a:prstGeom>
        </p:spPr>
        <p:txBody>
          <a:bodyPr wrap="square">
            <a:spAutoFit/>
          </a:bodyPr>
          <a:lstStyle/>
          <a:p>
            <a:r>
              <a:rPr lang="en-US" sz="2800" b="0" i="0">
                <a:solidFill>
                  <a:schemeClr val="tx1"/>
                </a:solidFill>
                <a:latin typeface="Tw Cen MT" panose="020B0602020104020603" pitchFamily="34" charset="77"/>
                <a:cs typeface="Futura Medium" panose="020B0602020204020303" pitchFamily="34" charset="-79"/>
              </a:rPr>
              <a:t>Engage</a:t>
            </a:r>
          </a:p>
        </p:txBody>
      </p:sp>
      <p:sp>
        <p:nvSpPr>
          <p:cNvPr id="48" name="Title 1">
            <a:extLst>
              <a:ext uri="{FF2B5EF4-FFF2-40B4-BE49-F238E27FC236}">
                <a16:creationId xmlns:a16="http://schemas.microsoft.com/office/drawing/2014/main" id="{E2A855CA-840B-1749-90FF-77CCD433498B}"/>
              </a:ext>
            </a:extLst>
          </p:cNvPr>
          <p:cNvSpPr>
            <a:spLocks noGrp="1"/>
          </p:cNvSpPr>
          <p:nvPr>
            <p:ph type="title" hasCustomPrompt="1"/>
          </p:nvPr>
        </p:nvSpPr>
        <p:spPr>
          <a:xfrm>
            <a:off x="609600" y="274638"/>
            <a:ext cx="10972800" cy="1143000"/>
          </a:xfrm>
        </p:spPr>
        <p:txBody>
          <a:bodyPr/>
          <a:lstStyle>
            <a:lvl1pPr>
              <a:defRPr/>
            </a:lvl1pPr>
          </a:lstStyle>
          <a:p>
            <a:r>
              <a:rPr lang="en-GB"/>
              <a:t>Carbon Tracker 101</a:t>
            </a:r>
          </a:p>
        </p:txBody>
      </p:sp>
      <p:pic>
        <p:nvPicPr>
          <p:cNvPr id="6" name="Picture 5" descr="Icon&#10;&#10;Description automatically generated">
            <a:extLst>
              <a:ext uri="{FF2B5EF4-FFF2-40B4-BE49-F238E27FC236}">
                <a16:creationId xmlns:a16="http://schemas.microsoft.com/office/drawing/2014/main" id="{201735E7-3FB1-6E42-8343-786FA50D604E}"/>
              </a:ext>
            </a:extLst>
          </p:cNvPr>
          <p:cNvPicPr>
            <a:picLocks noChangeAspect="1"/>
          </p:cNvPicPr>
          <p:nvPr userDrawn="1"/>
        </p:nvPicPr>
        <p:blipFill>
          <a:blip r:embed="rId2"/>
          <a:stretch>
            <a:fillRect/>
          </a:stretch>
        </p:blipFill>
        <p:spPr>
          <a:xfrm>
            <a:off x="1947132" y="4894240"/>
            <a:ext cx="1012214" cy="1315879"/>
          </a:xfrm>
          <a:prstGeom prst="rect">
            <a:avLst/>
          </a:prstGeom>
        </p:spPr>
      </p:pic>
      <p:pic>
        <p:nvPicPr>
          <p:cNvPr id="8" name="Picture 7" descr="Icon&#10;&#10;Description automatically generated">
            <a:extLst>
              <a:ext uri="{FF2B5EF4-FFF2-40B4-BE49-F238E27FC236}">
                <a16:creationId xmlns:a16="http://schemas.microsoft.com/office/drawing/2014/main" id="{0F1FD284-928F-FA42-8E45-661F4B1BC571}"/>
              </a:ext>
            </a:extLst>
          </p:cNvPr>
          <p:cNvPicPr>
            <a:picLocks noChangeAspect="1"/>
          </p:cNvPicPr>
          <p:nvPr userDrawn="1"/>
        </p:nvPicPr>
        <p:blipFill>
          <a:blip r:embed="rId3"/>
          <a:stretch>
            <a:fillRect/>
          </a:stretch>
        </p:blipFill>
        <p:spPr>
          <a:xfrm>
            <a:off x="4632870" y="4811714"/>
            <a:ext cx="1004819" cy="1306265"/>
          </a:xfrm>
          <a:prstGeom prst="rect">
            <a:avLst/>
          </a:prstGeom>
        </p:spPr>
      </p:pic>
      <p:pic>
        <p:nvPicPr>
          <p:cNvPr id="10" name="Picture 9" descr="Icon&#10;&#10;Description automatically generated">
            <a:extLst>
              <a:ext uri="{FF2B5EF4-FFF2-40B4-BE49-F238E27FC236}">
                <a16:creationId xmlns:a16="http://schemas.microsoft.com/office/drawing/2014/main" id="{1971C008-13A4-F74B-A4F0-AB539510B7F9}"/>
              </a:ext>
            </a:extLst>
          </p:cNvPr>
          <p:cNvPicPr>
            <a:picLocks noChangeAspect="1"/>
          </p:cNvPicPr>
          <p:nvPr userDrawn="1"/>
        </p:nvPicPr>
        <p:blipFill>
          <a:blip r:embed="rId4"/>
          <a:stretch>
            <a:fillRect/>
          </a:stretch>
        </p:blipFill>
        <p:spPr>
          <a:xfrm>
            <a:off x="7345015" y="4920626"/>
            <a:ext cx="1004819" cy="1306265"/>
          </a:xfrm>
          <a:prstGeom prst="rect">
            <a:avLst/>
          </a:prstGeom>
        </p:spPr>
      </p:pic>
      <p:pic>
        <p:nvPicPr>
          <p:cNvPr id="12" name="Picture 11" descr="Icon&#10;&#10;Description automatically generated">
            <a:extLst>
              <a:ext uri="{FF2B5EF4-FFF2-40B4-BE49-F238E27FC236}">
                <a16:creationId xmlns:a16="http://schemas.microsoft.com/office/drawing/2014/main" id="{2F3432DC-0B9A-FB40-A5D7-26E02A90AA74}"/>
              </a:ext>
            </a:extLst>
          </p:cNvPr>
          <p:cNvPicPr>
            <a:picLocks noChangeAspect="1"/>
          </p:cNvPicPr>
          <p:nvPr userDrawn="1"/>
        </p:nvPicPr>
        <p:blipFill>
          <a:blip r:embed="rId5"/>
          <a:stretch>
            <a:fillRect/>
          </a:stretch>
        </p:blipFill>
        <p:spPr>
          <a:xfrm>
            <a:off x="9874663" y="4855368"/>
            <a:ext cx="1073495" cy="1395543"/>
          </a:xfrm>
          <a:prstGeom prst="rect">
            <a:avLst/>
          </a:prstGeom>
        </p:spPr>
      </p:pic>
      <p:pic>
        <p:nvPicPr>
          <p:cNvPr id="24" name="Picture 23" descr="Icon&#10;&#10;Description automatically generated">
            <a:extLst>
              <a:ext uri="{FF2B5EF4-FFF2-40B4-BE49-F238E27FC236}">
                <a16:creationId xmlns:a16="http://schemas.microsoft.com/office/drawing/2014/main" id="{42C354F6-768E-0D42-83BC-0871E8740DA9}"/>
              </a:ext>
            </a:extLst>
          </p:cNvPr>
          <p:cNvPicPr>
            <a:picLocks noChangeAspect="1"/>
          </p:cNvPicPr>
          <p:nvPr userDrawn="1"/>
        </p:nvPicPr>
        <p:blipFill>
          <a:blip r:embed="rId6"/>
          <a:stretch>
            <a:fillRect/>
          </a:stretch>
        </p:blipFill>
        <p:spPr>
          <a:xfrm>
            <a:off x="7200" y="5950800"/>
            <a:ext cx="1007999" cy="1007999"/>
          </a:xfrm>
          <a:prstGeom prst="rect">
            <a:avLst/>
          </a:prstGeom>
        </p:spPr>
      </p:pic>
      <p:sp>
        <p:nvSpPr>
          <p:cNvPr id="2" name="TextBox 1">
            <a:extLst>
              <a:ext uri="{FF2B5EF4-FFF2-40B4-BE49-F238E27FC236}">
                <a16:creationId xmlns:a16="http://schemas.microsoft.com/office/drawing/2014/main" id="{E5AC5D13-D148-B72D-CBA9-78F26F1EA6D0}"/>
              </a:ext>
            </a:extLst>
          </p:cNvPr>
          <p:cNvSpPr txBox="1"/>
          <p:nvPr userDrawn="1"/>
        </p:nvSpPr>
        <p:spPr>
          <a:xfrm>
            <a:off x="1618852" y="2441529"/>
            <a:ext cx="9631696" cy="353943"/>
          </a:xfrm>
          <a:prstGeom prst="rect">
            <a:avLst/>
          </a:prstGeom>
          <a:noFill/>
        </p:spPr>
        <p:txBody>
          <a:bodyPr wrap="square" rtlCol="0">
            <a:spAutoFit/>
          </a:bodyPr>
          <a:lstStyle/>
          <a:p>
            <a:pPr algn="ctr"/>
            <a:r>
              <a:rPr lang="en-US" sz="1700" b="0" i="0">
                <a:solidFill>
                  <a:schemeClr val="bg1"/>
                </a:solidFill>
                <a:latin typeface="Tw Cen MT" panose="020B0602020104020603" pitchFamily="34" charset="77"/>
                <a:cs typeface="Futura Medium" panose="020B0602020204020303" pitchFamily="34" charset="-79"/>
              </a:rPr>
              <a:t>Accelerating the energy transition by positively influencing the financial markets</a:t>
            </a:r>
          </a:p>
        </p:txBody>
      </p:sp>
    </p:spTree>
    <p:extLst>
      <p:ext uri="{BB962C8B-B14F-4D97-AF65-F5344CB8AC3E}">
        <p14:creationId xmlns:p14="http://schemas.microsoft.com/office/powerpoint/2010/main" val="28890810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Round Diagonal Corner Rectangle 40">
            <a:extLst>
              <a:ext uri="{FF2B5EF4-FFF2-40B4-BE49-F238E27FC236}">
                <a16:creationId xmlns:a16="http://schemas.microsoft.com/office/drawing/2014/main" id="{E50DEA6C-5CB7-BDD4-EDF1-5969E099DAFF}"/>
              </a:ext>
            </a:extLst>
          </p:cNvPr>
          <p:cNvSpPr/>
          <p:nvPr userDrawn="1"/>
        </p:nvSpPr>
        <p:spPr>
          <a:xfrm>
            <a:off x="1510742" y="4808876"/>
            <a:ext cx="10071657" cy="766222"/>
          </a:xfrm>
          <a:prstGeom prst="round2Diag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a:latin typeface="Tw Cen MT" panose="020B0602020104020603" pitchFamily="34" charset="77"/>
                <a:cs typeface="Futura Medium" panose="020B0602020204020303" pitchFamily="34" charset="-79"/>
              </a:rPr>
              <a:t>Heavy </a:t>
            </a:r>
          </a:p>
          <a:p>
            <a:r>
              <a:rPr lang="en-US">
                <a:latin typeface="Tw Cen MT" panose="020B0602020104020603" pitchFamily="34" charset="77"/>
                <a:cs typeface="Futura Medium" panose="020B0602020204020303" pitchFamily="34" charset="-79"/>
              </a:rPr>
              <a:t>Emitters</a:t>
            </a:r>
          </a:p>
        </p:txBody>
      </p:sp>
      <p:sp>
        <p:nvSpPr>
          <p:cNvPr id="4" name="Slide Number Placeholder 3">
            <a:extLst>
              <a:ext uri="{FF2B5EF4-FFF2-40B4-BE49-F238E27FC236}">
                <a16:creationId xmlns:a16="http://schemas.microsoft.com/office/drawing/2014/main" id="{9827F429-EE67-4A4C-BF8B-2A27A0DA4EE5}"/>
              </a:ext>
            </a:extLst>
          </p:cNvPr>
          <p:cNvSpPr>
            <a:spLocks noGrp="1"/>
          </p:cNvSpPr>
          <p:nvPr>
            <p:ph type="sldNum" sz="quarter" idx="11"/>
          </p:nvPr>
        </p:nvSpPr>
        <p:spPr/>
        <p:txBody>
          <a:bodyPr/>
          <a:lstStyle>
            <a:lvl1pPr>
              <a:defRPr>
                <a:solidFill>
                  <a:schemeClr val="tx1"/>
                </a:solidFill>
                <a:latin typeface="Tw Cen MT" panose="020B0602020104020603" pitchFamily="34" charset="77"/>
              </a:defRPr>
            </a:lvl1pPr>
          </a:lstStyle>
          <a:p>
            <a:fld id="{91754378-CC3E-E141-B8A6-3F2727EE0ABD}" type="slidenum">
              <a:rPr lang="en-GB" smtClean="0"/>
              <a:pPr/>
              <a:t>‹#›</a:t>
            </a:fld>
            <a:endParaRPr lang="en-GB"/>
          </a:p>
        </p:txBody>
      </p:sp>
      <p:sp>
        <p:nvSpPr>
          <p:cNvPr id="48" name="Title 1">
            <a:extLst>
              <a:ext uri="{FF2B5EF4-FFF2-40B4-BE49-F238E27FC236}">
                <a16:creationId xmlns:a16="http://schemas.microsoft.com/office/drawing/2014/main" id="{E2A855CA-840B-1749-90FF-77CCD433498B}"/>
              </a:ext>
            </a:extLst>
          </p:cNvPr>
          <p:cNvSpPr>
            <a:spLocks noGrp="1"/>
          </p:cNvSpPr>
          <p:nvPr>
            <p:ph type="title" hasCustomPrompt="1"/>
          </p:nvPr>
        </p:nvSpPr>
        <p:spPr>
          <a:xfrm>
            <a:off x="609600" y="238642"/>
            <a:ext cx="10972800" cy="1143000"/>
          </a:xfrm>
        </p:spPr>
        <p:txBody>
          <a:bodyPr/>
          <a:lstStyle>
            <a:lvl1pPr>
              <a:defRPr>
                <a:solidFill>
                  <a:schemeClr val="tx1"/>
                </a:solidFill>
                <a:latin typeface="Tw Cen MT" panose="020B0602020104020603" pitchFamily="34" charset="77"/>
              </a:defRPr>
            </a:lvl1pPr>
          </a:lstStyle>
          <a:p>
            <a:r>
              <a:rPr lang="en-GB"/>
              <a:t>Creating Impact</a:t>
            </a:r>
          </a:p>
        </p:txBody>
      </p:sp>
      <p:sp>
        <p:nvSpPr>
          <p:cNvPr id="24" name="Round Diagonal Corner Rectangle 40">
            <a:extLst>
              <a:ext uri="{FF2B5EF4-FFF2-40B4-BE49-F238E27FC236}">
                <a16:creationId xmlns:a16="http://schemas.microsoft.com/office/drawing/2014/main" id="{43819534-2A70-1248-BFCB-F52BDA06786C}"/>
              </a:ext>
            </a:extLst>
          </p:cNvPr>
          <p:cNvSpPr/>
          <p:nvPr userDrawn="1"/>
        </p:nvSpPr>
        <p:spPr>
          <a:xfrm>
            <a:off x="1510744" y="2680744"/>
            <a:ext cx="10085943" cy="766222"/>
          </a:xfrm>
          <a:prstGeom prst="round2Diag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a:latin typeface="Tw Cen MT" panose="020B0602020104020603" pitchFamily="34" charset="77"/>
                <a:cs typeface="Futura Medium" panose="020B0602020204020303" pitchFamily="34" charset="-79"/>
              </a:rPr>
              <a:t>Oil Gas and </a:t>
            </a:r>
          </a:p>
          <a:p>
            <a:r>
              <a:rPr lang="en-US">
                <a:latin typeface="Tw Cen MT" panose="020B0602020104020603" pitchFamily="34" charset="77"/>
                <a:cs typeface="Futura Medium" panose="020B0602020204020303" pitchFamily="34" charset="-79"/>
              </a:rPr>
              <a:t>Mining</a:t>
            </a:r>
          </a:p>
        </p:txBody>
      </p:sp>
      <p:sp>
        <p:nvSpPr>
          <p:cNvPr id="25" name="TextBox 24">
            <a:extLst>
              <a:ext uri="{FF2B5EF4-FFF2-40B4-BE49-F238E27FC236}">
                <a16:creationId xmlns:a16="http://schemas.microsoft.com/office/drawing/2014/main" id="{C3454ADE-FA09-034A-B840-03B0DD4A68A9}"/>
              </a:ext>
            </a:extLst>
          </p:cNvPr>
          <p:cNvSpPr txBox="1"/>
          <p:nvPr userDrawn="1"/>
        </p:nvSpPr>
        <p:spPr>
          <a:xfrm>
            <a:off x="297977" y="3777432"/>
            <a:ext cx="849913" cy="646331"/>
          </a:xfrm>
          <a:prstGeom prst="rect">
            <a:avLst/>
          </a:prstGeom>
          <a:noFill/>
        </p:spPr>
        <p:txBody>
          <a:bodyPr wrap="none" rtlCol="0">
            <a:spAutoFit/>
          </a:bodyPr>
          <a:lstStyle/>
          <a:p>
            <a:r>
              <a:rPr lang="en-US" b="0">
                <a:latin typeface="Tw Cen MT" panose="020B0602020104020603" pitchFamily="34" charset="77"/>
                <a:cs typeface="Futura Medium" panose="020B0602020204020303" pitchFamily="34" charset="-79"/>
              </a:rPr>
              <a:t>Core</a:t>
            </a:r>
          </a:p>
          <a:p>
            <a:r>
              <a:rPr lang="en-US" b="0">
                <a:latin typeface="Tw Cen MT" panose="020B0602020104020603" pitchFamily="34" charset="77"/>
                <a:cs typeface="Futura Medium" panose="020B0602020204020303" pitchFamily="34" charset="-79"/>
              </a:rPr>
              <a:t>Sectors</a:t>
            </a:r>
          </a:p>
        </p:txBody>
      </p:sp>
      <p:sp>
        <p:nvSpPr>
          <p:cNvPr id="44" name="Round Diagonal Corner Rectangle 40">
            <a:extLst>
              <a:ext uri="{FF2B5EF4-FFF2-40B4-BE49-F238E27FC236}">
                <a16:creationId xmlns:a16="http://schemas.microsoft.com/office/drawing/2014/main" id="{7F1D06CC-9DD4-1446-B723-54502F323ED6}"/>
              </a:ext>
            </a:extLst>
          </p:cNvPr>
          <p:cNvSpPr/>
          <p:nvPr userDrawn="1"/>
        </p:nvSpPr>
        <p:spPr>
          <a:xfrm>
            <a:off x="1510743" y="3718785"/>
            <a:ext cx="10071657" cy="766222"/>
          </a:xfrm>
          <a:prstGeom prst="round2Diag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a:latin typeface="Tw Cen MT" panose="020B0602020104020603" pitchFamily="34" charset="77"/>
                <a:cs typeface="Futura Medium" panose="020B0602020204020303" pitchFamily="34" charset="-79"/>
              </a:rPr>
              <a:t>Power &amp; </a:t>
            </a:r>
          </a:p>
          <a:p>
            <a:r>
              <a:rPr lang="en-US">
                <a:latin typeface="Tw Cen MT" panose="020B0602020104020603" pitchFamily="34" charset="77"/>
                <a:cs typeface="Futura Medium" panose="020B0602020204020303" pitchFamily="34" charset="-79"/>
              </a:rPr>
              <a:t>Utilities</a:t>
            </a:r>
          </a:p>
        </p:txBody>
      </p:sp>
      <p:sp>
        <p:nvSpPr>
          <p:cNvPr id="45" name="Round Diagonal Corner Rectangle 5">
            <a:extLst>
              <a:ext uri="{FF2B5EF4-FFF2-40B4-BE49-F238E27FC236}">
                <a16:creationId xmlns:a16="http://schemas.microsoft.com/office/drawing/2014/main" id="{D57C03C5-F6B7-7D4C-85ED-20BB7D4977A6}"/>
              </a:ext>
            </a:extLst>
          </p:cNvPr>
          <p:cNvSpPr/>
          <p:nvPr userDrawn="1"/>
        </p:nvSpPr>
        <p:spPr>
          <a:xfrm>
            <a:off x="5540023" y="2543976"/>
            <a:ext cx="1378250" cy="3323075"/>
          </a:xfrm>
          <a:prstGeom prst="round2Diag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a:latin typeface="Tw Cen MT" panose="020B0602020104020603" pitchFamily="34" charset="77"/>
                <a:cs typeface="Futura Medium" panose="020B0602020204020303" pitchFamily="34" charset="-79"/>
              </a:rPr>
              <a:t>Sustainable Finance</a:t>
            </a:r>
          </a:p>
          <a:p>
            <a:pPr algn="ctr"/>
            <a:endParaRPr lang="en-US">
              <a:latin typeface="Tw Cen MT" panose="020B0602020104020603" pitchFamily="34" charset="77"/>
              <a:cs typeface="Futura Medium" panose="020B0602020204020303" pitchFamily="34" charset="-79"/>
            </a:endParaRPr>
          </a:p>
        </p:txBody>
      </p:sp>
      <p:sp>
        <p:nvSpPr>
          <p:cNvPr id="46" name="Round Diagonal Corner Rectangle 5">
            <a:extLst>
              <a:ext uri="{FF2B5EF4-FFF2-40B4-BE49-F238E27FC236}">
                <a16:creationId xmlns:a16="http://schemas.microsoft.com/office/drawing/2014/main" id="{0D291576-283E-AE4D-A69D-2FF3A8DB14BC}"/>
              </a:ext>
            </a:extLst>
          </p:cNvPr>
          <p:cNvSpPr/>
          <p:nvPr userDrawn="1"/>
        </p:nvSpPr>
        <p:spPr>
          <a:xfrm>
            <a:off x="8601517" y="2519549"/>
            <a:ext cx="1304604" cy="3323074"/>
          </a:xfrm>
          <a:prstGeom prst="round2Diag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a:latin typeface="Tw Cen MT" panose="020B0602020104020603" pitchFamily="34" charset="77"/>
                <a:cs typeface="Futura Medium" panose="020B0602020204020303" pitchFamily="34" charset="-79"/>
              </a:rPr>
              <a:t>Regulatory &amp; Policy</a:t>
            </a:r>
          </a:p>
          <a:p>
            <a:pPr algn="ctr"/>
            <a:endParaRPr lang="en-US">
              <a:latin typeface="Tw Cen MT" panose="020B0602020104020603" pitchFamily="34" charset="77"/>
              <a:cs typeface="Futura Medium" panose="020B0602020204020303" pitchFamily="34" charset="-79"/>
            </a:endParaRPr>
          </a:p>
        </p:txBody>
      </p:sp>
      <p:sp>
        <p:nvSpPr>
          <p:cNvPr id="49" name="Left Bracket 48">
            <a:extLst>
              <a:ext uri="{FF2B5EF4-FFF2-40B4-BE49-F238E27FC236}">
                <a16:creationId xmlns:a16="http://schemas.microsoft.com/office/drawing/2014/main" id="{0CBAFA32-09CE-7E40-92AD-ACF5B2FDECDB}"/>
              </a:ext>
            </a:extLst>
          </p:cNvPr>
          <p:cNvSpPr/>
          <p:nvPr userDrawn="1"/>
        </p:nvSpPr>
        <p:spPr>
          <a:xfrm>
            <a:off x="1187609" y="2749750"/>
            <a:ext cx="124001" cy="2825348"/>
          </a:xfrm>
          <a:prstGeom prst="leftBracket">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n>
                <a:solidFill>
                  <a:schemeClr val="bg1"/>
                </a:solidFill>
              </a:ln>
              <a:solidFill>
                <a:schemeClr val="tx1"/>
              </a:solidFill>
              <a:latin typeface="Tw Cen MT" panose="020B0602020104020603" pitchFamily="34" charset="77"/>
              <a:cs typeface="Futura Medium" panose="020B0602020204020303" pitchFamily="34" charset="-79"/>
            </a:endParaRPr>
          </a:p>
        </p:txBody>
      </p:sp>
      <p:sp>
        <p:nvSpPr>
          <p:cNvPr id="50" name="Round Diagonal Corner Rectangle 5">
            <a:extLst>
              <a:ext uri="{FF2B5EF4-FFF2-40B4-BE49-F238E27FC236}">
                <a16:creationId xmlns:a16="http://schemas.microsoft.com/office/drawing/2014/main" id="{88CE4674-30DD-D249-BDE0-CC51B2FFEE59}"/>
              </a:ext>
            </a:extLst>
          </p:cNvPr>
          <p:cNvSpPr/>
          <p:nvPr userDrawn="1"/>
        </p:nvSpPr>
        <p:spPr>
          <a:xfrm>
            <a:off x="10092319" y="2519549"/>
            <a:ext cx="1303883" cy="3323074"/>
          </a:xfrm>
          <a:prstGeom prst="round2Diag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b"/>
          <a:lstStyle/>
          <a:p>
            <a:pPr algn="ctr"/>
            <a:r>
              <a:rPr lang="en-US" sz="1800">
                <a:latin typeface="Tw Cen MT" panose="020B0602020104020603" pitchFamily="34" charset="77"/>
                <a:cs typeface="Futura Medium" panose="020B0602020204020303" pitchFamily="34" charset="-79"/>
              </a:rPr>
              <a:t>CA100+ &amp; </a:t>
            </a:r>
            <a:r>
              <a:rPr lang="en-US" sz="1600">
                <a:latin typeface="Tw Cen MT" panose="020B0602020104020603" pitchFamily="34" charset="77"/>
                <a:cs typeface="Futura Medium" panose="020B0602020204020303" pitchFamily="34" charset="-79"/>
              </a:rPr>
              <a:t>Stewardship</a:t>
            </a:r>
          </a:p>
          <a:p>
            <a:pPr algn="ctr"/>
            <a:endParaRPr lang="en-US" sz="1600">
              <a:latin typeface="Tw Cen MT" panose="020B0602020104020603" pitchFamily="34" charset="77"/>
              <a:cs typeface="Futura Medium" panose="020B0602020204020303" pitchFamily="34" charset="-79"/>
            </a:endParaRPr>
          </a:p>
        </p:txBody>
      </p:sp>
      <p:sp>
        <p:nvSpPr>
          <p:cNvPr id="54" name="Left Bracket 53">
            <a:extLst>
              <a:ext uri="{FF2B5EF4-FFF2-40B4-BE49-F238E27FC236}">
                <a16:creationId xmlns:a16="http://schemas.microsoft.com/office/drawing/2014/main" id="{CD3698FC-BF3B-1247-8E6B-B36A9A5038A0}"/>
              </a:ext>
            </a:extLst>
          </p:cNvPr>
          <p:cNvSpPr/>
          <p:nvPr userDrawn="1"/>
        </p:nvSpPr>
        <p:spPr>
          <a:xfrm rot="16200000">
            <a:off x="7586915" y="2800572"/>
            <a:ext cx="105534" cy="6563203"/>
          </a:xfrm>
          <a:prstGeom prst="leftBracket">
            <a:avLst/>
          </a:prstGeom>
          <a:noFill/>
          <a:ln w="19050">
            <a:solidFill>
              <a:srgbClr val="08223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n>
                <a:solidFill>
                  <a:schemeClr val="bg1"/>
                </a:solidFill>
              </a:ln>
              <a:solidFill>
                <a:schemeClr val="tx1"/>
              </a:solidFill>
              <a:latin typeface="Tw Cen MT" panose="020B0602020104020603" pitchFamily="34" charset="77"/>
              <a:cs typeface="Futura Medium" panose="020B0602020204020303" pitchFamily="34" charset="-79"/>
            </a:endParaRPr>
          </a:p>
        </p:txBody>
      </p:sp>
      <p:sp>
        <p:nvSpPr>
          <p:cNvPr id="55" name="TextBox 54">
            <a:extLst>
              <a:ext uri="{FF2B5EF4-FFF2-40B4-BE49-F238E27FC236}">
                <a16:creationId xmlns:a16="http://schemas.microsoft.com/office/drawing/2014/main" id="{46CA0D7C-9100-DF41-8E9E-2511D0662513}"/>
              </a:ext>
            </a:extLst>
          </p:cNvPr>
          <p:cNvSpPr txBox="1"/>
          <p:nvPr userDrawn="1"/>
        </p:nvSpPr>
        <p:spPr>
          <a:xfrm>
            <a:off x="6262979" y="6208476"/>
            <a:ext cx="2246512" cy="369332"/>
          </a:xfrm>
          <a:prstGeom prst="rect">
            <a:avLst/>
          </a:prstGeom>
          <a:noFill/>
        </p:spPr>
        <p:txBody>
          <a:bodyPr wrap="none" rtlCol="0">
            <a:spAutoFit/>
          </a:bodyPr>
          <a:lstStyle/>
          <a:p>
            <a:r>
              <a:rPr lang="en-US" b="0">
                <a:solidFill>
                  <a:srgbClr val="082230"/>
                </a:solidFill>
                <a:latin typeface="Tw Cen MT" panose="020B0602020104020603" pitchFamily="34" charset="77"/>
                <a:cs typeface="Futura Medium" panose="020B0602020204020303" pitchFamily="34" charset="-79"/>
              </a:rPr>
              <a:t>Cross-cutting initiatives</a:t>
            </a:r>
          </a:p>
        </p:txBody>
      </p:sp>
      <p:sp>
        <p:nvSpPr>
          <p:cNvPr id="94" name="Round Diagonal Corner Rectangle 5">
            <a:extLst>
              <a:ext uri="{FF2B5EF4-FFF2-40B4-BE49-F238E27FC236}">
                <a16:creationId xmlns:a16="http://schemas.microsoft.com/office/drawing/2014/main" id="{CA9AD8B1-0EBD-2543-8E04-37BF15993224}"/>
              </a:ext>
            </a:extLst>
          </p:cNvPr>
          <p:cNvSpPr/>
          <p:nvPr userDrawn="1"/>
        </p:nvSpPr>
        <p:spPr>
          <a:xfrm>
            <a:off x="7107593" y="2519549"/>
            <a:ext cx="1304604" cy="3323074"/>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a:latin typeface="Tw Cen MT" panose="020B0602020104020603" pitchFamily="34" charset="77"/>
                <a:cs typeface="Futura Medium" panose="020B0602020204020303" pitchFamily="34" charset="-79"/>
              </a:rPr>
              <a:t>Accounting  Audit</a:t>
            </a:r>
          </a:p>
          <a:p>
            <a:pPr algn="ctr"/>
            <a:r>
              <a:rPr lang="en-US">
                <a:latin typeface="Tw Cen MT" panose="020B0602020104020603" pitchFamily="34" charset="77"/>
                <a:cs typeface="Futura Medium" panose="020B0602020204020303" pitchFamily="34" charset="-79"/>
              </a:rPr>
              <a:t>Disclosure</a:t>
            </a:r>
          </a:p>
        </p:txBody>
      </p:sp>
      <p:pic>
        <p:nvPicPr>
          <p:cNvPr id="3" name="Picture 2" descr="Icon&#10;&#10;Description automatically generated">
            <a:extLst>
              <a:ext uri="{FF2B5EF4-FFF2-40B4-BE49-F238E27FC236}">
                <a16:creationId xmlns:a16="http://schemas.microsoft.com/office/drawing/2014/main" id="{925A2EBE-548C-1944-B52F-7C9C8A080DD8}"/>
              </a:ext>
            </a:extLst>
          </p:cNvPr>
          <p:cNvPicPr>
            <a:picLocks noChangeAspect="1"/>
          </p:cNvPicPr>
          <p:nvPr userDrawn="1"/>
        </p:nvPicPr>
        <p:blipFill>
          <a:blip r:embed="rId2"/>
          <a:stretch>
            <a:fillRect/>
          </a:stretch>
        </p:blipFill>
        <p:spPr>
          <a:xfrm>
            <a:off x="2986969" y="2749750"/>
            <a:ext cx="570190" cy="594283"/>
          </a:xfrm>
          <a:prstGeom prst="rect">
            <a:avLst/>
          </a:prstGeom>
        </p:spPr>
      </p:pic>
      <p:pic>
        <p:nvPicPr>
          <p:cNvPr id="6" name="Picture 5" descr="Icon&#10;&#10;Description automatically generated">
            <a:extLst>
              <a:ext uri="{FF2B5EF4-FFF2-40B4-BE49-F238E27FC236}">
                <a16:creationId xmlns:a16="http://schemas.microsoft.com/office/drawing/2014/main" id="{4F0F76B9-92A7-C74B-94F9-A6E8A1CCDBF0}"/>
              </a:ext>
            </a:extLst>
          </p:cNvPr>
          <p:cNvPicPr>
            <a:picLocks noChangeAspect="1"/>
          </p:cNvPicPr>
          <p:nvPr userDrawn="1"/>
        </p:nvPicPr>
        <p:blipFill>
          <a:blip r:embed="rId3"/>
          <a:stretch>
            <a:fillRect/>
          </a:stretch>
        </p:blipFill>
        <p:spPr>
          <a:xfrm>
            <a:off x="2999128" y="3802040"/>
            <a:ext cx="517510" cy="600681"/>
          </a:xfrm>
          <a:prstGeom prst="rect">
            <a:avLst/>
          </a:prstGeom>
        </p:spPr>
      </p:pic>
      <p:pic>
        <p:nvPicPr>
          <p:cNvPr id="10" name="Picture 9" descr="Icon&#10;&#10;Description automatically generated">
            <a:extLst>
              <a:ext uri="{FF2B5EF4-FFF2-40B4-BE49-F238E27FC236}">
                <a16:creationId xmlns:a16="http://schemas.microsoft.com/office/drawing/2014/main" id="{A8F970EC-4733-4E48-B92E-B88703F6573D}"/>
              </a:ext>
            </a:extLst>
          </p:cNvPr>
          <p:cNvPicPr>
            <a:picLocks noChangeAspect="1"/>
          </p:cNvPicPr>
          <p:nvPr userDrawn="1"/>
        </p:nvPicPr>
        <p:blipFill>
          <a:blip r:embed="rId4"/>
          <a:stretch>
            <a:fillRect/>
          </a:stretch>
        </p:blipFill>
        <p:spPr>
          <a:xfrm>
            <a:off x="8710651" y="3448827"/>
            <a:ext cx="1029948" cy="888859"/>
          </a:xfrm>
          <a:prstGeom prst="rect">
            <a:avLst/>
          </a:prstGeom>
        </p:spPr>
      </p:pic>
      <p:pic>
        <p:nvPicPr>
          <p:cNvPr id="16" name="Picture 15" descr="Diagram, icon&#10;&#10;Description automatically generated">
            <a:extLst>
              <a:ext uri="{FF2B5EF4-FFF2-40B4-BE49-F238E27FC236}">
                <a16:creationId xmlns:a16="http://schemas.microsoft.com/office/drawing/2014/main" id="{9158AB88-0EF2-EE4C-8FA2-65DFDFC24564}"/>
              </a:ext>
            </a:extLst>
          </p:cNvPr>
          <p:cNvPicPr>
            <a:picLocks noChangeAspect="1"/>
          </p:cNvPicPr>
          <p:nvPr userDrawn="1"/>
        </p:nvPicPr>
        <p:blipFill>
          <a:blip r:embed="rId5"/>
          <a:stretch>
            <a:fillRect/>
          </a:stretch>
        </p:blipFill>
        <p:spPr>
          <a:xfrm>
            <a:off x="7292491" y="3479234"/>
            <a:ext cx="961815" cy="933104"/>
          </a:xfrm>
          <a:prstGeom prst="rect">
            <a:avLst/>
          </a:prstGeom>
        </p:spPr>
      </p:pic>
      <p:pic>
        <p:nvPicPr>
          <p:cNvPr id="26" name="Picture 25" descr="Icon&#10;&#10;Description automatically generated">
            <a:extLst>
              <a:ext uri="{FF2B5EF4-FFF2-40B4-BE49-F238E27FC236}">
                <a16:creationId xmlns:a16="http://schemas.microsoft.com/office/drawing/2014/main" id="{6BEBC7D6-1684-CC41-BAEA-AEBD62124AE5}"/>
              </a:ext>
            </a:extLst>
          </p:cNvPr>
          <p:cNvPicPr>
            <a:picLocks noChangeAspect="1"/>
          </p:cNvPicPr>
          <p:nvPr userDrawn="1"/>
        </p:nvPicPr>
        <p:blipFill>
          <a:blip r:embed="rId6"/>
          <a:stretch>
            <a:fillRect/>
          </a:stretch>
        </p:blipFill>
        <p:spPr>
          <a:xfrm>
            <a:off x="7200" y="5950800"/>
            <a:ext cx="1007999" cy="1007999"/>
          </a:xfrm>
          <a:prstGeom prst="rect">
            <a:avLst/>
          </a:prstGeom>
        </p:spPr>
      </p:pic>
      <p:pic>
        <p:nvPicPr>
          <p:cNvPr id="5" name="Picture 4" descr="Icon&#10;&#10;Description automatically generated">
            <a:extLst>
              <a:ext uri="{FF2B5EF4-FFF2-40B4-BE49-F238E27FC236}">
                <a16:creationId xmlns:a16="http://schemas.microsoft.com/office/drawing/2014/main" id="{F1AA5FBB-C674-A269-E56C-7AA81AB03EA0}"/>
              </a:ext>
            </a:extLst>
          </p:cNvPr>
          <p:cNvPicPr>
            <a:picLocks noChangeAspect="1"/>
          </p:cNvPicPr>
          <p:nvPr userDrawn="1"/>
        </p:nvPicPr>
        <p:blipFill>
          <a:blip r:embed="rId7">
            <a:biLevel thresh="25000"/>
          </a:blip>
          <a:stretch>
            <a:fillRect/>
          </a:stretch>
        </p:blipFill>
        <p:spPr>
          <a:xfrm>
            <a:off x="2999128" y="4808876"/>
            <a:ext cx="589401" cy="766222"/>
          </a:xfrm>
          <a:prstGeom prst="rect">
            <a:avLst/>
          </a:prstGeom>
        </p:spPr>
      </p:pic>
      <p:pic>
        <p:nvPicPr>
          <p:cNvPr id="7" name="Picture 6">
            <a:extLst>
              <a:ext uri="{FF2B5EF4-FFF2-40B4-BE49-F238E27FC236}">
                <a16:creationId xmlns:a16="http://schemas.microsoft.com/office/drawing/2014/main" id="{9D62156E-1EEA-FBD8-E4F8-EE9D9DADBA00}"/>
              </a:ext>
            </a:extLst>
          </p:cNvPr>
          <p:cNvPicPr>
            <a:picLocks noChangeAspect="1"/>
          </p:cNvPicPr>
          <p:nvPr userDrawn="1"/>
        </p:nvPicPr>
        <p:blipFill>
          <a:blip r:embed="rId8"/>
          <a:stretch>
            <a:fillRect/>
          </a:stretch>
        </p:blipFill>
        <p:spPr>
          <a:xfrm>
            <a:off x="5769556" y="3541349"/>
            <a:ext cx="892495" cy="1073713"/>
          </a:xfrm>
          <a:prstGeom prst="rect">
            <a:avLst/>
          </a:prstGeom>
        </p:spPr>
      </p:pic>
      <p:pic>
        <p:nvPicPr>
          <p:cNvPr id="9" name="Picture 8">
            <a:extLst>
              <a:ext uri="{FF2B5EF4-FFF2-40B4-BE49-F238E27FC236}">
                <a16:creationId xmlns:a16="http://schemas.microsoft.com/office/drawing/2014/main" id="{4190EEDB-381B-86FD-1DE0-9690A43534FA}"/>
              </a:ext>
            </a:extLst>
          </p:cNvPr>
          <p:cNvPicPr>
            <a:picLocks noChangeAspect="1"/>
          </p:cNvPicPr>
          <p:nvPr userDrawn="1"/>
        </p:nvPicPr>
        <p:blipFill>
          <a:blip r:embed="rId9"/>
          <a:stretch>
            <a:fillRect/>
          </a:stretch>
        </p:blipFill>
        <p:spPr>
          <a:xfrm>
            <a:off x="10294773" y="3546667"/>
            <a:ext cx="894121" cy="865671"/>
          </a:xfrm>
          <a:prstGeom prst="rect">
            <a:avLst/>
          </a:prstGeom>
        </p:spPr>
      </p:pic>
      <p:sp>
        <p:nvSpPr>
          <p:cNvPr id="12" name="Round Diagonal Corner Rectangle 5">
            <a:extLst>
              <a:ext uri="{FF2B5EF4-FFF2-40B4-BE49-F238E27FC236}">
                <a16:creationId xmlns:a16="http://schemas.microsoft.com/office/drawing/2014/main" id="{11FEC40F-BEF3-C0BE-A473-0BD89349CB66}"/>
              </a:ext>
            </a:extLst>
          </p:cNvPr>
          <p:cNvSpPr/>
          <p:nvPr userDrawn="1"/>
        </p:nvSpPr>
        <p:spPr>
          <a:xfrm>
            <a:off x="4009173" y="2526099"/>
            <a:ext cx="1304604" cy="3323074"/>
          </a:xfrm>
          <a:prstGeom prst="round2DiagRect">
            <a:avLst/>
          </a:prstGeom>
          <a:solidFill>
            <a:srgbClr val="ECA850"/>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a:latin typeface="Tw Cen MT" panose="020B0602020104020603" pitchFamily="34" charset="77"/>
                <a:cs typeface="Futura Medium" panose="020B0602020204020303" pitchFamily="34" charset="-79"/>
              </a:rPr>
              <a:t>Company Profiles</a:t>
            </a:r>
          </a:p>
          <a:p>
            <a:pPr algn="ctr"/>
            <a:endParaRPr lang="en-US">
              <a:latin typeface="Tw Cen MT" panose="020B0602020104020603" pitchFamily="34" charset="77"/>
              <a:cs typeface="Futura Medium" panose="020B0602020204020303" pitchFamily="34" charset="-79"/>
            </a:endParaRPr>
          </a:p>
        </p:txBody>
      </p:sp>
      <p:pic>
        <p:nvPicPr>
          <p:cNvPr id="14" name="Picture 13">
            <a:extLst>
              <a:ext uri="{FF2B5EF4-FFF2-40B4-BE49-F238E27FC236}">
                <a16:creationId xmlns:a16="http://schemas.microsoft.com/office/drawing/2014/main" id="{6D252150-EC5A-EC9B-0952-6AE917EC1D35}"/>
              </a:ext>
            </a:extLst>
          </p:cNvPr>
          <p:cNvPicPr>
            <a:picLocks noChangeAspect="1"/>
          </p:cNvPicPr>
          <p:nvPr userDrawn="1"/>
        </p:nvPicPr>
        <p:blipFill>
          <a:blip r:embed="rId10"/>
          <a:stretch>
            <a:fillRect/>
          </a:stretch>
        </p:blipFill>
        <p:spPr>
          <a:xfrm>
            <a:off x="4135909" y="3424000"/>
            <a:ext cx="1048496" cy="1052939"/>
          </a:xfrm>
          <a:prstGeom prst="rect">
            <a:avLst/>
          </a:prstGeom>
        </p:spPr>
      </p:pic>
      <p:sp>
        <p:nvSpPr>
          <p:cNvPr id="15" name="Arrow: Left-Right 3">
            <a:extLst>
              <a:ext uri="{FF2B5EF4-FFF2-40B4-BE49-F238E27FC236}">
                <a16:creationId xmlns:a16="http://schemas.microsoft.com/office/drawing/2014/main" id="{DB753DDB-B578-2C41-1F49-F4488CABD210}"/>
              </a:ext>
            </a:extLst>
          </p:cNvPr>
          <p:cNvSpPr/>
          <p:nvPr userDrawn="1"/>
        </p:nvSpPr>
        <p:spPr>
          <a:xfrm>
            <a:off x="355870" y="1523979"/>
            <a:ext cx="11480259" cy="795621"/>
          </a:xfrm>
          <a:prstGeom prst="lef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7" name="TextBox 16">
            <a:extLst>
              <a:ext uri="{FF2B5EF4-FFF2-40B4-BE49-F238E27FC236}">
                <a16:creationId xmlns:a16="http://schemas.microsoft.com/office/drawing/2014/main" id="{4C5F8275-1E18-B5F7-7F9A-C3E9D4440752}"/>
              </a:ext>
            </a:extLst>
          </p:cNvPr>
          <p:cNvSpPr txBox="1"/>
          <p:nvPr userDrawn="1"/>
        </p:nvSpPr>
        <p:spPr>
          <a:xfrm>
            <a:off x="1497808" y="1735725"/>
            <a:ext cx="9631696" cy="353943"/>
          </a:xfrm>
          <a:prstGeom prst="rect">
            <a:avLst/>
          </a:prstGeom>
          <a:noFill/>
        </p:spPr>
        <p:txBody>
          <a:bodyPr wrap="square" rtlCol="0">
            <a:spAutoFit/>
          </a:bodyPr>
          <a:lstStyle/>
          <a:p>
            <a:pPr algn="ctr"/>
            <a:r>
              <a:rPr lang="en-GB" sz="1700" b="0" i="0">
                <a:solidFill>
                  <a:schemeClr val="tx2">
                    <a:lumMod val="50000"/>
                  </a:schemeClr>
                </a:solidFill>
                <a:latin typeface="Tw Cen MT" panose="020B0602020104020603" pitchFamily="34" charset="77"/>
                <a:cs typeface="Futura Medium" panose="020B0602020204020303" pitchFamily="34" charset="-79"/>
              </a:rPr>
              <a:t>Accelerating the energy transition by positively influencing the financial markets</a:t>
            </a:r>
          </a:p>
        </p:txBody>
      </p:sp>
      <p:sp>
        <p:nvSpPr>
          <p:cNvPr id="8" name="Round Diagonal Corner Rectangle 5">
            <a:extLst>
              <a:ext uri="{FF2B5EF4-FFF2-40B4-BE49-F238E27FC236}">
                <a16:creationId xmlns:a16="http://schemas.microsoft.com/office/drawing/2014/main" id="{3BDA66F6-2BB2-5AD6-69DE-61A130A776E5}"/>
              </a:ext>
            </a:extLst>
          </p:cNvPr>
          <p:cNvSpPr/>
          <p:nvPr userDrawn="1"/>
        </p:nvSpPr>
        <p:spPr>
          <a:xfrm>
            <a:off x="4046099" y="2509036"/>
            <a:ext cx="1304604" cy="3323074"/>
          </a:xfrm>
          <a:prstGeom prst="round2DiagRect">
            <a:avLst/>
          </a:prstGeom>
          <a:solidFill>
            <a:srgbClr val="ECA850"/>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a:latin typeface="Tw Cen MT" panose="020B0602020104020603" pitchFamily="34" charset="77"/>
                <a:cs typeface="Futura Medium" panose="020B0602020204020303" pitchFamily="34" charset="-79"/>
              </a:rPr>
              <a:t>Company Profiles</a:t>
            </a:r>
          </a:p>
          <a:p>
            <a:pPr algn="ctr"/>
            <a:endParaRPr lang="en-US">
              <a:latin typeface="Tw Cen MT" panose="020B0602020104020603" pitchFamily="34" charset="77"/>
              <a:cs typeface="Futura Medium" panose="020B0602020204020303" pitchFamily="34" charset="-79"/>
            </a:endParaRPr>
          </a:p>
        </p:txBody>
      </p:sp>
      <p:pic>
        <p:nvPicPr>
          <p:cNvPr id="11" name="Picture 10">
            <a:extLst>
              <a:ext uri="{FF2B5EF4-FFF2-40B4-BE49-F238E27FC236}">
                <a16:creationId xmlns:a16="http://schemas.microsoft.com/office/drawing/2014/main" id="{759DEB2F-F7AB-C3B2-CCDF-75CDAAA0DA80}"/>
              </a:ext>
            </a:extLst>
          </p:cNvPr>
          <p:cNvPicPr>
            <a:picLocks noChangeAspect="1"/>
          </p:cNvPicPr>
          <p:nvPr userDrawn="1"/>
        </p:nvPicPr>
        <p:blipFill>
          <a:blip r:embed="rId10"/>
          <a:stretch>
            <a:fillRect/>
          </a:stretch>
        </p:blipFill>
        <p:spPr>
          <a:xfrm>
            <a:off x="4172835" y="3406937"/>
            <a:ext cx="1048496" cy="1052939"/>
          </a:xfrm>
          <a:prstGeom prst="rect">
            <a:avLst/>
          </a:prstGeom>
        </p:spPr>
      </p:pic>
      <p:sp>
        <p:nvSpPr>
          <p:cNvPr id="13" name="Round Diagonal Corner Rectangle 5">
            <a:extLst>
              <a:ext uri="{FF2B5EF4-FFF2-40B4-BE49-F238E27FC236}">
                <a16:creationId xmlns:a16="http://schemas.microsoft.com/office/drawing/2014/main" id="{A6A07B3B-03FC-E287-87D0-31BD6D191E7D}"/>
              </a:ext>
            </a:extLst>
          </p:cNvPr>
          <p:cNvSpPr/>
          <p:nvPr userDrawn="1"/>
        </p:nvSpPr>
        <p:spPr>
          <a:xfrm>
            <a:off x="4046099" y="2543977"/>
            <a:ext cx="1304604" cy="3323074"/>
          </a:xfrm>
          <a:prstGeom prst="round2DiagRect">
            <a:avLst/>
          </a:prstGeom>
          <a:solidFill>
            <a:srgbClr val="ECA850"/>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a:latin typeface="Tw Cen MT" panose="020B0602020104020603" pitchFamily="34" charset="77"/>
                <a:cs typeface="Futura Medium" panose="020B0602020204020303" pitchFamily="34" charset="-79"/>
              </a:rPr>
              <a:t>Company Profiles</a:t>
            </a:r>
          </a:p>
          <a:p>
            <a:pPr algn="ctr"/>
            <a:endParaRPr lang="en-US">
              <a:latin typeface="Tw Cen MT" panose="020B0602020104020603" pitchFamily="34" charset="77"/>
              <a:cs typeface="Futura Medium" panose="020B0602020204020303" pitchFamily="34" charset="-79"/>
            </a:endParaRPr>
          </a:p>
        </p:txBody>
      </p:sp>
      <p:pic>
        <p:nvPicPr>
          <p:cNvPr id="18" name="Picture 17">
            <a:extLst>
              <a:ext uri="{FF2B5EF4-FFF2-40B4-BE49-F238E27FC236}">
                <a16:creationId xmlns:a16="http://schemas.microsoft.com/office/drawing/2014/main" id="{09F1390A-E1D1-1AF8-C6CB-58F11BC888D9}"/>
              </a:ext>
            </a:extLst>
          </p:cNvPr>
          <p:cNvPicPr>
            <a:picLocks noChangeAspect="1"/>
          </p:cNvPicPr>
          <p:nvPr userDrawn="1"/>
        </p:nvPicPr>
        <p:blipFill>
          <a:blip r:embed="rId10"/>
          <a:stretch>
            <a:fillRect/>
          </a:stretch>
        </p:blipFill>
        <p:spPr>
          <a:xfrm>
            <a:off x="4209761" y="3441878"/>
            <a:ext cx="1048496" cy="1052939"/>
          </a:xfrm>
          <a:prstGeom prst="rect">
            <a:avLst/>
          </a:prstGeom>
        </p:spPr>
      </p:pic>
    </p:spTree>
    <p:extLst>
      <p:ext uri="{BB962C8B-B14F-4D97-AF65-F5344CB8AC3E}">
        <p14:creationId xmlns:p14="http://schemas.microsoft.com/office/powerpoint/2010/main" val="1688170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Title Slide">
    <p:bg>
      <p:bgRef idx="1001">
        <a:schemeClr val="bg2"/>
      </p:bgRef>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4EFD9A6-108F-8C46-BB39-921B87C0C3DC}"/>
              </a:ext>
            </a:extLst>
          </p:cNvPr>
          <p:cNvPicPr>
            <a:picLocks noChangeAspect="1"/>
          </p:cNvPicPr>
          <p:nvPr/>
        </p:nvPicPr>
        <p:blipFill rotWithShape="1">
          <a:blip r:embed="rId2"/>
          <a:srcRect l="8981" r="31909"/>
          <a:stretch/>
        </p:blipFill>
        <p:spPr>
          <a:xfrm>
            <a:off x="4578943" y="-1"/>
            <a:ext cx="7613057" cy="6858002"/>
          </a:xfrm>
          <a:prstGeom prst="rect">
            <a:avLst/>
          </a:prstGeom>
        </p:spPr>
      </p:pic>
      <p:sp>
        <p:nvSpPr>
          <p:cNvPr id="4" name="Rectangle 3">
            <a:extLst>
              <a:ext uri="{FF2B5EF4-FFF2-40B4-BE49-F238E27FC236}">
                <a16:creationId xmlns:a16="http://schemas.microsoft.com/office/drawing/2014/main" id="{0B3C5364-831A-0844-B8A0-7547CD265C25}"/>
              </a:ext>
            </a:extLst>
          </p:cNvPr>
          <p:cNvSpPr/>
          <p:nvPr userDrawn="1"/>
        </p:nvSpPr>
        <p:spPr>
          <a:xfrm>
            <a:off x="0" y="-1"/>
            <a:ext cx="6975986"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914400" y="1354845"/>
            <a:ext cx="5181600" cy="2074155"/>
          </a:xfrm>
        </p:spPr>
        <p:txBody>
          <a:bodyPr/>
          <a:lstStyle>
            <a:lvl1pPr algn="l">
              <a:defRPr sz="5400">
                <a:solidFill>
                  <a:schemeClr val="bg1"/>
                </a:solidFill>
              </a:defRPr>
            </a:lvl1pPr>
          </a:lstStyle>
          <a:p>
            <a:r>
              <a:rPr lang="en-GB"/>
              <a:t>Click to edit Master title style</a:t>
            </a:r>
          </a:p>
        </p:txBody>
      </p:sp>
      <p:pic>
        <p:nvPicPr>
          <p:cNvPr id="6" name="Picture 5" descr="Icon&#10;&#10;Description automatically generated">
            <a:extLst>
              <a:ext uri="{FF2B5EF4-FFF2-40B4-BE49-F238E27FC236}">
                <a16:creationId xmlns:a16="http://schemas.microsoft.com/office/drawing/2014/main" id="{7AFCB3FA-80E1-5C4E-87CF-F13F4CBD017D}"/>
              </a:ext>
            </a:extLst>
          </p:cNvPr>
          <p:cNvPicPr>
            <a:picLocks noChangeAspect="1"/>
          </p:cNvPicPr>
          <p:nvPr userDrawn="1"/>
        </p:nvPicPr>
        <p:blipFill>
          <a:blip r:embed="rId3"/>
          <a:stretch>
            <a:fillRect/>
          </a:stretch>
        </p:blipFill>
        <p:spPr>
          <a:xfrm>
            <a:off x="1" y="7473"/>
            <a:ext cx="1995349" cy="900000"/>
          </a:xfrm>
          <a:prstGeom prst="rect">
            <a:avLst/>
          </a:prstGeom>
        </p:spPr>
      </p:pic>
      <p:sp>
        <p:nvSpPr>
          <p:cNvPr id="8" name="Subtitle 2">
            <a:extLst>
              <a:ext uri="{FF2B5EF4-FFF2-40B4-BE49-F238E27FC236}">
                <a16:creationId xmlns:a16="http://schemas.microsoft.com/office/drawing/2014/main" id="{518C241D-FE31-FB41-9BD2-BFEC20B2ECA1}"/>
              </a:ext>
            </a:extLst>
          </p:cNvPr>
          <p:cNvSpPr>
            <a:spLocks noGrp="1"/>
          </p:cNvSpPr>
          <p:nvPr>
            <p:ph type="subTitle" idx="1"/>
          </p:nvPr>
        </p:nvSpPr>
        <p:spPr>
          <a:xfrm>
            <a:off x="914400" y="3740479"/>
            <a:ext cx="5181600" cy="176267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p>
        </p:txBody>
      </p:sp>
    </p:spTree>
    <p:extLst>
      <p:ext uri="{BB962C8B-B14F-4D97-AF65-F5344CB8AC3E}">
        <p14:creationId xmlns:p14="http://schemas.microsoft.com/office/powerpoint/2010/main" val="265561943"/>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91754378-CC3E-E141-B8A6-3F2727EE0ABD}" type="slidenum">
              <a:rPr lang="en-GB" smtClean="0"/>
              <a:t>‹#›</a:t>
            </a:fld>
            <a:endParaRPr lang="en-GB"/>
          </a:p>
        </p:txBody>
      </p:sp>
      <p:cxnSp>
        <p:nvCxnSpPr>
          <p:cNvPr id="8" name="Straight Connector 7">
            <a:extLst>
              <a:ext uri="{FF2B5EF4-FFF2-40B4-BE49-F238E27FC236}">
                <a16:creationId xmlns:a16="http://schemas.microsoft.com/office/drawing/2014/main" id="{54AA307A-2EC5-5940-B03A-F3CC567A6C78}"/>
              </a:ext>
            </a:extLst>
          </p:cNvPr>
          <p:cNvCxnSpPr/>
          <p:nvPr/>
        </p:nvCxnSpPr>
        <p:spPr>
          <a:xfrm>
            <a:off x="0" y="1417638"/>
            <a:ext cx="115824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descr="Icon&#10;&#10;Description automatically generated">
            <a:extLst>
              <a:ext uri="{FF2B5EF4-FFF2-40B4-BE49-F238E27FC236}">
                <a16:creationId xmlns:a16="http://schemas.microsoft.com/office/drawing/2014/main" id="{6C38061D-E293-8244-B465-7E707CD4A29D}"/>
              </a:ext>
            </a:extLst>
          </p:cNvPr>
          <p:cNvPicPr>
            <a:picLocks noChangeAspect="1"/>
          </p:cNvPicPr>
          <p:nvPr userDrawn="1"/>
        </p:nvPicPr>
        <p:blipFill>
          <a:blip r:embed="rId2"/>
          <a:stretch>
            <a:fillRect/>
          </a:stretch>
        </p:blipFill>
        <p:spPr>
          <a:xfrm>
            <a:off x="7200" y="5950800"/>
            <a:ext cx="1007999" cy="1007999"/>
          </a:xfrm>
          <a:prstGeom prst="rect">
            <a:avLst/>
          </a:prstGeom>
        </p:spPr>
      </p:pic>
    </p:spTree>
    <p:extLst>
      <p:ext uri="{BB962C8B-B14F-4D97-AF65-F5344CB8AC3E}">
        <p14:creationId xmlns:p14="http://schemas.microsoft.com/office/powerpoint/2010/main" val="38730129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3000" b="0"/>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647826"/>
            <a:ext cx="4011084" cy="430162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1754378-CC3E-E141-B8A6-3F2727EE0ABD}" type="slidenum">
              <a:rPr lang="en-GB" smtClean="0"/>
              <a:t>‹#›</a:t>
            </a:fld>
            <a:endParaRPr lang="en-GB"/>
          </a:p>
        </p:txBody>
      </p:sp>
      <p:cxnSp>
        <p:nvCxnSpPr>
          <p:cNvPr id="9" name="Straight Connector 8">
            <a:extLst>
              <a:ext uri="{FF2B5EF4-FFF2-40B4-BE49-F238E27FC236}">
                <a16:creationId xmlns:a16="http://schemas.microsoft.com/office/drawing/2014/main" id="{62FACA9E-DBB8-454B-A4B6-89621C1205FE}"/>
              </a:ext>
            </a:extLst>
          </p:cNvPr>
          <p:cNvCxnSpPr>
            <a:cxnSpLocks/>
          </p:cNvCxnSpPr>
          <p:nvPr/>
        </p:nvCxnSpPr>
        <p:spPr>
          <a:xfrm>
            <a:off x="0" y="1417638"/>
            <a:ext cx="462068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7" descr="Icon&#10;&#10;Description automatically generated">
            <a:extLst>
              <a:ext uri="{FF2B5EF4-FFF2-40B4-BE49-F238E27FC236}">
                <a16:creationId xmlns:a16="http://schemas.microsoft.com/office/drawing/2014/main" id="{E57A8D91-A66E-3F4F-9FC9-558E4EE390F1}"/>
              </a:ext>
            </a:extLst>
          </p:cNvPr>
          <p:cNvPicPr>
            <a:picLocks noChangeAspect="1"/>
          </p:cNvPicPr>
          <p:nvPr userDrawn="1"/>
        </p:nvPicPr>
        <p:blipFill>
          <a:blip r:embed="rId2"/>
          <a:stretch>
            <a:fillRect/>
          </a:stretch>
        </p:blipFill>
        <p:spPr>
          <a:xfrm>
            <a:off x="7200" y="5950800"/>
            <a:ext cx="1007999" cy="1007999"/>
          </a:xfrm>
          <a:prstGeom prst="rect">
            <a:avLst/>
          </a:prstGeom>
        </p:spPr>
      </p:pic>
    </p:spTree>
    <p:extLst>
      <p:ext uri="{BB962C8B-B14F-4D97-AF65-F5344CB8AC3E}">
        <p14:creationId xmlns:p14="http://schemas.microsoft.com/office/powerpoint/2010/main" val="4479277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tx2">
            <a:lumMod val="10000"/>
          </a:schemeClr>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94100CCA-125E-6F4B-A6D8-A91957691D21}"/>
              </a:ext>
            </a:extLst>
          </p:cNvPr>
          <p:cNvCxnSpPr/>
          <p:nvPr/>
        </p:nvCxnSpPr>
        <p:spPr>
          <a:xfrm>
            <a:off x="609600" y="5850550"/>
            <a:ext cx="115824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1335C8D-7960-B24C-BD02-E7503E1F04CD}"/>
              </a:ext>
            </a:extLst>
          </p:cNvPr>
          <p:cNvSpPr txBox="1"/>
          <p:nvPr userDrawn="1"/>
        </p:nvSpPr>
        <p:spPr>
          <a:xfrm>
            <a:off x="609599" y="1968941"/>
            <a:ext cx="11039605" cy="3785652"/>
          </a:xfrm>
          <a:prstGeom prst="rect">
            <a:avLst/>
          </a:prstGeom>
          <a:noFill/>
          <a:ln w="635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chemeClr val="tx1"/>
                </a:solidFill>
                <a:effectLst/>
                <a:uLnTx/>
                <a:uFillTx/>
                <a:latin typeface="Tw Cen MT" panose="020B0602020104020603" pitchFamily="34" charset="77"/>
                <a:ea typeface="+mn-ea"/>
                <a:cs typeface="Futura Medium" panose="020B0602020204020303" pitchFamily="34" charset="-79"/>
              </a:rPr>
              <a:t>Carbon Tracker is a non-profit company set up to produce new thinking on climate risk. The organisation is funded by a range of European and American foundations. Carbon Tracker is not an investment adviser, and makes no representation regarding the advisability of investing in any particular company or investment fund or other vehicle. A decision to invest in any such investment fund or other entity should not be made in reliance on any of the statements set forth in this publication. While the organisations have obtained information believed to be reliable, they shall not be liable for any claims or losses of any nature in connection with information contained in this document, including but not limited to, lost profits or punitive or consequential damages. The information used to compile this report has been collected from a number of sources in the public domain and from Carbon Tracker licensors. Some of its content may be proprietary and belong to Carbon Tracker or its licensors. The information contained in this research report does not constitute an offer to sell securities or the solicitation of an offer to buy, or recommendation for investment in, any securities within any jurisdiction. The information is not intended as financial advice. This research report provides general information only. The information and opinions constitute a judgment as at the date indicated and are subject to change without notice. The information may therefore not be accurate or current. The information and opinions contained in this report have been compiled or arrived at from sources believed to be reliable and in good faith, but no representation or warranty, express or implied, is made by Carbon Tracker as to their accuracy, completeness or correctness and Carbon Tracker does also not warrant that the information is up-to-date.’</a:t>
            </a:r>
            <a:endParaRPr kumimoji="0" lang="it-IT" sz="1600" b="0" i="0" u="none" strike="noStrike" kern="1200" cap="none" spc="0" normalizeH="0" baseline="0" noProof="0">
              <a:ln>
                <a:noFill/>
              </a:ln>
              <a:solidFill>
                <a:schemeClr val="tx1"/>
              </a:solidFill>
              <a:effectLst/>
              <a:uLnTx/>
              <a:uFillTx/>
              <a:latin typeface="Tw Cen MT" panose="020B0602020104020603" pitchFamily="34" charset="77"/>
              <a:ea typeface="+mn-ea"/>
              <a:cs typeface="Futura Medium" panose="020B0602020204020303" pitchFamily="34" charset="-79"/>
            </a:endParaRPr>
          </a:p>
          <a:p>
            <a:pPr algn="just"/>
            <a:endParaRPr lang="en-US" sz="1600">
              <a:solidFill>
                <a:schemeClr val="tx1"/>
              </a:solidFill>
              <a:latin typeface="Tw Cen MT" panose="020B0602020104020603" pitchFamily="34" charset="77"/>
            </a:endParaRPr>
          </a:p>
        </p:txBody>
      </p:sp>
      <p:sp>
        <p:nvSpPr>
          <p:cNvPr id="7" name="Title 1">
            <a:extLst>
              <a:ext uri="{FF2B5EF4-FFF2-40B4-BE49-F238E27FC236}">
                <a16:creationId xmlns:a16="http://schemas.microsoft.com/office/drawing/2014/main" id="{AAFB393E-181F-A448-898A-ABA05025D6F5}"/>
              </a:ext>
            </a:extLst>
          </p:cNvPr>
          <p:cNvSpPr>
            <a:spLocks noGrp="1"/>
          </p:cNvSpPr>
          <p:nvPr>
            <p:ph type="title" hasCustomPrompt="1"/>
          </p:nvPr>
        </p:nvSpPr>
        <p:spPr>
          <a:xfrm>
            <a:off x="609600" y="274638"/>
            <a:ext cx="10972800" cy="1143000"/>
          </a:xfrm>
        </p:spPr>
        <p:txBody>
          <a:bodyPr/>
          <a:lstStyle/>
          <a:p>
            <a:r>
              <a:rPr lang="en-GB"/>
              <a:t>Disclaimer</a:t>
            </a:r>
          </a:p>
        </p:txBody>
      </p:sp>
      <p:pic>
        <p:nvPicPr>
          <p:cNvPr id="2" name="Picture 1" descr="Icon&#10;&#10;Description automatically generated">
            <a:extLst>
              <a:ext uri="{FF2B5EF4-FFF2-40B4-BE49-F238E27FC236}">
                <a16:creationId xmlns:a16="http://schemas.microsoft.com/office/drawing/2014/main" id="{61BDE932-627B-CF58-14C8-E3A2B26306BC}"/>
              </a:ext>
            </a:extLst>
          </p:cNvPr>
          <p:cNvPicPr>
            <a:picLocks noChangeAspect="1"/>
          </p:cNvPicPr>
          <p:nvPr userDrawn="1"/>
        </p:nvPicPr>
        <p:blipFill>
          <a:blip r:embed="rId2"/>
          <a:stretch>
            <a:fillRect/>
          </a:stretch>
        </p:blipFill>
        <p:spPr>
          <a:xfrm>
            <a:off x="0" y="5861726"/>
            <a:ext cx="1007999" cy="1007999"/>
          </a:xfrm>
          <a:prstGeom prst="rect">
            <a:avLst/>
          </a:prstGeom>
        </p:spPr>
      </p:pic>
    </p:spTree>
    <p:extLst>
      <p:ext uri="{BB962C8B-B14F-4D97-AF65-F5344CB8AC3E}">
        <p14:creationId xmlns:p14="http://schemas.microsoft.com/office/powerpoint/2010/main" val="2848558415"/>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Title Slide">
    <p:bg>
      <p:bgPr>
        <a:blipFill dpi="0" rotWithShape="1">
          <a:blip r:embed="rId2">
            <a:lum/>
            <a:extLst>
              <a:ext uri="{BEBA8EAE-BF5A-486C-A8C5-ECC9F3942E4B}">
                <a14:imgProps xmlns:a14="http://schemas.microsoft.com/office/drawing/2010/main">
                  <a14:imgLayer r:embed="rId3">
                    <a14:imgEffect>
                      <a14:saturation sat="66000"/>
                    </a14:imgEffect>
                  </a14:imgLayer>
                </a14:imgProps>
              </a:ext>
            </a:extLst>
          </a:blip>
          <a:srcRect/>
          <a:stretch>
            <a:fillRect l="-7000" r="-7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40542" y="5679154"/>
            <a:ext cx="7584561" cy="11053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cxnSp>
        <p:nvCxnSpPr>
          <p:cNvPr id="9" name="Straight Connector 8">
            <a:extLst>
              <a:ext uri="{FF2B5EF4-FFF2-40B4-BE49-F238E27FC236}">
                <a16:creationId xmlns:a16="http://schemas.microsoft.com/office/drawing/2014/main" id="{94100CCA-125E-6F4B-A6D8-A91957691D21}"/>
              </a:ext>
            </a:extLst>
          </p:cNvPr>
          <p:cNvCxnSpPr/>
          <p:nvPr/>
        </p:nvCxnSpPr>
        <p:spPr>
          <a:xfrm>
            <a:off x="609600" y="5679154"/>
            <a:ext cx="115824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descr="Text, logo&#10;&#10;Description automatically generated with medium confidence">
            <a:extLst>
              <a:ext uri="{FF2B5EF4-FFF2-40B4-BE49-F238E27FC236}">
                <a16:creationId xmlns:a16="http://schemas.microsoft.com/office/drawing/2014/main" id="{C3876FD6-0880-8E44-813A-575519D2525B}"/>
              </a:ext>
            </a:extLst>
          </p:cNvPr>
          <p:cNvPicPr>
            <a:picLocks noChangeAspect="1"/>
          </p:cNvPicPr>
          <p:nvPr userDrawn="1"/>
        </p:nvPicPr>
        <p:blipFill>
          <a:blip r:embed="rId4"/>
          <a:stretch>
            <a:fillRect/>
          </a:stretch>
        </p:blipFill>
        <p:spPr>
          <a:xfrm>
            <a:off x="247650" y="5915027"/>
            <a:ext cx="1986859" cy="633554"/>
          </a:xfrm>
          <a:prstGeom prst="rect">
            <a:avLst/>
          </a:prstGeom>
        </p:spPr>
      </p:pic>
      <p:sp>
        <p:nvSpPr>
          <p:cNvPr id="4" name="TextBox 3">
            <a:extLst>
              <a:ext uri="{FF2B5EF4-FFF2-40B4-BE49-F238E27FC236}">
                <a16:creationId xmlns:a16="http://schemas.microsoft.com/office/drawing/2014/main" id="{7D79A888-9327-8216-6D37-059E4D322756}"/>
              </a:ext>
            </a:extLst>
          </p:cNvPr>
          <p:cNvSpPr txBox="1"/>
          <p:nvPr userDrawn="1"/>
        </p:nvSpPr>
        <p:spPr>
          <a:xfrm>
            <a:off x="609601" y="1671711"/>
            <a:ext cx="10972800" cy="3785652"/>
          </a:xfrm>
          <a:prstGeom prst="rect">
            <a:avLst/>
          </a:prstGeom>
          <a:noFill/>
          <a:ln w="635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chemeClr val="tx1"/>
                </a:solidFill>
                <a:effectLst/>
                <a:uLnTx/>
                <a:uFillTx/>
                <a:latin typeface="Tw Cen MT" panose="020B0602020104020603" pitchFamily="34" charset="77"/>
                <a:ea typeface="+mn-ea"/>
                <a:cs typeface="Futura Medium" panose="020B0602020204020303" pitchFamily="34" charset="-79"/>
              </a:rPr>
              <a:t>Carbon Tracker is a non-profit company set up to produce new thinking on climate risk. The organisation is funded by a range of European and American foundations. Carbon Tracker is not an investment adviser, and makes no representation regarding the advisability of investing in any particular company or investment fund or other vehicle. A decision to invest in any such investment fund or other entity should not be made in reliance on any of the statements set forth in this publication. While the organisations have obtained information believed to be reliable, they shall not be liable for any claims or losses of any nature in connection with information contained in this document, including but not limited to, lost profits or punitive or consequential damages. The information used to compile this report has been collected from a number of sources in the public domain and from Carbon Tracker licensors. Some of its content may be proprietary and belong to Carbon Tracker or its licensors. The information contained in this research report does not constitute an offer to sell securities or the solicitation of an offer to buy, or recommendation for investment in, any securities within any jurisdiction. The information is not intended as financial advice. This research report provides general information only. The information and opinions constitute a judgment as at the date indicated and are subject to change without notice. The information may therefore not be accurate or current. The information and opinions contained in this report have been compiled or arrived at from sources believed to be reliable and in good faith, but no representation or warranty, express or implied, is made by Carbon Tracker as to their accuracy, completeness or correctness and Carbon Tracker does also not warrant that the information is up-to-date.’</a:t>
            </a:r>
            <a:endParaRPr lang="en-US" sz="1600">
              <a:solidFill>
                <a:schemeClr val="tx1"/>
              </a:solidFill>
              <a:latin typeface="Tw Cen MT" panose="020B0602020104020603" pitchFamily="34" charset="77"/>
            </a:endParaRPr>
          </a:p>
        </p:txBody>
      </p:sp>
      <p:sp>
        <p:nvSpPr>
          <p:cNvPr id="5" name="Title 1">
            <a:extLst>
              <a:ext uri="{FF2B5EF4-FFF2-40B4-BE49-F238E27FC236}">
                <a16:creationId xmlns:a16="http://schemas.microsoft.com/office/drawing/2014/main" id="{C892D8DC-E913-C7C0-0467-64B5F7B761FB}"/>
              </a:ext>
            </a:extLst>
          </p:cNvPr>
          <p:cNvSpPr>
            <a:spLocks noGrp="1"/>
          </p:cNvSpPr>
          <p:nvPr>
            <p:ph type="title" hasCustomPrompt="1"/>
          </p:nvPr>
        </p:nvSpPr>
        <p:spPr>
          <a:xfrm>
            <a:off x="609600" y="274638"/>
            <a:ext cx="10972800" cy="1143000"/>
          </a:xfrm>
        </p:spPr>
        <p:txBody>
          <a:bodyPr/>
          <a:lstStyle/>
          <a:p>
            <a:r>
              <a:rPr lang="en-GB"/>
              <a:t>Disclaimer</a:t>
            </a:r>
          </a:p>
        </p:txBody>
      </p:sp>
    </p:spTree>
    <p:extLst>
      <p:ext uri="{BB962C8B-B14F-4D97-AF65-F5344CB8AC3E}">
        <p14:creationId xmlns:p14="http://schemas.microsoft.com/office/powerpoint/2010/main" val="1259196120"/>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ED2E90-C1CD-5C42-B900-8B67657CE859}"/>
              </a:ext>
            </a:extLst>
          </p:cNvPr>
          <p:cNvSpPr/>
          <p:nvPr/>
        </p:nvSpPr>
        <p:spPr>
          <a:xfrm>
            <a:off x="1364973" y="6419417"/>
            <a:ext cx="10827027" cy="2270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p:cNvSpPr>
            <a:spLocks noGrp="1"/>
          </p:cNvSpPr>
          <p:nvPr>
            <p:ph type="ctrTitle"/>
          </p:nvPr>
        </p:nvSpPr>
        <p:spPr>
          <a:xfrm>
            <a:off x="914400" y="2130428"/>
            <a:ext cx="10363200" cy="1470025"/>
          </a:xfrm>
        </p:spPr>
        <p:txBody>
          <a:bodyPr/>
          <a:lstStyle>
            <a:lvl1pPr>
              <a:defRPr>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1754378-CC3E-E141-B8A6-3F2727EE0ABD}" type="slidenum">
              <a:rPr lang="en-GB" smtClean="0"/>
              <a:pPr/>
              <a:t>‹#›</a:t>
            </a:fld>
            <a:endParaRPr lang="en-GB"/>
          </a:p>
        </p:txBody>
      </p:sp>
      <p:pic>
        <p:nvPicPr>
          <p:cNvPr id="5" name="Picture 4" descr="Icon&#10;&#10;Description automatically generated">
            <a:extLst>
              <a:ext uri="{FF2B5EF4-FFF2-40B4-BE49-F238E27FC236}">
                <a16:creationId xmlns:a16="http://schemas.microsoft.com/office/drawing/2014/main" id="{D1342343-2401-81FC-D5B5-CF0E6761D543}"/>
              </a:ext>
            </a:extLst>
          </p:cNvPr>
          <p:cNvPicPr>
            <a:picLocks noChangeAspect="1"/>
          </p:cNvPicPr>
          <p:nvPr userDrawn="1"/>
        </p:nvPicPr>
        <p:blipFill>
          <a:blip r:embed="rId3"/>
          <a:stretch>
            <a:fillRect/>
          </a:stretch>
        </p:blipFill>
        <p:spPr>
          <a:xfrm>
            <a:off x="24506" y="5965817"/>
            <a:ext cx="988025" cy="907199"/>
          </a:xfrm>
          <a:prstGeom prst="rect">
            <a:avLst/>
          </a:prstGeom>
        </p:spPr>
      </p:pic>
    </p:spTree>
    <p:extLst>
      <p:ext uri="{BB962C8B-B14F-4D97-AF65-F5344CB8AC3E}">
        <p14:creationId xmlns:p14="http://schemas.microsoft.com/office/powerpoint/2010/main" val="676000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50F1C8-7CC1-2D43-A6C9-15B538C7AA16}"/>
              </a:ext>
            </a:extLst>
          </p:cNvPr>
          <p:cNvSpPr/>
          <p:nvPr userDrawn="1"/>
        </p:nvSpPr>
        <p:spPr>
          <a:xfrm>
            <a:off x="0" y="0"/>
            <a:ext cx="4778407"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350"/>
          </a:p>
        </p:txBody>
      </p:sp>
      <p:sp>
        <p:nvSpPr>
          <p:cNvPr id="2" name="Title 1"/>
          <p:cNvSpPr>
            <a:spLocks noGrp="1"/>
          </p:cNvSpPr>
          <p:nvPr>
            <p:ph type="title"/>
          </p:nvPr>
        </p:nvSpPr>
        <p:spPr>
          <a:xfrm>
            <a:off x="5273458" y="274638"/>
            <a:ext cx="6308943" cy="1143000"/>
          </a:xfrm>
        </p:spPr>
        <p:txBody>
          <a:bodyPr>
            <a:normAutofit/>
          </a:bodyPr>
          <a:lstStyle>
            <a:lvl1pPr>
              <a:defRPr sz="2550"/>
            </a:lvl1pPr>
          </a:lstStyle>
          <a:p>
            <a:r>
              <a:rPr lang="en-US"/>
              <a:t>Click to edit Master title style</a:t>
            </a:r>
            <a:endParaRPr lang="en-GB"/>
          </a:p>
        </p:txBody>
      </p:sp>
      <p:sp>
        <p:nvSpPr>
          <p:cNvPr id="4" name="Content Placeholder 3"/>
          <p:cNvSpPr>
            <a:spLocks noGrp="1"/>
          </p:cNvSpPr>
          <p:nvPr>
            <p:ph sz="half" idx="2"/>
          </p:nvPr>
        </p:nvSpPr>
        <p:spPr>
          <a:xfrm>
            <a:off x="5273458" y="1600203"/>
            <a:ext cx="6308943"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91754378-CC3E-E141-B8A6-3F2727EE0ABD}" type="slidenum">
              <a:rPr lang="en-GB" smtClean="0"/>
              <a:t>‹#›</a:t>
            </a:fld>
            <a:endParaRPr lang="en-GB"/>
          </a:p>
        </p:txBody>
      </p:sp>
      <p:sp>
        <p:nvSpPr>
          <p:cNvPr id="12" name="Text Placeholder 3">
            <a:extLst>
              <a:ext uri="{FF2B5EF4-FFF2-40B4-BE49-F238E27FC236}">
                <a16:creationId xmlns:a16="http://schemas.microsoft.com/office/drawing/2014/main" id="{5E60718F-E54F-7247-BBF1-B065FD055B5B}"/>
              </a:ext>
            </a:extLst>
          </p:cNvPr>
          <p:cNvSpPr>
            <a:spLocks noGrp="1"/>
          </p:cNvSpPr>
          <p:nvPr>
            <p:ph type="body" sz="half" idx="13"/>
          </p:nvPr>
        </p:nvSpPr>
        <p:spPr>
          <a:xfrm>
            <a:off x="609601" y="274638"/>
            <a:ext cx="3649248" cy="5674816"/>
          </a:xfrm>
        </p:spPr>
        <p:txBody>
          <a:bodyPr>
            <a:normAutofit/>
          </a:bodyPr>
          <a:lstStyle>
            <a:lvl1pPr marL="0" indent="0">
              <a:buNone/>
              <a:defRPr sz="1500">
                <a:solidFill>
                  <a:schemeClr val="bg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pic>
        <p:nvPicPr>
          <p:cNvPr id="3" name="Picture 2" descr="Icon&#10;&#10;Description automatically generated">
            <a:extLst>
              <a:ext uri="{FF2B5EF4-FFF2-40B4-BE49-F238E27FC236}">
                <a16:creationId xmlns:a16="http://schemas.microsoft.com/office/drawing/2014/main" id="{7C91E45B-A106-2BC1-D4F1-2AD3CE2F1121}"/>
              </a:ext>
            </a:extLst>
          </p:cNvPr>
          <p:cNvPicPr>
            <a:picLocks noChangeAspect="1"/>
          </p:cNvPicPr>
          <p:nvPr userDrawn="1"/>
        </p:nvPicPr>
        <p:blipFill>
          <a:blip r:embed="rId2"/>
          <a:stretch>
            <a:fillRect/>
          </a:stretch>
        </p:blipFill>
        <p:spPr>
          <a:xfrm>
            <a:off x="37530" y="5950801"/>
            <a:ext cx="1019248" cy="907199"/>
          </a:xfrm>
          <a:prstGeom prst="rect">
            <a:avLst/>
          </a:prstGeom>
        </p:spPr>
      </p:pic>
    </p:spTree>
    <p:extLst>
      <p:ext uri="{BB962C8B-B14F-4D97-AF65-F5344CB8AC3E}">
        <p14:creationId xmlns:p14="http://schemas.microsoft.com/office/powerpoint/2010/main" val="3484675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lstStyle/>
          <a:p>
            <a:fld id="{91754378-CC3E-E141-B8A6-3F2727EE0ABD}" type="slidenum">
              <a:rPr lang="en-GB" smtClean="0"/>
              <a:t>‹#›</a:t>
            </a:fld>
            <a:endParaRPr lang="en-GB"/>
          </a:p>
        </p:txBody>
      </p:sp>
      <p:cxnSp>
        <p:nvCxnSpPr>
          <p:cNvPr id="10" name="Straight Connector 9">
            <a:extLst>
              <a:ext uri="{FF2B5EF4-FFF2-40B4-BE49-F238E27FC236}">
                <a16:creationId xmlns:a16="http://schemas.microsoft.com/office/drawing/2014/main" id="{5D366707-697B-C04B-9115-0A9981434984}"/>
              </a:ext>
            </a:extLst>
          </p:cNvPr>
          <p:cNvCxnSpPr/>
          <p:nvPr/>
        </p:nvCxnSpPr>
        <p:spPr>
          <a:xfrm>
            <a:off x="0" y="1417638"/>
            <a:ext cx="11582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descr="Icon&#10;&#10;Description automatically generated">
            <a:extLst>
              <a:ext uri="{FF2B5EF4-FFF2-40B4-BE49-F238E27FC236}">
                <a16:creationId xmlns:a16="http://schemas.microsoft.com/office/drawing/2014/main" id="{9893E48D-05AC-FF42-9274-4A5AA75CF3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02" y="5950802"/>
            <a:ext cx="1007999" cy="1007999"/>
          </a:xfrm>
          <a:prstGeom prst="rect">
            <a:avLst/>
          </a:prstGeom>
        </p:spPr>
      </p:pic>
    </p:spTree>
    <p:extLst>
      <p:ext uri="{BB962C8B-B14F-4D97-AF65-F5344CB8AC3E}">
        <p14:creationId xmlns:p14="http://schemas.microsoft.com/office/powerpoint/2010/main" val="14636657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ED2E90-C1CD-5C42-B900-8B67657CE859}"/>
              </a:ext>
            </a:extLst>
          </p:cNvPr>
          <p:cNvSpPr/>
          <p:nvPr/>
        </p:nvSpPr>
        <p:spPr>
          <a:xfrm>
            <a:off x="1364974" y="6419415"/>
            <a:ext cx="10827026" cy="2270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914400" y="2130426"/>
            <a:ext cx="10363200" cy="1470025"/>
          </a:xfrm>
        </p:spPr>
        <p:txBody>
          <a:bodyPr/>
          <a:lstStyle>
            <a:lvl1pPr>
              <a:defRPr>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1754378-CC3E-E141-B8A6-3F2727EE0ABD}" type="slidenum">
              <a:rPr lang="en-GB" smtClean="0"/>
              <a:pPr/>
              <a:t>‹#›</a:t>
            </a:fld>
            <a:endParaRPr lang="en-GB"/>
          </a:p>
        </p:txBody>
      </p:sp>
      <p:pic>
        <p:nvPicPr>
          <p:cNvPr id="5" name="Picture 4" descr="Icon&#10;&#10;Description automatically generated">
            <a:extLst>
              <a:ext uri="{FF2B5EF4-FFF2-40B4-BE49-F238E27FC236}">
                <a16:creationId xmlns:a16="http://schemas.microsoft.com/office/drawing/2014/main" id="{D1342343-2401-81FC-D5B5-CF0E6761D543}"/>
              </a:ext>
            </a:extLst>
          </p:cNvPr>
          <p:cNvPicPr>
            <a:picLocks noChangeAspect="1"/>
          </p:cNvPicPr>
          <p:nvPr userDrawn="1"/>
        </p:nvPicPr>
        <p:blipFill>
          <a:blip r:embed="rId3"/>
          <a:stretch>
            <a:fillRect/>
          </a:stretch>
        </p:blipFill>
        <p:spPr>
          <a:xfrm>
            <a:off x="7200" y="5950800"/>
            <a:ext cx="1007999" cy="1007999"/>
          </a:xfrm>
          <a:prstGeom prst="rect">
            <a:avLst/>
          </a:prstGeom>
        </p:spPr>
      </p:pic>
    </p:spTree>
    <p:extLst>
      <p:ext uri="{BB962C8B-B14F-4D97-AF65-F5344CB8AC3E}">
        <p14:creationId xmlns:p14="http://schemas.microsoft.com/office/powerpoint/2010/main" val="42037149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ED2E90-C1CD-5C42-B900-8B67657CE859}"/>
              </a:ext>
            </a:extLst>
          </p:cNvPr>
          <p:cNvSpPr/>
          <p:nvPr/>
        </p:nvSpPr>
        <p:spPr>
          <a:xfrm>
            <a:off x="1364974" y="6419415"/>
            <a:ext cx="10827026" cy="2270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lstStyle/>
          <a:p>
            <a:fld id="{91754378-CC3E-E141-B8A6-3F2727EE0ABD}" type="slidenum">
              <a:rPr lang="en-GB" smtClean="0"/>
              <a:t>‹#›</a:t>
            </a:fld>
            <a:endParaRPr lang="en-GB"/>
          </a:p>
        </p:txBody>
      </p:sp>
      <p:pic>
        <p:nvPicPr>
          <p:cNvPr id="9" name="Picture 8" descr="Icon&#10;&#10;Description automatically generated">
            <a:extLst>
              <a:ext uri="{FF2B5EF4-FFF2-40B4-BE49-F238E27FC236}">
                <a16:creationId xmlns:a16="http://schemas.microsoft.com/office/drawing/2014/main" id="{283D0770-1445-F561-0952-E9C3A51F8B4C}"/>
              </a:ext>
            </a:extLst>
          </p:cNvPr>
          <p:cNvPicPr>
            <a:picLocks noChangeAspect="1"/>
          </p:cNvPicPr>
          <p:nvPr userDrawn="1"/>
        </p:nvPicPr>
        <p:blipFill>
          <a:blip r:embed="rId2"/>
          <a:stretch>
            <a:fillRect/>
          </a:stretch>
        </p:blipFill>
        <p:spPr>
          <a:xfrm>
            <a:off x="7200" y="5950800"/>
            <a:ext cx="1007999" cy="1007999"/>
          </a:xfrm>
          <a:prstGeom prst="rect">
            <a:avLst/>
          </a:prstGeom>
        </p:spPr>
      </p:pic>
    </p:spTree>
    <p:extLst>
      <p:ext uri="{BB962C8B-B14F-4D97-AF65-F5344CB8AC3E}">
        <p14:creationId xmlns:p14="http://schemas.microsoft.com/office/powerpoint/2010/main" val="1339851898"/>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27F429-EE67-4A4C-BF8B-2A27A0DA4EE5}"/>
              </a:ext>
            </a:extLst>
          </p:cNvPr>
          <p:cNvSpPr>
            <a:spLocks noGrp="1"/>
          </p:cNvSpPr>
          <p:nvPr>
            <p:ph type="sldNum" sz="quarter" idx="11"/>
          </p:nvPr>
        </p:nvSpPr>
        <p:spPr/>
        <p:txBody>
          <a:bodyPr/>
          <a:lstStyle>
            <a:lvl1pPr>
              <a:defRPr>
                <a:solidFill>
                  <a:schemeClr val="tx1"/>
                </a:solidFill>
                <a:latin typeface="Tw Cen MT" panose="020B0602020104020603" pitchFamily="34" charset="77"/>
              </a:defRPr>
            </a:lvl1pPr>
          </a:lstStyle>
          <a:p>
            <a:fld id="{91754378-CC3E-E141-B8A6-3F2727EE0ABD}" type="slidenum">
              <a:rPr lang="en-GB" smtClean="0"/>
              <a:pPr/>
              <a:t>‹#›</a:t>
            </a:fld>
            <a:endParaRPr lang="en-GB"/>
          </a:p>
        </p:txBody>
      </p:sp>
      <p:sp>
        <p:nvSpPr>
          <p:cNvPr id="26" name="Round Diagonal Corner Rectangle 5">
            <a:extLst>
              <a:ext uri="{FF2B5EF4-FFF2-40B4-BE49-F238E27FC236}">
                <a16:creationId xmlns:a16="http://schemas.microsoft.com/office/drawing/2014/main" id="{AF438081-FE27-C340-B573-EC4E861C81A0}"/>
              </a:ext>
            </a:extLst>
          </p:cNvPr>
          <p:cNvSpPr/>
          <p:nvPr userDrawn="1"/>
        </p:nvSpPr>
        <p:spPr>
          <a:xfrm>
            <a:off x="1496456" y="1450997"/>
            <a:ext cx="10071657" cy="673087"/>
          </a:xfrm>
          <a:prstGeom prst="round2Diag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latin typeface="Tw Cen MT" panose="020B0602020104020603" pitchFamily="34" charset="77"/>
              <a:cs typeface="Futura Medium" panose="020B0602020204020303" pitchFamily="34" charset="-79"/>
            </a:endParaRPr>
          </a:p>
        </p:txBody>
      </p:sp>
      <p:sp>
        <p:nvSpPr>
          <p:cNvPr id="27" name="TextBox 26">
            <a:extLst>
              <a:ext uri="{FF2B5EF4-FFF2-40B4-BE49-F238E27FC236}">
                <a16:creationId xmlns:a16="http://schemas.microsoft.com/office/drawing/2014/main" id="{AB7503B2-7110-8F48-A05D-B309BFD97011}"/>
              </a:ext>
            </a:extLst>
          </p:cNvPr>
          <p:cNvSpPr txBox="1"/>
          <p:nvPr userDrawn="1"/>
        </p:nvSpPr>
        <p:spPr>
          <a:xfrm>
            <a:off x="1767107" y="1460082"/>
            <a:ext cx="9583380" cy="615553"/>
          </a:xfrm>
          <a:prstGeom prst="rect">
            <a:avLst/>
          </a:prstGeom>
          <a:noFill/>
        </p:spPr>
        <p:txBody>
          <a:bodyPr wrap="square" rtlCol="0">
            <a:spAutoFit/>
          </a:bodyPr>
          <a:lstStyle/>
          <a:p>
            <a:pPr algn="ctr"/>
            <a:r>
              <a:rPr lang="en-US" sz="1700" b="0" i="0">
                <a:solidFill>
                  <a:schemeClr val="bg1"/>
                </a:solidFill>
                <a:latin typeface="Tw Cen MT" panose="020B0602020104020603" pitchFamily="34" charset="77"/>
                <a:cs typeface="Futura Medium" panose="020B0602020204020303" pitchFamily="34" charset="-79"/>
              </a:rPr>
              <a:t>Carbon Tracker is an independent non-profit financial think tank</a:t>
            </a:r>
          </a:p>
          <a:p>
            <a:pPr algn="ctr"/>
            <a:r>
              <a:rPr lang="en-US" sz="1700" b="0" i="0">
                <a:solidFill>
                  <a:schemeClr val="bg1"/>
                </a:solidFill>
                <a:latin typeface="Tw Cen MT" panose="020B0602020104020603" pitchFamily="34" charset="77"/>
                <a:cs typeface="Futura Medium" panose="020B0602020204020303" pitchFamily="34" charset="-79"/>
              </a:rPr>
              <a:t>funded by EU and US foundations interested in climate.</a:t>
            </a:r>
          </a:p>
        </p:txBody>
      </p:sp>
      <p:sp>
        <p:nvSpPr>
          <p:cNvPr id="28" name="Round Diagonal Corner Rectangle 40">
            <a:extLst>
              <a:ext uri="{FF2B5EF4-FFF2-40B4-BE49-F238E27FC236}">
                <a16:creationId xmlns:a16="http://schemas.microsoft.com/office/drawing/2014/main" id="{9BBD9C84-A8DF-474B-ACA8-D51F9F1FA4CA}"/>
              </a:ext>
            </a:extLst>
          </p:cNvPr>
          <p:cNvSpPr/>
          <p:nvPr userDrawn="1"/>
        </p:nvSpPr>
        <p:spPr>
          <a:xfrm>
            <a:off x="1496457" y="3215160"/>
            <a:ext cx="10071656" cy="680059"/>
          </a:xfrm>
          <a:prstGeom prst="round2Diag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latin typeface="Tw Cen MT" panose="020B0602020104020603" pitchFamily="34" charset="77"/>
              <a:cs typeface="Futura Medium" panose="020B0602020204020303" pitchFamily="34" charset="-79"/>
            </a:endParaRPr>
          </a:p>
        </p:txBody>
      </p:sp>
      <p:sp>
        <p:nvSpPr>
          <p:cNvPr id="29" name="TextBox 28">
            <a:extLst>
              <a:ext uri="{FF2B5EF4-FFF2-40B4-BE49-F238E27FC236}">
                <a16:creationId xmlns:a16="http://schemas.microsoft.com/office/drawing/2014/main" id="{C48EB503-0C71-3846-89D9-109D86191D29}"/>
              </a:ext>
            </a:extLst>
          </p:cNvPr>
          <p:cNvSpPr txBox="1"/>
          <p:nvPr userDrawn="1"/>
        </p:nvSpPr>
        <p:spPr>
          <a:xfrm>
            <a:off x="1718791" y="3226223"/>
            <a:ext cx="9631696" cy="615553"/>
          </a:xfrm>
          <a:prstGeom prst="rect">
            <a:avLst/>
          </a:prstGeom>
          <a:noFill/>
        </p:spPr>
        <p:txBody>
          <a:bodyPr wrap="square" rtlCol="0">
            <a:spAutoFit/>
          </a:bodyPr>
          <a:lstStyle/>
          <a:p>
            <a:pPr algn="ctr"/>
            <a:r>
              <a:rPr lang="en-US" sz="1700" b="0" i="0">
                <a:solidFill>
                  <a:schemeClr val="bg1"/>
                </a:solidFill>
                <a:latin typeface="Tw Cen MT" panose="020B0602020104020603" pitchFamily="34" charset="77"/>
                <a:cs typeface="Futura Medium" panose="020B0602020204020303" pitchFamily="34" charset="-79"/>
              </a:rPr>
              <a:t>Mapping the transition for the fossil fuel industry</a:t>
            </a:r>
          </a:p>
          <a:p>
            <a:pPr algn="ctr"/>
            <a:r>
              <a:rPr lang="en-US" sz="1700" b="0" i="0">
                <a:solidFill>
                  <a:schemeClr val="bg1"/>
                </a:solidFill>
                <a:latin typeface="Tw Cen MT" panose="020B0602020104020603" pitchFamily="34" charset="77"/>
                <a:cs typeface="Futura Medium" panose="020B0602020204020303" pitchFamily="34" charset="-79"/>
              </a:rPr>
              <a:t>to stay within a “well below” 2 degrees budget.</a:t>
            </a:r>
          </a:p>
        </p:txBody>
      </p:sp>
      <p:sp>
        <p:nvSpPr>
          <p:cNvPr id="30" name="Round Diagonal Corner Rectangle 22">
            <a:extLst>
              <a:ext uri="{FF2B5EF4-FFF2-40B4-BE49-F238E27FC236}">
                <a16:creationId xmlns:a16="http://schemas.microsoft.com/office/drawing/2014/main" id="{6106B373-F7C9-B646-A2E3-2F779ED63A88}"/>
              </a:ext>
            </a:extLst>
          </p:cNvPr>
          <p:cNvSpPr/>
          <p:nvPr userDrawn="1"/>
        </p:nvSpPr>
        <p:spPr>
          <a:xfrm>
            <a:off x="1496456" y="2275116"/>
            <a:ext cx="10071657" cy="715977"/>
          </a:xfrm>
          <a:prstGeom prst="round2DiagRect">
            <a:avLst/>
          </a:prstGeom>
          <a:solidFill>
            <a:schemeClr val="tx2"/>
          </a:solidFill>
          <a:ln>
            <a:solidFill>
              <a:srgbClr val="6F9FC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latin typeface="Tw Cen MT" panose="020B0602020104020603" pitchFamily="34" charset="77"/>
              <a:cs typeface="Futura Medium" panose="020B0602020204020303" pitchFamily="34" charset="-79"/>
            </a:endParaRPr>
          </a:p>
        </p:txBody>
      </p:sp>
      <p:sp>
        <p:nvSpPr>
          <p:cNvPr id="31" name="TextBox 30">
            <a:extLst>
              <a:ext uri="{FF2B5EF4-FFF2-40B4-BE49-F238E27FC236}">
                <a16:creationId xmlns:a16="http://schemas.microsoft.com/office/drawing/2014/main" id="{3BAE8CEA-C398-C14F-A795-07BCC84CD87E}"/>
              </a:ext>
            </a:extLst>
          </p:cNvPr>
          <p:cNvSpPr txBox="1"/>
          <p:nvPr userDrawn="1"/>
        </p:nvSpPr>
        <p:spPr>
          <a:xfrm>
            <a:off x="1749287" y="2302306"/>
            <a:ext cx="9601200" cy="615553"/>
          </a:xfrm>
          <a:prstGeom prst="rect">
            <a:avLst/>
          </a:prstGeom>
          <a:noFill/>
        </p:spPr>
        <p:txBody>
          <a:bodyPr wrap="square" rtlCol="0">
            <a:spAutoFit/>
          </a:bodyPr>
          <a:lstStyle/>
          <a:p>
            <a:pPr algn="ctr"/>
            <a:r>
              <a:rPr lang="en-US" sz="1700" b="0" i="0">
                <a:solidFill>
                  <a:schemeClr val="bg1"/>
                </a:solidFill>
                <a:latin typeface="Tw Cen MT" panose="020B0602020104020603" pitchFamily="34" charset="77"/>
                <a:cs typeface="Futura Medium" panose="020B0602020204020303" pitchFamily="34" charset="-79"/>
              </a:rPr>
              <a:t>To enable a climate secure global energy market by aligning</a:t>
            </a:r>
          </a:p>
          <a:p>
            <a:pPr algn="ctr"/>
            <a:r>
              <a:rPr lang="en-US" sz="1700" b="0" i="0">
                <a:solidFill>
                  <a:schemeClr val="bg1"/>
                </a:solidFill>
                <a:latin typeface="Tw Cen MT" panose="020B0602020104020603" pitchFamily="34" charset="77"/>
                <a:cs typeface="Futura Medium" panose="020B0602020204020303" pitchFamily="34" charset="-79"/>
              </a:rPr>
              <a:t>the capital markets with climate reality.</a:t>
            </a:r>
          </a:p>
        </p:txBody>
      </p:sp>
      <p:sp>
        <p:nvSpPr>
          <p:cNvPr id="32" name="TextBox 31">
            <a:extLst>
              <a:ext uri="{FF2B5EF4-FFF2-40B4-BE49-F238E27FC236}">
                <a16:creationId xmlns:a16="http://schemas.microsoft.com/office/drawing/2014/main" id="{ED35A7E2-DEE9-E443-9622-18CA0E867813}"/>
              </a:ext>
            </a:extLst>
          </p:cNvPr>
          <p:cNvSpPr txBox="1"/>
          <p:nvPr userDrawn="1"/>
        </p:nvSpPr>
        <p:spPr>
          <a:xfrm>
            <a:off x="449538" y="1555848"/>
            <a:ext cx="870751" cy="369332"/>
          </a:xfrm>
          <a:prstGeom prst="rect">
            <a:avLst/>
          </a:prstGeom>
          <a:noFill/>
        </p:spPr>
        <p:txBody>
          <a:bodyPr wrap="none" rtlCol="0">
            <a:spAutoFit/>
          </a:bodyPr>
          <a:lstStyle/>
          <a:p>
            <a:r>
              <a:rPr lang="en-US" b="0" i="0">
                <a:solidFill>
                  <a:schemeClr val="tx1"/>
                </a:solidFill>
                <a:latin typeface="Tw Cen MT" panose="020B0602020104020603" pitchFamily="34" charset="77"/>
                <a:cs typeface="Futura Medium" panose="020B0602020204020303" pitchFamily="34" charset="-79"/>
              </a:rPr>
              <a:t>Identity</a:t>
            </a:r>
          </a:p>
        </p:txBody>
      </p:sp>
      <p:sp>
        <p:nvSpPr>
          <p:cNvPr id="33" name="TextBox 32">
            <a:extLst>
              <a:ext uri="{FF2B5EF4-FFF2-40B4-BE49-F238E27FC236}">
                <a16:creationId xmlns:a16="http://schemas.microsoft.com/office/drawing/2014/main" id="{64A9A71F-911E-844B-A199-88609AD3C2D4}"/>
              </a:ext>
            </a:extLst>
          </p:cNvPr>
          <p:cNvSpPr txBox="1"/>
          <p:nvPr userDrawn="1"/>
        </p:nvSpPr>
        <p:spPr>
          <a:xfrm>
            <a:off x="449538" y="3326576"/>
            <a:ext cx="835485" cy="369332"/>
          </a:xfrm>
          <a:prstGeom prst="rect">
            <a:avLst/>
          </a:prstGeom>
          <a:noFill/>
        </p:spPr>
        <p:txBody>
          <a:bodyPr wrap="none" rtlCol="0">
            <a:spAutoFit/>
          </a:bodyPr>
          <a:lstStyle/>
          <a:p>
            <a:r>
              <a:rPr lang="en-US" b="0" i="0">
                <a:solidFill>
                  <a:schemeClr val="tx1"/>
                </a:solidFill>
                <a:latin typeface="Tw Cen MT" panose="020B0602020104020603" pitchFamily="34" charset="77"/>
                <a:cs typeface="Futura Medium" panose="020B0602020204020303" pitchFamily="34" charset="-79"/>
              </a:rPr>
              <a:t>Mission</a:t>
            </a:r>
          </a:p>
        </p:txBody>
      </p:sp>
      <p:sp>
        <p:nvSpPr>
          <p:cNvPr id="34" name="TextBox 33">
            <a:extLst>
              <a:ext uri="{FF2B5EF4-FFF2-40B4-BE49-F238E27FC236}">
                <a16:creationId xmlns:a16="http://schemas.microsoft.com/office/drawing/2014/main" id="{B65D0EDB-B26E-1245-9E94-784949D5D095}"/>
              </a:ext>
            </a:extLst>
          </p:cNvPr>
          <p:cNvSpPr txBox="1"/>
          <p:nvPr userDrawn="1"/>
        </p:nvSpPr>
        <p:spPr>
          <a:xfrm>
            <a:off x="449538" y="2461358"/>
            <a:ext cx="720069" cy="369332"/>
          </a:xfrm>
          <a:prstGeom prst="rect">
            <a:avLst/>
          </a:prstGeom>
          <a:noFill/>
        </p:spPr>
        <p:txBody>
          <a:bodyPr wrap="none" rtlCol="0">
            <a:spAutoFit/>
          </a:bodyPr>
          <a:lstStyle/>
          <a:p>
            <a:r>
              <a:rPr lang="en-US" b="0" i="0">
                <a:solidFill>
                  <a:schemeClr val="tx1"/>
                </a:solidFill>
                <a:latin typeface="Tw Cen MT" panose="020B0602020104020603" pitchFamily="34" charset="77"/>
                <a:cs typeface="Futura Medium" panose="020B0602020204020303" pitchFamily="34" charset="-79"/>
              </a:rPr>
              <a:t>Vision</a:t>
            </a:r>
          </a:p>
        </p:txBody>
      </p:sp>
      <p:sp>
        <p:nvSpPr>
          <p:cNvPr id="35" name="TextBox 34">
            <a:extLst>
              <a:ext uri="{FF2B5EF4-FFF2-40B4-BE49-F238E27FC236}">
                <a16:creationId xmlns:a16="http://schemas.microsoft.com/office/drawing/2014/main" id="{74B30470-620E-A946-9D92-258076A2A57C}"/>
              </a:ext>
            </a:extLst>
          </p:cNvPr>
          <p:cNvSpPr txBox="1"/>
          <p:nvPr userDrawn="1"/>
        </p:nvSpPr>
        <p:spPr>
          <a:xfrm rot="16200000">
            <a:off x="6803" y="4514915"/>
            <a:ext cx="1241557" cy="369332"/>
          </a:xfrm>
          <a:prstGeom prst="rect">
            <a:avLst/>
          </a:prstGeom>
          <a:noFill/>
        </p:spPr>
        <p:txBody>
          <a:bodyPr wrap="square" rtlCol="0">
            <a:spAutoFit/>
          </a:bodyPr>
          <a:lstStyle/>
          <a:p>
            <a:r>
              <a:rPr lang="en-US" b="0" i="0">
                <a:solidFill>
                  <a:schemeClr val="tx1"/>
                </a:solidFill>
                <a:latin typeface="Tw Cen MT" panose="020B0602020104020603" pitchFamily="34" charset="77"/>
                <a:cs typeface="Futura Medium" panose="020B0602020204020303" pitchFamily="34" charset="-79"/>
              </a:rPr>
              <a:t>Strategy</a:t>
            </a:r>
          </a:p>
        </p:txBody>
      </p:sp>
      <p:sp>
        <p:nvSpPr>
          <p:cNvPr id="36" name="Rectangle 35">
            <a:extLst>
              <a:ext uri="{FF2B5EF4-FFF2-40B4-BE49-F238E27FC236}">
                <a16:creationId xmlns:a16="http://schemas.microsoft.com/office/drawing/2014/main" id="{B8156A54-25C9-B04D-B290-2073A73BC0B6}"/>
              </a:ext>
            </a:extLst>
          </p:cNvPr>
          <p:cNvSpPr/>
          <p:nvPr userDrawn="1"/>
        </p:nvSpPr>
        <p:spPr>
          <a:xfrm>
            <a:off x="1496456" y="4002754"/>
            <a:ext cx="1831559" cy="1169551"/>
          </a:xfrm>
          <a:prstGeom prst="rect">
            <a:avLst/>
          </a:prstGeom>
        </p:spPr>
        <p:txBody>
          <a:bodyPr wrap="square">
            <a:spAutoFit/>
          </a:bodyPr>
          <a:lstStyle/>
          <a:p>
            <a:r>
              <a:rPr lang="en-US" sz="1400" b="0" i="0">
                <a:solidFill>
                  <a:schemeClr val="tx1"/>
                </a:solidFill>
                <a:latin typeface="Tw Cen MT" panose="020B0602020104020603" pitchFamily="34" charset="77"/>
                <a:cs typeface="Futura Medium" panose="020B0602020204020303" pitchFamily="34" charset="-79"/>
              </a:rPr>
              <a:t>Empower </a:t>
            </a:r>
            <a:r>
              <a:rPr lang="en-US" sz="1400" b="1" i="0">
                <a:solidFill>
                  <a:schemeClr val="tx1"/>
                </a:solidFill>
                <a:latin typeface="Tw Cen MT" panose="020B0602020104020603" pitchFamily="34" charset="77"/>
                <a:cs typeface="Futura Medium" panose="020B0602020204020303" pitchFamily="34" charset="-79"/>
              </a:rPr>
              <a:t>investors</a:t>
            </a:r>
            <a:r>
              <a:rPr lang="en-US" sz="1400" b="0" i="0">
                <a:solidFill>
                  <a:schemeClr val="tx1"/>
                </a:solidFill>
                <a:latin typeface="Tw Cen MT" panose="020B0602020104020603" pitchFamily="34" charset="77"/>
                <a:cs typeface="Futura Medium" panose="020B0602020204020303" pitchFamily="34" charset="-79"/>
              </a:rPr>
              <a:t> to identify and switch off capital to the highest cost, highest carbon projects.</a:t>
            </a:r>
          </a:p>
        </p:txBody>
      </p:sp>
      <p:sp>
        <p:nvSpPr>
          <p:cNvPr id="37" name="Rectangle 36">
            <a:extLst>
              <a:ext uri="{FF2B5EF4-FFF2-40B4-BE49-F238E27FC236}">
                <a16:creationId xmlns:a16="http://schemas.microsoft.com/office/drawing/2014/main" id="{1A802481-B271-BA48-B50B-A9A07E376791}"/>
              </a:ext>
            </a:extLst>
          </p:cNvPr>
          <p:cNvSpPr/>
          <p:nvPr userDrawn="1"/>
        </p:nvSpPr>
        <p:spPr>
          <a:xfrm rot="10800000" flipV="1">
            <a:off x="9020507" y="3967615"/>
            <a:ext cx="2063762" cy="1384995"/>
          </a:xfrm>
          <a:prstGeom prst="rect">
            <a:avLst/>
          </a:prstGeom>
        </p:spPr>
        <p:txBody>
          <a:bodyPr wrap="square">
            <a:spAutoFit/>
          </a:bodyPr>
          <a:lstStyle/>
          <a:p>
            <a:r>
              <a:rPr lang="en-US" sz="1400" b="0" i="0">
                <a:solidFill>
                  <a:schemeClr val="tx1"/>
                </a:solidFill>
                <a:latin typeface="Tw Cen MT" panose="020B0602020104020603" pitchFamily="34" charset="77"/>
                <a:cs typeface="Futura Medium" panose="020B0602020204020303" pitchFamily="34" charset="-79"/>
              </a:rPr>
              <a:t>Work with</a:t>
            </a:r>
          </a:p>
          <a:p>
            <a:r>
              <a:rPr lang="en-US" sz="1400" b="1" i="0">
                <a:solidFill>
                  <a:schemeClr val="tx1"/>
                </a:solidFill>
                <a:latin typeface="Tw Cen MT" panose="020B0602020104020603" pitchFamily="34" charset="77"/>
                <a:cs typeface="Futura Medium" panose="020B0602020204020303" pitchFamily="34" charset="-79"/>
              </a:rPr>
              <a:t>financial regulators </a:t>
            </a:r>
            <a:r>
              <a:rPr lang="en-US" sz="1400" b="0" i="0">
                <a:solidFill>
                  <a:schemeClr val="tx1"/>
                </a:solidFill>
                <a:latin typeface="Tw Cen MT" panose="020B0602020104020603" pitchFamily="34" charset="77"/>
                <a:cs typeface="Futura Medium" panose="020B0602020204020303" pitchFamily="34" charset="-79"/>
              </a:rPr>
              <a:t>to bring transparency on carbon and stranded asset risk and the fossil fuel risk premium.</a:t>
            </a:r>
          </a:p>
        </p:txBody>
      </p:sp>
      <p:sp>
        <p:nvSpPr>
          <p:cNvPr id="38" name="Rectangle 37">
            <a:extLst>
              <a:ext uri="{FF2B5EF4-FFF2-40B4-BE49-F238E27FC236}">
                <a16:creationId xmlns:a16="http://schemas.microsoft.com/office/drawing/2014/main" id="{FADF5C34-5E92-0B40-A448-752953E97A3E}"/>
              </a:ext>
            </a:extLst>
          </p:cNvPr>
          <p:cNvSpPr/>
          <p:nvPr userDrawn="1"/>
        </p:nvSpPr>
        <p:spPr>
          <a:xfrm>
            <a:off x="3946914" y="4002754"/>
            <a:ext cx="1831559" cy="1384995"/>
          </a:xfrm>
          <a:prstGeom prst="rect">
            <a:avLst/>
          </a:prstGeom>
        </p:spPr>
        <p:txBody>
          <a:bodyPr wrap="square">
            <a:spAutoFit/>
          </a:bodyPr>
          <a:lstStyle/>
          <a:p>
            <a:r>
              <a:rPr lang="en-US" sz="1400" b="0" i="0">
                <a:solidFill>
                  <a:schemeClr val="tx1"/>
                </a:solidFill>
                <a:latin typeface="Tw Cen MT" panose="020B0602020104020603" pitchFamily="34" charset="77"/>
                <a:cs typeface="Futura Medium" panose="020B0602020204020303" pitchFamily="34" charset="-79"/>
              </a:rPr>
              <a:t>Engage with </a:t>
            </a:r>
            <a:r>
              <a:rPr lang="en-US" sz="1400" b="1" i="0">
                <a:solidFill>
                  <a:schemeClr val="tx1"/>
                </a:solidFill>
                <a:latin typeface="Tw Cen MT" panose="020B0602020104020603" pitchFamily="34" charset="77"/>
                <a:cs typeface="Futura Medium" panose="020B0602020204020303" pitchFamily="34" charset="-79"/>
              </a:rPr>
              <a:t>companies</a:t>
            </a:r>
            <a:r>
              <a:rPr lang="en-US" sz="1400" b="0" i="0">
                <a:solidFill>
                  <a:schemeClr val="tx1"/>
                </a:solidFill>
                <a:latin typeface="Tw Cen MT" panose="020B0602020104020603" pitchFamily="34" charset="77"/>
                <a:cs typeface="Futura Medium" panose="020B0602020204020303" pitchFamily="34" charset="-79"/>
              </a:rPr>
              <a:t> to</a:t>
            </a:r>
          </a:p>
          <a:p>
            <a:r>
              <a:rPr lang="en-US" sz="1400" b="0" i="0">
                <a:solidFill>
                  <a:schemeClr val="tx1"/>
                </a:solidFill>
                <a:latin typeface="Tw Cen MT" panose="020B0602020104020603" pitchFamily="34" charset="77"/>
                <a:cs typeface="Futura Medium" panose="020B0602020204020303" pitchFamily="34" charset="-79"/>
              </a:rPr>
              <a:t>re-assess both the viability of such projects and of their business model.</a:t>
            </a:r>
          </a:p>
        </p:txBody>
      </p:sp>
      <p:sp>
        <p:nvSpPr>
          <p:cNvPr id="39" name="TextBox 38">
            <a:extLst>
              <a:ext uri="{FF2B5EF4-FFF2-40B4-BE49-F238E27FC236}">
                <a16:creationId xmlns:a16="http://schemas.microsoft.com/office/drawing/2014/main" id="{E00CACE4-7767-9B44-ABAA-CE88653DC9D2}"/>
              </a:ext>
            </a:extLst>
          </p:cNvPr>
          <p:cNvSpPr txBox="1"/>
          <p:nvPr userDrawn="1"/>
        </p:nvSpPr>
        <p:spPr>
          <a:xfrm>
            <a:off x="6489972" y="4002754"/>
            <a:ext cx="2096829" cy="1169551"/>
          </a:xfrm>
          <a:prstGeom prst="rect">
            <a:avLst/>
          </a:prstGeom>
          <a:noFill/>
        </p:spPr>
        <p:txBody>
          <a:bodyPr wrap="square" rtlCol="0">
            <a:spAutoFit/>
          </a:bodyPr>
          <a:lstStyle/>
          <a:p>
            <a:r>
              <a:rPr lang="en-US" sz="1400" b="0" i="0">
                <a:solidFill>
                  <a:schemeClr val="tx1"/>
                </a:solidFill>
                <a:latin typeface="Tw Cen MT" panose="020B0602020104020603" pitchFamily="34" charset="77"/>
                <a:cs typeface="Futura Medium" panose="020B0602020204020303" pitchFamily="34" charset="-79"/>
              </a:rPr>
              <a:t>Educate mainstream </a:t>
            </a:r>
            <a:r>
              <a:rPr lang="en-US" sz="1400" b="1" i="0">
                <a:solidFill>
                  <a:schemeClr val="tx1"/>
                </a:solidFill>
                <a:latin typeface="Tw Cen MT" panose="020B0602020104020603" pitchFamily="34" charset="77"/>
                <a:cs typeface="Futura Medium" panose="020B0602020204020303" pitchFamily="34" charset="-79"/>
              </a:rPr>
              <a:t>financial markets and </a:t>
            </a:r>
          </a:p>
          <a:p>
            <a:r>
              <a:rPr lang="en-US" sz="1400" b="1" i="0">
                <a:solidFill>
                  <a:schemeClr val="tx1"/>
                </a:solidFill>
                <a:latin typeface="Tw Cen MT" panose="020B0602020104020603" pitchFamily="34" charset="77"/>
                <a:cs typeface="Futura Medium" panose="020B0602020204020303" pitchFamily="34" charset="-79"/>
              </a:rPr>
              <a:t>policy-makers </a:t>
            </a:r>
          </a:p>
          <a:p>
            <a:r>
              <a:rPr lang="en-US" sz="1400" b="0" i="0">
                <a:solidFill>
                  <a:schemeClr val="tx1"/>
                </a:solidFill>
                <a:latin typeface="Tw Cen MT" panose="020B0602020104020603" pitchFamily="34" charset="77"/>
                <a:cs typeface="Futura Medium" panose="020B0602020204020303" pitchFamily="34" charset="-79"/>
              </a:rPr>
              <a:t>over the risk </a:t>
            </a:r>
          </a:p>
          <a:p>
            <a:r>
              <a:rPr lang="en-US" sz="1400" b="0" i="0">
                <a:solidFill>
                  <a:schemeClr val="tx1"/>
                </a:solidFill>
                <a:latin typeface="Tw Cen MT" panose="020B0602020104020603" pitchFamily="34" charset="77"/>
                <a:cs typeface="Futura Medium" panose="020B0602020204020303" pitchFamily="34" charset="-79"/>
              </a:rPr>
              <a:t>of a disorderly transition.</a:t>
            </a:r>
          </a:p>
        </p:txBody>
      </p:sp>
      <p:sp>
        <p:nvSpPr>
          <p:cNvPr id="48" name="Title 1">
            <a:extLst>
              <a:ext uri="{FF2B5EF4-FFF2-40B4-BE49-F238E27FC236}">
                <a16:creationId xmlns:a16="http://schemas.microsoft.com/office/drawing/2014/main" id="{E2A855CA-840B-1749-90FF-77CCD433498B}"/>
              </a:ext>
            </a:extLst>
          </p:cNvPr>
          <p:cNvSpPr>
            <a:spLocks noGrp="1"/>
          </p:cNvSpPr>
          <p:nvPr>
            <p:ph type="title" hasCustomPrompt="1"/>
          </p:nvPr>
        </p:nvSpPr>
        <p:spPr>
          <a:xfrm>
            <a:off x="609600" y="274638"/>
            <a:ext cx="10972800" cy="1143000"/>
          </a:xfrm>
        </p:spPr>
        <p:txBody>
          <a:bodyPr/>
          <a:lstStyle/>
          <a:p>
            <a:r>
              <a:rPr lang="en-GB"/>
              <a:t>Who we are</a:t>
            </a:r>
          </a:p>
        </p:txBody>
      </p:sp>
      <p:pic>
        <p:nvPicPr>
          <p:cNvPr id="6" name="Picture 5" descr="Icon&#10;&#10;Description automatically generated">
            <a:extLst>
              <a:ext uri="{FF2B5EF4-FFF2-40B4-BE49-F238E27FC236}">
                <a16:creationId xmlns:a16="http://schemas.microsoft.com/office/drawing/2014/main" id="{201735E7-3FB1-6E42-8343-786FA50D604E}"/>
              </a:ext>
            </a:extLst>
          </p:cNvPr>
          <p:cNvPicPr>
            <a:picLocks noChangeAspect="1"/>
          </p:cNvPicPr>
          <p:nvPr userDrawn="1"/>
        </p:nvPicPr>
        <p:blipFill>
          <a:blip r:embed="rId2"/>
          <a:stretch>
            <a:fillRect/>
          </a:stretch>
        </p:blipFill>
        <p:spPr>
          <a:xfrm>
            <a:off x="2474339" y="5059237"/>
            <a:ext cx="1012214" cy="1315879"/>
          </a:xfrm>
          <a:prstGeom prst="rect">
            <a:avLst/>
          </a:prstGeom>
        </p:spPr>
      </p:pic>
      <p:pic>
        <p:nvPicPr>
          <p:cNvPr id="8" name="Picture 7" descr="Icon&#10;&#10;Description automatically generated">
            <a:extLst>
              <a:ext uri="{FF2B5EF4-FFF2-40B4-BE49-F238E27FC236}">
                <a16:creationId xmlns:a16="http://schemas.microsoft.com/office/drawing/2014/main" id="{0F1FD284-928F-FA42-8E45-661F4B1BC571}"/>
              </a:ext>
            </a:extLst>
          </p:cNvPr>
          <p:cNvPicPr>
            <a:picLocks noChangeAspect="1"/>
          </p:cNvPicPr>
          <p:nvPr userDrawn="1"/>
        </p:nvPicPr>
        <p:blipFill>
          <a:blip r:embed="rId3"/>
          <a:stretch>
            <a:fillRect/>
          </a:stretch>
        </p:blipFill>
        <p:spPr>
          <a:xfrm>
            <a:off x="5314282" y="4978198"/>
            <a:ext cx="1004819" cy="1306265"/>
          </a:xfrm>
          <a:prstGeom prst="rect">
            <a:avLst/>
          </a:prstGeom>
        </p:spPr>
      </p:pic>
      <p:pic>
        <p:nvPicPr>
          <p:cNvPr id="10" name="Picture 9" descr="Icon&#10;&#10;Description automatically generated">
            <a:extLst>
              <a:ext uri="{FF2B5EF4-FFF2-40B4-BE49-F238E27FC236}">
                <a16:creationId xmlns:a16="http://schemas.microsoft.com/office/drawing/2014/main" id="{1971C008-13A4-F74B-A4F0-AB539510B7F9}"/>
              </a:ext>
            </a:extLst>
          </p:cNvPr>
          <p:cNvPicPr>
            <a:picLocks noChangeAspect="1"/>
          </p:cNvPicPr>
          <p:nvPr userDrawn="1"/>
        </p:nvPicPr>
        <p:blipFill>
          <a:blip r:embed="rId4"/>
          <a:stretch>
            <a:fillRect/>
          </a:stretch>
        </p:blipFill>
        <p:spPr>
          <a:xfrm>
            <a:off x="7857150" y="5068851"/>
            <a:ext cx="1004819" cy="1306265"/>
          </a:xfrm>
          <a:prstGeom prst="rect">
            <a:avLst/>
          </a:prstGeom>
        </p:spPr>
      </p:pic>
      <p:pic>
        <p:nvPicPr>
          <p:cNvPr id="12" name="Picture 11" descr="Icon&#10;&#10;Description automatically generated">
            <a:extLst>
              <a:ext uri="{FF2B5EF4-FFF2-40B4-BE49-F238E27FC236}">
                <a16:creationId xmlns:a16="http://schemas.microsoft.com/office/drawing/2014/main" id="{2F3432DC-0B9A-FB40-A5D7-26E02A90AA74}"/>
              </a:ext>
            </a:extLst>
          </p:cNvPr>
          <p:cNvPicPr>
            <a:picLocks noChangeAspect="1"/>
          </p:cNvPicPr>
          <p:nvPr userDrawn="1"/>
        </p:nvPicPr>
        <p:blipFill>
          <a:blip r:embed="rId5"/>
          <a:stretch>
            <a:fillRect/>
          </a:stretch>
        </p:blipFill>
        <p:spPr>
          <a:xfrm>
            <a:off x="10444480" y="4960808"/>
            <a:ext cx="1073495" cy="1395543"/>
          </a:xfrm>
          <a:prstGeom prst="rect">
            <a:avLst/>
          </a:prstGeom>
        </p:spPr>
      </p:pic>
      <p:pic>
        <p:nvPicPr>
          <p:cNvPr id="24" name="Picture 23" descr="Icon&#10;&#10;Description automatically generated">
            <a:extLst>
              <a:ext uri="{FF2B5EF4-FFF2-40B4-BE49-F238E27FC236}">
                <a16:creationId xmlns:a16="http://schemas.microsoft.com/office/drawing/2014/main" id="{42C354F6-768E-0D42-83BC-0871E8740DA9}"/>
              </a:ext>
            </a:extLst>
          </p:cNvPr>
          <p:cNvPicPr>
            <a:picLocks noChangeAspect="1"/>
          </p:cNvPicPr>
          <p:nvPr userDrawn="1"/>
        </p:nvPicPr>
        <p:blipFill>
          <a:blip r:embed="rId6"/>
          <a:stretch>
            <a:fillRect/>
          </a:stretch>
        </p:blipFill>
        <p:spPr>
          <a:xfrm>
            <a:off x="7200" y="5950800"/>
            <a:ext cx="1007999" cy="1007999"/>
          </a:xfrm>
          <a:prstGeom prst="rect">
            <a:avLst/>
          </a:prstGeom>
        </p:spPr>
      </p:pic>
    </p:spTree>
    <p:extLst>
      <p:ext uri="{BB962C8B-B14F-4D97-AF65-F5344CB8AC3E}">
        <p14:creationId xmlns:p14="http://schemas.microsoft.com/office/powerpoint/2010/main" val="3523632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EC09603-C4C9-C94A-9AD0-F111773448F7}"/>
              </a:ext>
            </a:extLst>
          </p:cNvPr>
          <p:cNvSpPr>
            <a:spLocks noGrp="1"/>
          </p:cNvSpPr>
          <p:nvPr>
            <p:ph type="sldNum" sz="quarter" idx="10"/>
          </p:nvPr>
        </p:nvSpPr>
        <p:spPr/>
        <p:txBody>
          <a:bodyPr/>
          <a:lstStyle/>
          <a:p>
            <a:fld id="{91754378-CC3E-E141-B8A6-3F2727EE0ABD}" type="slidenum">
              <a:rPr lang="en-GB" smtClean="0"/>
              <a:pPr/>
              <a:t>‹#›</a:t>
            </a:fld>
            <a:endParaRPr lang="en-GB"/>
          </a:p>
        </p:txBody>
      </p:sp>
      <p:sp>
        <p:nvSpPr>
          <p:cNvPr id="4" name="Title 1">
            <a:extLst>
              <a:ext uri="{FF2B5EF4-FFF2-40B4-BE49-F238E27FC236}">
                <a16:creationId xmlns:a16="http://schemas.microsoft.com/office/drawing/2014/main" id="{2767690F-38BA-D743-A830-835CE7D3615B}"/>
              </a:ext>
            </a:extLst>
          </p:cNvPr>
          <p:cNvSpPr>
            <a:spLocks noGrp="1"/>
          </p:cNvSpPr>
          <p:nvPr>
            <p:ph type="title" hasCustomPrompt="1"/>
          </p:nvPr>
        </p:nvSpPr>
        <p:spPr>
          <a:xfrm>
            <a:off x="609600" y="274638"/>
            <a:ext cx="10972800" cy="1143000"/>
          </a:xfrm>
        </p:spPr>
        <p:txBody>
          <a:bodyPr/>
          <a:lstStyle/>
          <a:p>
            <a:r>
              <a:rPr lang="en-GB"/>
              <a:t>Text</a:t>
            </a:r>
          </a:p>
        </p:txBody>
      </p:sp>
      <p:graphicFrame>
        <p:nvGraphicFramePr>
          <p:cNvPr id="5" name="Diagram 4">
            <a:extLst>
              <a:ext uri="{FF2B5EF4-FFF2-40B4-BE49-F238E27FC236}">
                <a16:creationId xmlns:a16="http://schemas.microsoft.com/office/drawing/2014/main" id="{396B7FD1-CFBC-EF47-B736-F6AA0F6D0A13}"/>
              </a:ext>
            </a:extLst>
          </p:cNvPr>
          <p:cNvGraphicFramePr/>
          <p:nvPr userDrawn="1">
            <p:extLst>
              <p:ext uri="{D42A27DB-BD31-4B8C-83A1-F6EECF244321}">
                <p14:modId xmlns:p14="http://schemas.microsoft.com/office/powerpoint/2010/main" val="1352110647"/>
              </p:ext>
            </p:extLst>
          </p:nvPr>
        </p:nvGraphicFramePr>
        <p:xfrm>
          <a:off x="609599" y="1643270"/>
          <a:ext cx="10972799" cy="44950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9" name="Straight Connector 8">
            <a:extLst>
              <a:ext uri="{FF2B5EF4-FFF2-40B4-BE49-F238E27FC236}">
                <a16:creationId xmlns:a16="http://schemas.microsoft.com/office/drawing/2014/main" id="{3242816F-1ADD-5841-833A-467A219A015E}"/>
              </a:ext>
            </a:extLst>
          </p:cNvPr>
          <p:cNvCxnSpPr/>
          <p:nvPr userDrawn="1"/>
        </p:nvCxnSpPr>
        <p:spPr>
          <a:xfrm>
            <a:off x="0" y="1417638"/>
            <a:ext cx="11582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descr="Icon&#10;&#10;Description automatically generated">
            <a:extLst>
              <a:ext uri="{FF2B5EF4-FFF2-40B4-BE49-F238E27FC236}">
                <a16:creationId xmlns:a16="http://schemas.microsoft.com/office/drawing/2014/main" id="{8C3A0DC1-63E7-7D4A-9197-C422AE5CF388}"/>
              </a:ext>
            </a:extLst>
          </p:cNvPr>
          <p:cNvPicPr>
            <a:picLocks noChangeAspect="1"/>
          </p:cNvPicPr>
          <p:nvPr userDrawn="1"/>
        </p:nvPicPr>
        <p:blipFill>
          <a:blip r:embed="rId7"/>
          <a:stretch>
            <a:fillRect/>
          </a:stretch>
        </p:blipFill>
        <p:spPr>
          <a:xfrm>
            <a:off x="892195" y="5002600"/>
            <a:ext cx="804525" cy="776783"/>
          </a:xfrm>
          <a:prstGeom prst="rect">
            <a:avLst/>
          </a:prstGeom>
        </p:spPr>
      </p:pic>
      <p:pic>
        <p:nvPicPr>
          <p:cNvPr id="13" name="Picture 12" descr="Icon&#10;&#10;Description automatically generated">
            <a:extLst>
              <a:ext uri="{FF2B5EF4-FFF2-40B4-BE49-F238E27FC236}">
                <a16:creationId xmlns:a16="http://schemas.microsoft.com/office/drawing/2014/main" id="{4EDBCCA1-D306-8B45-A9BD-3C67D57E756F}"/>
              </a:ext>
            </a:extLst>
          </p:cNvPr>
          <p:cNvPicPr>
            <a:picLocks noChangeAspect="1"/>
          </p:cNvPicPr>
          <p:nvPr userDrawn="1"/>
        </p:nvPicPr>
        <p:blipFill>
          <a:blip r:embed="rId8"/>
          <a:stretch>
            <a:fillRect/>
          </a:stretch>
        </p:blipFill>
        <p:spPr>
          <a:xfrm>
            <a:off x="892195" y="3490752"/>
            <a:ext cx="812800" cy="800100"/>
          </a:xfrm>
          <a:prstGeom prst="rect">
            <a:avLst/>
          </a:prstGeom>
        </p:spPr>
      </p:pic>
      <p:pic>
        <p:nvPicPr>
          <p:cNvPr id="15" name="Picture 14" descr="Icon&#10;&#10;Description automatically generated">
            <a:extLst>
              <a:ext uri="{FF2B5EF4-FFF2-40B4-BE49-F238E27FC236}">
                <a16:creationId xmlns:a16="http://schemas.microsoft.com/office/drawing/2014/main" id="{E1A8CEFE-3F6A-6D4F-87BF-C4FA0413CE53}"/>
              </a:ext>
            </a:extLst>
          </p:cNvPr>
          <p:cNvPicPr>
            <a:picLocks noChangeAspect="1"/>
          </p:cNvPicPr>
          <p:nvPr userDrawn="1"/>
        </p:nvPicPr>
        <p:blipFill>
          <a:blip r:embed="rId9"/>
          <a:stretch>
            <a:fillRect/>
          </a:stretch>
        </p:blipFill>
        <p:spPr>
          <a:xfrm>
            <a:off x="875357" y="1940804"/>
            <a:ext cx="838200" cy="838200"/>
          </a:xfrm>
          <a:prstGeom prst="rect">
            <a:avLst/>
          </a:prstGeom>
        </p:spPr>
      </p:pic>
      <p:pic>
        <p:nvPicPr>
          <p:cNvPr id="12" name="Picture 11" descr="Icon&#10;&#10;Description automatically generated">
            <a:extLst>
              <a:ext uri="{FF2B5EF4-FFF2-40B4-BE49-F238E27FC236}">
                <a16:creationId xmlns:a16="http://schemas.microsoft.com/office/drawing/2014/main" id="{F8139DF9-D062-AD47-876D-916E04107A7B}"/>
              </a:ext>
            </a:extLst>
          </p:cNvPr>
          <p:cNvPicPr>
            <a:picLocks noChangeAspect="1"/>
          </p:cNvPicPr>
          <p:nvPr userDrawn="1"/>
        </p:nvPicPr>
        <p:blipFill>
          <a:blip r:embed="rId10"/>
          <a:stretch>
            <a:fillRect/>
          </a:stretch>
        </p:blipFill>
        <p:spPr>
          <a:xfrm>
            <a:off x="7200" y="5950800"/>
            <a:ext cx="1007999" cy="1007999"/>
          </a:xfrm>
          <a:prstGeom prst="rect">
            <a:avLst/>
          </a:prstGeom>
        </p:spPr>
      </p:pic>
    </p:spTree>
    <p:extLst>
      <p:ext uri="{BB962C8B-B14F-4D97-AF65-F5344CB8AC3E}">
        <p14:creationId xmlns:p14="http://schemas.microsoft.com/office/powerpoint/2010/main" val="6051705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27F429-EE67-4A4C-BF8B-2A27A0DA4EE5}"/>
              </a:ext>
            </a:extLst>
          </p:cNvPr>
          <p:cNvSpPr>
            <a:spLocks noGrp="1"/>
          </p:cNvSpPr>
          <p:nvPr>
            <p:ph type="sldNum" sz="quarter" idx="11"/>
          </p:nvPr>
        </p:nvSpPr>
        <p:spPr/>
        <p:txBody>
          <a:bodyPr/>
          <a:lstStyle>
            <a:lvl1pPr>
              <a:defRPr>
                <a:solidFill>
                  <a:schemeClr val="tx1"/>
                </a:solidFill>
                <a:latin typeface="Tw Cen MT" panose="020B0602020104020603" pitchFamily="34" charset="77"/>
              </a:defRPr>
            </a:lvl1pPr>
          </a:lstStyle>
          <a:p>
            <a:fld id="{91754378-CC3E-E141-B8A6-3F2727EE0ABD}" type="slidenum">
              <a:rPr lang="en-GB" smtClean="0"/>
              <a:pPr/>
              <a:t>‹#›</a:t>
            </a:fld>
            <a:endParaRPr lang="en-GB"/>
          </a:p>
        </p:txBody>
      </p:sp>
      <p:sp>
        <p:nvSpPr>
          <p:cNvPr id="48" name="Title 1">
            <a:extLst>
              <a:ext uri="{FF2B5EF4-FFF2-40B4-BE49-F238E27FC236}">
                <a16:creationId xmlns:a16="http://schemas.microsoft.com/office/drawing/2014/main" id="{E2A855CA-840B-1749-90FF-77CCD433498B}"/>
              </a:ext>
            </a:extLst>
          </p:cNvPr>
          <p:cNvSpPr>
            <a:spLocks noGrp="1"/>
          </p:cNvSpPr>
          <p:nvPr>
            <p:ph type="title" hasCustomPrompt="1"/>
          </p:nvPr>
        </p:nvSpPr>
        <p:spPr>
          <a:xfrm>
            <a:off x="609600" y="274638"/>
            <a:ext cx="10972800" cy="1143000"/>
          </a:xfrm>
        </p:spPr>
        <p:txBody>
          <a:bodyPr/>
          <a:lstStyle>
            <a:lvl1pPr>
              <a:defRPr>
                <a:solidFill>
                  <a:schemeClr val="tx1"/>
                </a:solidFill>
                <a:latin typeface="Tw Cen MT" panose="020B0602020104020603" pitchFamily="34" charset="77"/>
              </a:defRPr>
            </a:lvl1pPr>
          </a:lstStyle>
          <a:p>
            <a:r>
              <a:rPr lang="en-GB"/>
              <a:t>Our research</a:t>
            </a:r>
          </a:p>
        </p:txBody>
      </p:sp>
      <p:sp>
        <p:nvSpPr>
          <p:cNvPr id="24" name="Round Diagonal Corner Rectangle 40">
            <a:extLst>
              <a:ext uri="{FF2B5EF4-FFF2-40B4-BE49-F238E27FC236}">
                <a16:creationId xmlns:a16="http://schemas.microsoft.com/office/drawing/2014/main" id="{43819534-2A70-1248-BFCB-F52BDA06786C}"/>
              </a:ext>
            </a:extLst>
          </p:cNvPr>
          <p:cNvSpPr/>
          <p:nvPr userDrawn="1"/>
        </p:nvSpPr>
        <p:spPr>
          <a:xfrm>
            <a:off x="1696942" y="2504629"/>
            <a:ext cx="10085943" cy="766222"/>
          </a:xfrm>
          <a:prstGeom prst="round2Diag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a:latin typeface="Tw Cen MT" panose="020B0602020104020603" pitchFamily="34" charset="77"/>
                <a:cs typeface="Futura Medium" panose="020B0602020204020303" pitchFamily="34" charset="-79"/>
              </a:rPr>
              <a:t>Oil Gas and </a:t>
            </a:r>
          </a:p>
          <a:p>
            <a:r>
              <a:rPr lang="en-US">
                <a:latin typeface="Tw Cen MT" panose="020B0602020104020603" pitchFamily="34" charset="77"/>
                <a:cs typeface="Futura Medium" panose="020B0602020204020303" pitchFamily="34" charset="-79"/>
              </a:rPr>
              <a:t>Mining</a:t>
            </a:r>
          </a:p>
        </p:txBody>
      </p:sp>
      <p:sp>
        <p:nvSpPr>
          <p:cNvPr id="25" name="TextBox 24">
            <a:extLst>
              <a:ext uri="{FF2B5EF4-FFF2-40B4-BE49-F238E27FC236}">
                <a16:creationId xmlns:a16="http://schemas.microsoft.com/office/drawing/2014/main" id="{C3454ADE-FA09-034A-B840-03B0DD4A68A9}"/>
              </a:ext>
            </a:extLst>
          </p:cNvPr>
          <p:cNvSpPr txBox="1"/>
          <p:nvPr userDrawn="1"/>
        </p:nvSpPr>
        <p:spPr>
          <a:xfrm>
            <a:off x="409115" y="2979594"/>
            <a:ext cx="849913" cy="646331"/>
          </a:xfrm>
          <a:prstGeom prst="rect">
            <a:avLst/>
          </a:prstGeom>
          <a:noFill/>
        </p:spPr>
        <p:txBody>
          <a:bodyPr wrap="none" rtlCol="0">
            <a:spAutoFit/>
          </a:bodyPr>
          <a:lstStyle/>
          <a:p>
            <a:r>
              <a:rPr lang="en-US" b="0">
                <a:latin typeface="Tw Cen MT" panose="020B0602020104020603" pitchFamily="34" charset="77"/>
                <a:cs typeface="Futura Medium" panose="020B0602020204020303" pitchFamily="34" charset="-79"/>
              </a:rPr>
              <a:t>Core</a:t>
            </a:r>
          </a:p>
          <a:p>
            <a:r>
              <a:rPr lang="en-US" b="0">
                <a:latin typeface="Tw Cen MT" panose="020B0602020104020603" pitchFamily="34" charset="77"/>
                <a:cs typeface="Futura Medium" panose="020B0602020204020303" pitchFamily="34" charset="-79"/>
              </a:rPr>
              <a:t>Sectors</a:t>
            </a:r>
          </a:p>
        </p:txBody>
      </p:sp>
      <p:sp>
        <p:nvSpPr>
          <p:cNvPr id="44" name="Round Diagonal Corner Rectangle 40">
            <a:extLst>
              <a:ext uri="{FF2B5EF4-FFF2-40B4-BE49-F238E27FC236}">
                <a16:creationId xmlns:a16="http://schemas.microsoft.com/office/drawing/2014/main" id="{7F1D06CC-9DD4-1446-B723-54502F323ED6}"/>
              </a:ext>
            </a:extLst>
          </p:cNvPr>
          <p:cNvSpPr/>
          <p:nvPr userDrawn="1"/>
        </p:nvSpPr>
        <p:spPr>
          <a:xfrm>
            <a:off x="1696941" y="3542670"/>
            <a:ext cx="10071657" cy="766222"/>
          </a:xfrm>
          <a:prstGeom prst="round2Diag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a:latin typeface="Tw Cen MT" panose="020B0602020104020603" pitchFamily="34" charset="77"/>
                <a:cs typeface="Futura Medium" panose="020B0602020204020303" pitchFamily="34" charset="-79"/>
              </a:rPr>
              <a:t>Power &amp; </a:t>
            </a:r>
          </a:p>
          <a:p>
            <a:r>
              <a:rPr lang="en-US">
                <a:latin typeface="Tw Cen MT" panose="020B0602020104020603" pitchFamily="34" charset="77"/>
                <a:cs typeface="Futura Medium" panose="020B0602020204020303" pitchFamily="34" charset="-79"/>
              </a:rPr>
              <a:t>Utilities</a:t>
            </a:r>
          </a:p>
        </p:txBody>
      </p:sp>
      <p:sp>
        <p:nvSpPr>
          <p:cNvPr id="45" name="Round Diagonal Corner Rectangle 5">
            <a:extLst>
              <a:ext uri="{FF2B5EF4-FFF2-40B4-BE49-F238E27FC236}">
                <a16:creationId xmlns:a16="http://schemas.microsoft.com/office/drawing/2014/main" id="{D57C03C5-F6B7-7D4C-85ED-20BB7D4977A6}"/>
              </a:ext>
            </a:extLst>
          </p:cNvPr>
          <p:cNvSpPr/>
          <p:nvPr userDrawn="1"/>
        </p:nvSpPr>
        <p:spPr>
          <a:xfrm>
            <a:off x="4069358" y="2343434"/>
            <a:ext cx="1304604" cy="2128132"/>
          </a:xfrm>
          <a:prstGeom prst="round2Diag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a:latin typeface="Tw Cen MT" panose="020B0602020104020603" pitchFamily="34" charset="77"/>
                <a:cs typeface="Futura Medium" panose="020B0602020204020303" pitchFamily="34" charset="-79"/>
              </a:rPr>
              <a:t>Clean</a:t>
            </a:r>
          </a:p>
          <a:p>
            <a:pPr algn="ctr"/>
            <a:r>
              <a:rPr lang="en-US">
                <a:latin typeface="Tw Cen MT" panose="020B0602020104020603" pitchFamily="34" charset="77"/>
                <a:cs typeface="Futura Medium" panose="020B0602020204020303" pitchFamily="34" charset="-79"/>
              </a:rPr>
              <a:t>Tech</a:t>
            </a:r>
          </a:p>
        </p:txBody>
      </p:sp>
      <p:sp>
        <p:nvSpPr>
          <p:cNvPr id="46" name="Round Diagonal Corner Rectangle 5">
            <a:extLst>
              <a:ext uri="{FF2B5EF4-FFF2-40B4-BE49-F238E27FC236}">
                <a16:creationId xmlns:a16="http://schemas.microsoft.com/office/drawing/2014/main" id="{0D291576-283E-AE4D-A69D-2FF3A8DB14BC}"/>
              </a:ext>
            </a:extLst>
          </p:cNvPr>
          <p:cNvSpPr/>
          <p:nvPr userDrawn="1"/>
        </p:nvSpPr>
        <p:spPr>
          <a:xfrm>
            <a:off x="8725688" y="2343434"/>
            <a:ext cx="1304604" cy="2128132"/>
          </a:xfrm>
          <a:prstGeom prst="round2Diag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a:latin typeface="Tw Cen MT" panose="020B0602020104020603" pitchFamily="34" charset="77"/>
                <a:cs typeface="Futura Medium" panose="020B0602020204020303" pitchFamily="34" charset="-79"/>
              </a:rPr>
              <a:t>CA100+</a:t>
            </a:r>
          </a:p>
          <a:p>
            <a:pPr algn="ctr"/>
            <a:r>
              <a:rPr lang="en-US">
                <a:latin typeface="Tw Cen MT" panose="020B0602020104020603" pitchFamily="34" charset="77"/>
                <a:cs typeface="Futura Medium" panose="020B0602020204020303" pitchFamily="34" charset="-79"/>
              </a:rPr>
              <a:t>Outreach</a:t>
            </a:r>
          </a:p>
        </p:txBody>
      </p:sp>
      <p:sp>
        <p:nvSpPr>
          <p:cNvPr id="49" name="Left Bracket 48">
            <a:extLst>
              <a:ext uri="{FF2B5EF4-FFF2-40B4-BE49-F238E27FC236}">
                <a16:creationId xmlns:a16="http://schemas.microsoft.com/office/drawing/2014/main" id="{0CBAFA32-09CE-7E40-92AD-ACF5B2FDECDB}"/>
              </a:ext>
            </a:extLst>
          </p:cNvPr>
          <p:cNvSpPr/>
          <p:nvPr userDrawn="1"/>
        </p:nvSpPr>
        <p:spPr>
          <a:xfrm>
            <a:off x="1373807" y="2573635"/>
            <a:ext cx="124001" cy="1709520"/>
          </a:xfrm>
          <a:prstGeom prst="leftBracket">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n>
                <a:solidFill>
                  <a:schemeClr val="bg1"/>
                </a:solidFill>
              </a:ln>
              <a:solidFill>
                <a:schemeClr val="tx1"/>
              </a:solidFill>
              <a:latin typeface="Tw Cen MT" panose="020B0602020104020603" pitchFamily="34" charset="77"/>
              <a:cs typeface="Futura Medium" panose="020B0602020204020303" pitchFamily="34" charset="-79"/>
            </a:endParaRPr>
          </a:p>
        </p:txBody>
      </p:sp>
      <p:sp>
        <p:nvSpPr>
          <p:cNvPr id="50" name="Round Diagonal Corner Rectangle 5">
            <a:extLst>
              <a:ext uri="{FF2B5EF4-FFF2-40B4-BE49-F238E27FC236}">
                <a16:creationId xmlns:a16="http://schemas.microsoft.com/office/drawing/2014/main" id="{88CE4674-30DD-D249-BDE0-CC51B2FFEE59}"/>
              </a:ext>
            </a:extLst>
          </p:cNvPr>
          <p:cNvSpPr/>
          <p:nvPr userDrawn="1"/>
        </p:nvSpPr>
        <p:spPr>
          <a:xfrm>
            <a:off x="5621468" y="2343434"/>
            <a:ext cx="1304604" cy="2128132"/>
          </a:xfrm>
          <a:prstGeom prst="round2Diag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b"/>
          <a:lstStyle/>
          <a:p>
            <a:pPr algn="ctr"/>
            <a:r>
              <a:rPr lang="en-US">
                <a:latin typeface="Tw Cen MT" panose="020B0602020104020603" pitchFamily="34" charset="77"/>
                <a:cs typeface="Futura Medium" panose="020B0602020204020303" pitchFamily="34" charset="-79"/>
              </a:rPr>
              <a:t>Regulatory &amp; Policy</a:t>
            </a:r>
          </a:p>
        </p:txBody>
      </p:sp>
      <p:sp>
        <p:nvSpPr>
          <p:cNvPr id="51" name="Round Diagonal Corner Rectangle 5">
            <a:extLst>
              <a:ext uri="{FF2B5EF4-FFF2-40B4-BE49-F238E27FC236}">
                <a16:creationId xmlns:a16="http://schemas.microsoft.com/office/drawing/2014/main" id="{9B4A0BF8-8EA8-414D-BC60-EF0069CD52C5}"/>
              </a:ext>
            </a:extLst>
          </p:cNvPr>
          <p:cNvSpPr/>
          <p:nvPr userDrawn="1"/>
        </p:nvSpPr>
        <p:spPr>
          <a:xfrm>
            <a:off x="10277797" y="2343434"/>
            <a:ext cx="1304604" cy="2128132"/>
          </a:xfrm>
          <a:prstGeom prst="round2DiagRect">
            <a:avLst/>
          </a:prstGeom>
          <a:solidFill>
            <a:srgbClr val="ECA850"/>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a:latin typeface="Tw Cen MT" panose="020B0602020104020603" pitchFamily="34" charset="77"/>
                <a:cs typeface="Futura Medium" panose="020B0602020204020303" pitchFamily="34" charset="-79"/>
              </a:rPr>
              <a:t>Company Level Analysis</a:t>
            </a:r>
          </a:p>
        </p:txBody>
      </p:sp>
      <p:sp>
        <p:nvSpPr>
          <p:cNvPr id="54" name="Left Bracket 53">
            <a:extLst>
              <a:ext uri="{FF2B5EF4-FFF2-40B4-BE49-F238E27FC236}">
                <a16:creationId xmlns:a16="http://schemas.microsoft.com/office/drawing/2014/main" id="{CD3698FC-BF3B-1247-8E6B-B36A9A5038A0}"/>
              </a:ext>
            </a:extLst>
          </p:cNvPr>
          <p:cNvSpPr/>
          <p:nvPr userDrawn="1"/>
        </p:nvSpPr>
        <p:spPr>
          <a:xfrm rot="16200000">
            <a:off x="7561662" y="1434536"/>
            <a:ext cx="105534" cy="6563203"/>
          </a:xfrm>
          <a:prstGeom prst="leftBracket">
            <a:avLst/>
          </a:prstGeom>
          <a:noFill/>
          <a:ln w="19050">
            <a:solidFill>
              <a:srgbClr val="08223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n>
                <a:solidFill>
                  <a:schemeClr val="bg1"/>
                </a:solidFill>
              </a:ln>
              <a:solidFill>
                <a:schemeClr val="tx1"/>
              </a:solidFill>
              <a:latin typeface="Tw Cen MT" panose="020B0602020104020603" pitchFamily="34" charset="77"/>
              <a:cs typeface="Futura Medium" panose="020B0602020204020303" pitchFamily="34" charset="-79"/>
            </a:endParaRPr>
          </a:p>
        </p:txBody>
      </p:sp>
      <p:sp>
        <p:nvSpPr>
          <p:cNvPr id="55" name="TextBox 54">
            <a:extLst>
              <a:ext uri="{FF2B5EF4-FFF2-40B4-BE49-F238E27FC236}">
                <a16:creationId xmlns:a16="http://schemas.microsoft.com/office/drawing/2014/main" id="{46CA0D7C-9100-DF41-8E9E-2511D0662513}"/>
              </a:ext>
            </a:extLst>
          </p:cNvPr>
          <p:cNvSpPr txBox="1"/>
          <p:nvPr userDrawn="1"/>
        </p:nvSpPr>
        <p:spPr>
          <a:xfrm>
            <a:off x="6407204" y="4801173"/>
            <a:ext cx="2246512" cy="369332"/>
          </a:xfrm>
          <a:prstGeom prst="rect">
            <a:avLst/>
          </a:prstGeom>
          <a:noFill/>
        </p:spPr>
        <p:txBody>
          <a:bodyPr wrap="none" rtlCol="0">
            <a:spAutoFit/>
          </a:bodyPr>
          <a:lstStyle/>
          <a:p>
            <a:r>
              <a:rPr lang="en-US" b="0">
                <a:solidFill>
                  <a:srgbClr val="082230"/>
                </a:solidFill>
                <a:latin typeface="Tw Cen MT" panose="020B0602020104020603" pitchFamily="34" charset="77"/>
                <a:cs typeface="Futura Medium" panose="020B0602020204020303" pitchFamily="34" charset="-79"/>
              </a:rPr>
              <a:t>Cross-cutting initiatives</a:t>
            </a:r>
          </a:p>
        </p:txBody>
      </p:sp>
      <p:sp>
        <p:nvSpPr>
          <p:cNvPr id="94" name="Round Diagonal Corner Rectangle 5">
            <a:extLst>
              <a:ext uri="{FF2B5EF4-FFF2-40B4-BE49-F238E27FC236}">
                <a16:creationId xmlns:a16="http://schemas.microsoft.com/office/drawing/2014/main" id="{CA9AD8B1-0EBD-2543-8E04-37BF15993224}"/>
              </a:ext>
            </a:extLst>
          </p:cNvPr>
          <p:cNvSpPr/>
          <p:nvPr userDrawn="1"/>
        </p:nvSpPr>
        <p:spPr>
          <a:xfrm>
            <a:off x="7173578" y="2343434"/>
            <a:ext cx="1304604" cy="2128132"/>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a:latin typeface="Tw Cen MT" panose="020B0602020104020603" pitchFamily="34" charset="77"/>
                <a:cs typeface="Futura Medium" panose="020B0602020204020303" pitchFamily="34" charset="-79"/>
              </a:rPr>
              <a:t>Accounting &amp; Auditing</a:t>
            </a:r>
          </a:p>
        </p:txBody>
      </p:sp>
      <p:pic>
        <p:nvPicPr>
          <p:cNvPr id="3" name="Picture 2" descr="Icon&#10;&#10;Description automatically generated">
            <a:extLst>
              <a:ext uri="{FF2B5EF4-FFF2-40B4-BE49-F238E27FC236}">
                <a16:creationId xmlns:a16="http://schemas.microsoft.com/office/drawing/2014/main" id="{925A2EBE-548C-1944-B52F-7C9C8A080DD8}"/>
              </a:ext>
            </a:extLst>
          </p:cNvPr>
          <p:cNvPicPr>
            <a:picLocks noChangeAspect="1"/>
          </p:cNvPicPr>
          <p:nvPr userDrawn="1"/>
        </p:nvPicPr>
        <p:blipFill>
          <a:blip r:embed="rId2"/>
          <a:stretch>
            <a:fillRect/>
          </a:stretch>
        </p:blipFill>
        <p:spPr>
          <a:xfrm>
            <a:off x="3173167" y="2573635"/>
            <a:ext cx="570190" cy="594283"/>
          </a:xfrm>
          <a:prstGeom prst="rect">
            <a:avLst/>
          </a:prstGeom>
        </p:spPr>
      </p:pic>
      <p:pic>
        <p:nvPicPr>
          <p:cNvPr id="6" name="Picture 5" descr="Icon&#10;&#10;Description automatically generated">
            <a:extLst>
              <a:ext uri="{FF2B5EF4-FFF2-40B4-BE49-F238E27FC236}">
                <a16:creationId xmlns:a16="http://schemas.microsoft.com/office/drawing/2014/main" id="{4F0F76B9-92A7-C74B-94F9-A6E8A1CCDBF0}"/>
              </a:ext>
            </a:extLst>
          </p:cNvPr>
          <p:cNvPicPr>
            <a:picLocks noChangeAspect="1"/>
          </p:cNvPicPr>
          <p:nvPr userDrawn="1"/>
        </p:nvPicPr>
        <p:blipFill>
          <a:blip r:embed="rId3"/>
          <a:stretch>
            <a:fillRect/>
          </a:stretch>
        </p:blipFill>
        <p:spPr>
          <a:xfrm>
            <a:off x="3185326" y="3625925"/>
            <a:ext cx="517510" cy="600681"/>
          </a:xfrm>
          <a:prstGeom prst="rect">
            <a:avLst/>
          </a:prstGeom>
        </p:spPr>
      </p:pic>
      <p:pic>
        <p:nvPicPr>
          <p:cNvPr id="8" name="Picture 7" descr="Shape&#10;&#10;Description automatically generated">
            <a:extLst>
              <a:ext uri="{FF2B5EF4-FFF2-40B4-BE49-F238E27FC236}">
                <a16:creationId xmlns:a16="http://schemas.microsoft.com/office/drawing/2014/main" id="{2F964534-D218-1749-8488-142EA60E37E7}"/>
              </a:ext>
            </a:extLst>
          </p:cNvPr>
          <p:cNvPicPr>
            <a:picLocks noChangeAspect="1"/>
          </p:cNvPicPr>
          <p:nvPr userDrawn="1"/>
        </p:nvPicPr>
        <p:blipFill>
          <a:blip r:embed="rId4"/>
          <a:stretch>
            <a:fillRect/>
          </a:stretch>
        </p:blipFill>
        <p:spPr>
          <a:xfrm>
            <a:off x="4299923" y="2586974"/>
            <a:ext cx="838200" cy="977900"/>
          </a:xfrm>
          <a:prstGeom prst="rect">
            <a:avLst/>
          </a:prstGeom>
        </p:spPr>
      </p:pic>
      <p:pic>
        <p:nvPicPr>
          <p:cNvPr id="10" name="Picture 9" descr="Icon&#10;&#10;Description automatically generated">
            <a:extLst>
              <a:ext uri="{FF2B5EF4-FFF2-40B4-BE49-F238E27FC236}">
                <a16:creationId xmlns:a16="http://schemas.microsoft.com/office/drawing/2014/main" id="{A8F970EC-4733-4E48-B92E-B88703F6573D}"/>
              </a:ext>
            </a:extLst>
          </p:cNvPr>
          <p:cNvPicPr>
            <a:picLocks noChangeAspect="1"/>
          </p:cNvPicPr>
          <p:nvPr userDrawn="1"/>
        </p:nvPicPr>
        <p:blipFill>
          <a:blip r:embed="rId5"/>
          <a:stretch>
            <a:fillRect/>
          </a:stretch>
        </p:blipFill>
        <p:spPr>
          <a:xfrm>
            <a:off x="5805669" y="2672732"/>
            <a:ext cx="927100" cy="800100"/>
          </a:xfrm>
          <a:prstGeom prst="rect">
            <a:avLst/>
          </a:prstGeom>
        </p:spPr>
      </p:pic>
      <p:pic>
        <p:nvPicPr>
          <p:cNvPr id="16" name="Picture 15" descr="Diagram, icon&#10;&#10;Description automatically generated">
            <a:extLst>
              <a:ext uri="{FF2B5EF4-FFF2-40B4-BE49-F238E27FC236}">
                <a16:creationId xmlns:a16="http://schemas.microsoft.com/office/drawing/2014/main" id="{9158AB88-0EF2-EE4C-8FA2-65DFDFC24564}"/>
              </a:ext>
            </a:extLst>
          </p:cNvPr>
          <p:cNvPicPr>
            <a:picLocks noChangeAspect="1"/>
          </p:cNvPicPr>
          <p:nvPr userDrawn="1"/>
        </p:nvPicPr>
        <p:blipFill>
          <a:blip r:embed="rId6"/>
          <a:stretch>
            <a:fillRect/>
          </a:stretch>
        </p:blipFill>
        <p:spPr>
          <a:xfrm>
            <a:off x="7400430" y="2667022"/>
            <a:ext cx="850900" cy="825500"/>
          </a:xfrm>
          <a:prstGeom prst="rect">
            <a:avLst/>
          </a:prstGeom>
        </p:spPr>
      </p:pic>
      <p:pic>
        <p:nvPicPr>
          <p:cNvPr id="18" name="Picture 17" descr="Icon&#10;&#10;Description automatically generated">
            <a:extLst>
              <a:ext uri="{FF2B5EF4-FFF2-40B4-BE49-F238E27FC236}">
                <a16:creationId xmlns:a16="http://schemas.microsoft.com/office/drawing/2014/main" id="{D8478548-8322-F54B-855F-E539AE09E2AC}"/>
              </a:ext>
            </a:extLst>
          </p:cNvPr>
          <p:cNvPicPr>
            <a:picLocks noChangeAspect="1"/>
          </p:cNvPicPr>
          <p:nvPr userDrawn="1"/>
        </p:nvPicPr>
        <p:blipFill>
          <a:blip r:embed="rId7"/>
          <a:stretch>
            <a:fillRect/>
          </a:stretch>
        </p:blipFill>
        <p:spPr>
          <a:xfrm>
            <a:off x="9047930" y="2526996"/>
            <a:ext cx="762000" cy="990600"/>
          </a:xfrm>
          <a:prstGeom prst="rect">
            <a:avLst/>
          </a:prstGeom>
        </p:spPr>
      </p:pic>
      <p:pic>
        <p:nvPicPr>
          <p:cNvPr id="23" name="Picture 22" descr="Icon&#10;&#10;Description automatically generated">
            <a:extLst>
              <a:ext uri="{FF2B5EF4-FFF2-40B4-BE49-F238E27FC236}">
                <a16:creationId xmlns:a16="http://schemas.microsoft.com/office/drawing/2014/main" id="{932E5827-81DE-194B-AC7F-DAE5DA0FD759}"/>
              </a:ext>
            </a:extLst>
          </p:cNvPr>
          <p:cNvPicPr>
            <a:picLocks noChangeAspect="1"/>
          </p:cNvPicPr>
          <p:nvPr userDrawn="1"/>
        </p:nvPicPr>
        <p:blipFill>
          <a:blip r:embed="rId8"/>
          <a:stretch>
            <a:fillRect/>
          </a:stretch>
        </p:blipFill>
        <p:spPr>
          <a:xfrm>
            <a:off x="10494016" y="2526996"/>
            <a:ext cx="921312" cy="894988"/>
          </a:xfrm>
          <a:prstGeom prst="rect">
            <a:avLst/>
          </a:prstGeom>
        </p:spPr>
      </p:pic>
      <p:pic>
        <p:nvPicPr>
          <p:cNvPr id="26" name="Picture 25" descr="Icon&#10;&#10;Description automatically generated">
            <a:extLst>
              <a:ext uri="{FF2B5EF4-FFF2-40B4-BE49-F238E27FC236}">
                <a16:creationId xmlns:a16="http://schemas.microsoft.com/office/drawing/2014/main" id="{6BEBC7D6-1684-CC41-BAEA-AEBD62124AE5}"/>
              </a:ext>
            </a:extLst>
          </p:cNvPr>
          <p:cNvPicPr>
            <a:picLocks noChangeAspect="1"/>
          </p:cNvPicPr>
          <p:nvPr userDrawn="1"/>
        </p:nvPicPr>
        <p:blipFill>
          <a:blip r:embed="rId9"/>
          <a:stretch>
            <a:fillRect/>
          </a:stretch>
        </p:blipFill>
        <p:spPr>
          <a:xfrm>
            <a:off x="7200" y="5950800"/>
            <a:ext cx="1007999" cy="1007999"/>
          </a:xfrm>
          <a:prstGeom prst="rect">
            <a:avLst/>
          </a:prstGeom>
        </p:spPr>
      </p:pic>
    </p:spTree>
    <p:extLst>
      <p:ext uri="{BB962C8B-B14F-4D97-AF65-F5344CB8AC3E}">
        <p14:creationId xmlns:p14="http://schemas.microsoft.com/office/powerpoint/2010/main" val="42052289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4_Title Slide">
    <p:bg>
      <p:bgRef idx="1001">
        <a:schemeClr val="bg2"/>
      </p:bgRef>
    </p:bg>
    <p:spTree>
      <p:nvGrpSpPr>
        <p:cNvPr id="1" name=""/>
        <p:cNvGrpSpPr/>
        <p:nvPr/>
      </p:nvGrpSpPr>
      <p:grpSpPr>
        <a:xfrm>
          <a:off x="0" y="0"/>
          <a:ext cx="0" cy="0"/>
          <a:chOff x="0" y="0"/>
          <a:chExt cx="0" cy="0"/>
        </a:xfrm>
      </p:grpSpPr>
      <p:pic>
        <p:nvPicPr>
          <p:cNvPr id="22" name="Picture 21" descr="A group of ships in the water&#10;&#10;Description automatically generated with low confidence">
            <a:extLst>
              <a:ext uri="{FF2B5EF4-FFF2-40B4-BE49-F238E27FC236}">
                <a16:creationId xmlns:a16="http://schemas.microsoft.com/office/drawing/2014/main" id="{84EFD9A6-108F-8C46-BB39-921B87C0C3DC}"/>
              </a:ext>
            </a:extLst>
          </p:cNvPr>
          <p:cNvPicPr>
            <a:picLocks noChangeAspect="1"/>
          </p:cNvPicPr>
          <p:nvPr/>
        </p:nvPicPr>
        <p:blipFill rotWithShape="1">
          <a:blip r:embed="rId2">
            <a:alphaModFix amt="83000"/>
          </a:blip>
          <a:srcRect t="7839" r="17825" b="12551"/>
          <a:stretch/>
        </p:blipFill>
        <p:spPr>
          <a:xfrm>
            <a:off x="1625881" y="-1"/>
            <a:ext cx="10566119" cy="6858002"/>
          </a:xfrm>
          <a:prstGeom prst="rect">
            <a:avLst/>
          </a:prstGeom>
        </p:spPr>
      </p:pic>
      <p:sp>
        <p:nvSpPr>
          <p:cNvPr id="4" name="Rectangle 3">
            <a:extLst>
              <a:ext uri="{FF2B5EF4-FFF2-40B4-BE49-F238E27FC236}">
                <a16:creationId xmlns:a16="http://schemas.microsoft.com/office/drawing/2014/main" id="{0B3C5364-831A-0844-B8A0-7547CD265C25}"/>
              </a:ext>
            </a:extLst>
          </p:cNvPr>
          <p:cNvSpPr/>
          <p:nvPr/>
        </p:nvSpPr>
        <p:spPr>
          <a:xfrm>
            <a:off x="0" y="-1"/>
            <a:ext cx="6975986"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914400" y="1354845"/>
            <a:ext cx="5181600" cy="2074155"/>
          </a:xfrm>
        </p:spPr>
        <p:txBody>
          <a:bodyPr/>
          <a:lstStyle>
            <a:lvl1pPr algn="l">
              <a:defRPr sz="540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914400" y="3740479"/>
            <a:ext cx="5181600" cy="176267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6" name="Picture 5" descr="Icon&#10;&#10;Description automatically generated">
            <a:extLst>
              <a:ext uri="{FF2B5EF4-FFF2-40B4-BE49-F238E27FC236}">
                <a16:creationId xmlns:a16="http://schemas.microsoft.com/office/drawing/2014/main" id="{D6080797-044F-9F4D-B4FE-78F53528F54F}"/>
              </a:ext>
            </a:extLst>
          </p:cNvPr>
          <p:cNvPicPr>
            <a:picLocks noChangeAspect="1"/>
          </p:cNvPicPr>
          <p:nvPr userDrawn="1"/>
        </p:nvPicPr>
        <p:blipFill>
          <a:blip r:embed="rId3"/>
          <a:stretch>
            <a:fillRect/>
          </a:stretch>
        </p:blipFill>
        <p:spPr>
          <a:xfrm>
            <a:off x="1" y="-10162"/>
            <a:ext cx="1995349" cy="900000"/>
          </a:xfrm>
          <a:prstGeom prst="rect">
            <a:avLst/>
          </a:prstGeom>
        </p:spPr>
      </p:pic>
    </p:spTree>
    <p:extLst>
      <p:ext uri="{BB962C8B-B14F-4D97-AF65-F5344CB8AC3E}">
        <p14:creationId xmlns:p14="http://schemas.microsoft.com/office/powerpoint/2010/main" val="1235264930"/>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Title Slide">
    <p:bg>
      <p:bgRef idx="1001">
        <a:schemeClr val="bg2"/>
      </p:bgRef>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4EFD9A6-108F-8C46-BB39-921B87C0C3DC}"/>
              </a:ext>
            </a:extLst>
          </p:cNvPr>
          <p:cNvPicPr>
            <a:picLocks noChangeAspect="1"/>
          </p:cNvPicPr>
          <p:nvPr/>
        </p:nvPicPr>
        <p:blipFill rotWithShape="1">
          <a:blip r:embed="rId2"/>
          <a:srcRect t="10036" r="40167" b="5418"/>
          <a:stretch/>
        </p:blipFill>
        <p:spPr>
          <a:xfrm>
            <a:off x="4498621" y="0"/>
            <a:ext cx="7693379" cy="6858000"/>
          </a:xfrm>
          <a:prstGeom prst="rect">
            <a:avLst/>
          </a:prstGeom>
        </p:spPr>
      </p:pic>
      <p:sp>
        <p:nvSpPr>
          <p:cNvPr id="4" name="Rectangle 3">
            <a:extLst>
              <a:ext uri="{FF2B5EF4-FFF2-40B4-BE49-F238E27FC236}">
                <a16:creationId xmlns:a16="http://schemas.microsoft.com/office/drawing/2014/main" id="{0B3C5364-831A-0844-B8A0-7547CD265C25}"/>
              </a:ext>
            </a:extLst>
          </p:cNvPr>
          <p:cNvSpPr/>
          <p:nvPr/>
        </p:nvSpPr>
        <p:spPr>
          <a:xfrm>
            <a:off x="0" y="-1"/>
            <a:ext cx="6975986"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914400" y="1354845"/>
            <a:ext cx="5181600" cy="2074155"/>
          </a:xfrm>
        </p:spPr>
        <p:txBody>
          <a:bodyPr/>
          <a:lstStyle>
            <a:lvl1pPr algn="l">
              <a:defRPr sz="5400">
                <a:solidFill>
                  <a:schemeClr val="bg1"/>
                </a:solidFill>
              </a:defRPr>
            </a:lvl1pPr>
          </a:lstStyle>
          <a:p>
            <a:r>
              <a:rPr lang="en-US"/>
              <a:t>Click to edit Master title style</a:t>
            </a:r>
            <a:endParaRPr lang="en-GB"/>
          </a:p>
        </p:txBody>
      </p:sp>
      <p:pic>
        <p:nvPicPr>
          <p:cNvPr id="6" name="Picture 5" descr="Icon&#10;&#10;Description automatically generated with low confidence">
            <a:extLst>
              <a:ext uri="{FF2B5EF4-FFF2-40B4-BE49-F238E27FC236}">
                <a16:creationId xmlns:a16="http://schemas.microsoft.com/office/drawing/2014/main" id="{D239007C-BD4D-F740-A4B6-18ADDBE60A7E}"/>
              </a:ext>
            </a:extLst>
          </p:cNvPr>
          <p:cNvPicPr>
            <a:picLocks noChangeAspect="1"/>
          </p:cNvPicPr>
          <p:nvPr userDrawn="1"/>
        </p:nvPicPr>
        <p:blipFill>
          <a:blip r:embed="rId3"/>
          <a:stretch>
            <a:fillRect/>
          </a:stretch>
        </p:blipFill>
        <p:spPr>
          <a:xfrm>
            <a:off x="-3404" y="-2687"/>
            <a:ext cx="1995349" cy="900000"/>
          </a:xfrm>
          <a:prstGeom prst="rect">
            <a:avLst/>
          </a:prstGeom>
        </p:spPr>
      </p:pic>
      <p:sp>
        <p:nvSpPr>
          <p:cNvPr id="9" name="Subtitle 2">
            <a:extLst>
              <a:ext uri="{FF2B5EF4-FFF2-40B4-BE49-F238E27FC236}">
                <a16:creationId xmlns:a16="http://schemas.microsoft.com/office/drawing/2014/main" id="{7D4752F7-6EED-0846-BA47-BE8AD04E05FA}"/>
              </a:ext>
            </a:extLst>
          </p:cNvPr>
          <p:cNvSpPr>
            <a:spLocks noGrp="1"/>
          </p:cNvSpPr>
          <p:nvPr>
            <p:ph type="subTitle" idx="1"/>
          </p:nvPr>
        </p:nvSpPr>
        <p:spPr>
          <a:xfrm>
            <a:off x="914400" y="3740479"/>
            <a:ext cx="5181600" cy="176267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409436160"/>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Title Slide">
    <p:bg>
      <p:bgRef idx="1001">
        <a:schemeClr val="bg2"/>
      </p:bgRef>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4EFD9A6-108F-8C46-BB39-921B87C0C3DC}"/>
              </a:ext>
            </a:extLst>
          </p:cNvPr>
          <p:cNvPicPr>
            <a:picLocks noChangeAspect="1"/>
          </p:cNvPicPr>
          <p:nvPr/>
        </p:nvPicPr>
        <p:blipFill rotWithShape="1">
          <a:blip r:embed="rId2"/>
          <a:srcRect t="10973" r="32441" b="10973"/>
          <a:stretch/>
        </p:blipFill>
        <p:spPr>
          <a:xfrm>
            <a:off x="3505200" y="0"/>
            <a:ext cx="8686800" cy="6858000"/>
          </a:xfrm>
          <a:prstGeom prst="rect">
            <a:avLst/>
          </a:prstGeom>
        </p:spPr>
      </p:pic>
      <p:sp>
        <p:nvSpPr>
          <p:cNvPr id="4" name="Rectangle 3">
            <a:extLst>
              <a:ext uri="{FF2B5EF4-FFF2-40B4-BE49-F238E27FC236}">
                <a16:creationId xmlns:a16="http://schemas.microsoft.com/office/drawing/2014/main" id="{0B3C5364-831A-0844-B8A0-7547CD265C25}"/>
              </a:ext>
            </a:extLst>
          </p:cNvPr>
          <p:cNvSpPr/>
          <p:nvPr/>
        </p:nvSpPr>
        <p:spPr>
          <a:xfrm>
            <a:off x="0" y="-1"/>
            <a:ext cx="6975986"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914400" y="1354845"/>
            <a:ext cx="5181600" cy="2074155"/>
          </a:xfrm>
        </p:spPr>
        <p:txBody>
          <a:bodyPr/>
          <a:lstStyle>
            <a:lvl1pPr algn="l">
              <a:defRPr sz="5400">
                <a:solidFill>
                  <a:schemeClr val="bg1"/>
                </a:solidFill>
              </a:defRPr>
            </a:lvl1pPr>
          </a:lstStyle>
          <a:p>
            <a:r>
              <a:rPr lang="en-US"/>
              <a:t>Click to edit Master title style</a:t>
            </a:r>
            <a:endParaRPr lang="en-GB"/>
          </a:p>
        </p:txBody>
      </p:sp>
      <p:pic>
        <p:nvPicPr>
          <p:cNvPr id="6" name="Picture 5" descr="Icon&#10;&#10;Description automatically generated">
            <a:extLst>
              <a:ext uri="{FF2B5EF4-FFF2-40B4-BE49-F238E27FC236}">
                <a16:creationId xmlns:a16="http://schemas.microsoft.com/office/drawing/2014/main" id="{701D2BA8-9A48-B643-A7AA-9DBE93A4FDBD}"/>
              </a:ext>
            </a:extLst>
          </p:cNvPr>
          <p:cNvPicPr>
            <a:picLocks noChangeAspect="1"/>
          </p:cNvPicPr>
          <p:nvPr userDrawn="1"/>
        </p:nvPicPr>
        <p:blipFill>
          <a:blip r:embed="rId3"/>
          <a:stretch>
            <a:fillRect/>
          </a:stretch>
        </p:blipFill>
        <p:spPr>
          <a:xfrm>
            <a:off x="1" y="-2"/>
            <a:ext cx="1995349" cy="900000"/>
          </a:xfrm>
          <a:prstGeom prst="rect">
            <a:avLst/>
          </a:prstGeom>
        </p:spPr>
      </p:pic>
      <p:sp>
        <p:nvSpPr>
          <p:cNvPr id="10" name="Subtitle 2">
            <a:extLst>
              <a:ext uri="{FF2B5EF4-FFF2-40B4-BE49-F238E27FC236}">
                <a16:creationId xmlns:a16="http://schemas.microsoft.com/office/drawing/2014/main" id="{14C61A5F-016E-7244-9F5F-00B124CB39B9}"/>
              </a:ext>
            </a:extLst>
          </p:cNvPr>
          <p:cNvSpPr>
            <a:spLocks noGrp="1"/>
          </p:cNvSpPr>
          <p:nvPr>
            <p:ph type="subTitle" idx="1"/>
          </p:nvPr>
        </p:nvSpPr>
        <p:spPr>
          <a:xfrm>
            <a:off x="914400" y="3740479"/>
            <a:ext cx="5181600" cy="176267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347351453"/>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Title Slide">
    <p:bg>
      <p:bgRef idx="1001">
        <a:schemeClr val="bg2"/>
      </p:bgRef>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4EFD9A6-108F-8C46-BB39-921B87C0C3DC}"/>
              </a:ext>
            </a:extLst>
          </p:cNvPr>
          <p:cNvPicPr>
            <a:picLocks noChangeAspect="1"/>
          </p:cNvPicPr>
          <p:nvPr/>
        </p:nvPicPr>
        <p:blipFill rotWithShape="1">
          <a:blip r:embed="rId2"/>
          <a:srcRect l="8981" r="31909"/>
          <a:stretch/>
        </p:blipFill>
        <p:spPr>
          <a:xfrm>
            <a:off x="4578943" y="-1"/>
            <a:ext cx="7613057" cy="6858002"/>
          </a:xfrm>
          <a:prstGeom prst="rect">
            <a:avLst/>
          </a:prstGeom>
        </p:spPr>
      </p:pic>
      <p:sp>
        <p:nvSpPr>
          <p:cNvPr id="4" name="Rectangle 3">
            <a:extLst>
              <a:ext uri="{FF2B5EF4-FFF2-40B4-BE49-F238E27FC236}">
                <a16:creationId xmlns:a16="http://schemas.microsoft.com/office/drawing/2014/main" id="{0B3C5364-831A-0844-B8A0-7547CD265C25}"/>
              </a:ext>
            </a:extLst>
          </p:cNvPr>
          <p:cNvSpPr/>
          <p:nvPr userDrawn="1"/>
        </p:nvSpPr>
        <p:spPr>
          <a:xfrm>
            <a:off x="0" y="-1"/>
            <a:ext cx="6975986"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914400" y="1354845"/>
            <a:ext cx="5181600" cy="2074155"/>
          </a:xfrm>
        </p:spPr>
        <p:txBody>
          <a:bodyPr/>
          <a:lstStyle>
            <a:lvl1pPr algn="l">
              <a:defRPr sz="5400">
                <a:solidFill>
                  <a:schemeClr val="bg1"/>
                </a:solidFill>
              </a:defRPr>
            </a:lvl1pPr>
          </a:lstStyle>
          <a:p>
            <a:r>
              <a:rPr lang="en-US"/>
              <a:t>Click to edit Master title style</a:t>
            </a:r>
            <a:endParaRPr lang="en-GB"/>
          </a:p>
        </p:txBody>
      </p:sp>
      <p:pic>
        <p:nvPicPr>
          <p:cNvPr id="6" name="Picture 5" descr="Icon&#10;&#10;Description automatically generated">
            <a:extLst>
              <a:ext uri="{FF2B5EF4-FFF2-40B4-BE49-F238E27FC236}">
                <a16:creationId xmlns:a16="http://schemas.microsoft.com/office/drawing/2014/main" id="{7AFCB3FA-80E1-5C4E-87CF-F13F4CBD017D}"/>
              </a:ext>
            </a:extLst>
          </p:cNvPr>
          <p:cNvPicPr>
            <a:picLocks noChangeAspect="1"/>
          </p:cNvPicPr>
          <p:nvPr userDrawn="1"/>
        </p:nvPicPr>
        <p:blipFill>
          <a:blip r:embed="rId3"/>
          <a:stretch>
            <a:fillRect/>
          </a:stretch>
        </p:blipFill>
        <p:spPr>
          <a:xfrm>
            <a:off x="1" y="7473"/>
            <a:ext cx="1995349" cy="900000"/>
          </a:xfrm>
          <a:prstGeom prst="rect">
            <a:avLst/>
          </a:prstGeom>
        </p:spPr>
      </p:pic>
      <p:sp>
        <p:nvSpPr>
          <p:cNvPr id="8" name="Subtitle 2">
            <a:extLst>
              <a:ext uri="{FF2B5EF4-FFF2-40B4-BE49-F238E27FC236}">
                <a16:creationId xmlns:a16="http://schemas.microsoft.com/office/drawing/2014/main" id="{518C241D-FE31-FB41-9BD2-BFEC20B2ECA1}"/>
              </a:ext>
            </a:extLst>
          </p:cNvPr>
          <p:cNvSpPr>
            <a:spLocks noGrp="1"/>
          </p:cNvSpPr>
          <p:nvPr>
            <p:ph type="subTitle" idx="1"/>
          </p:nvPr>
        </p:nvSpPr>
        <p:spPr>
          <a:xfrm>
            <a:off x="914400" y="3740479"/>
            <a:ext cx="5181600" cy="176267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2091164033"/>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Title Slide">
    <p:bg>
      <p:bgRef idx="1001">
        <a:schemeClr val="bg2"/>
      </p:bgRef>
    </p:bg>
    <p:spTree>
      <p:nvGrpSpPr>
        <p:cNvPr id="1" name=""/>
        <p:cNvGrpSpPr/>
        <p:nvPr/>
      </p:nvGrpSpPr>
      <p:grpSpPr>
        <a:xfrm>
          <a:off x="0" y="0"/>
          <a:ext cx="0" cy="0"/>
          <a:chOff x="0" y="0"/>
          <a:chExt cx="0" cy="0"/>
        </a:xfrm>
      </p:grpSpPr>
      <p:pic>
        <p:nvPicPr>
          <p:cNvPr id="6" name="Picture 5" descr="A group of people in a room&#10;&#10;Description automatically generated with low confidence">
            <a:extLst>
              <a:ext uri="{FF2B5EF4-FFF2-40B4-BE49-F238E27FC236}">
                <a16:creationId xmlns:a16="http://schemas.microsoft.com/office/drawing/2014/main" id="{6B81F27A-3E3A-5A41-A019-F8D503644449}"/>
              </a:ext>
            </a:extLst>
          </p:cNvPr>
          <p:cNvPicPr>
            <a:picLocks noChangeAspect="1"/>
          </p:cNvPicPr>
          <p:nvPr/>
        </p:nvPicPr>
        <p:blipFill>
          <a:blip r:embed="rId2"/>
          <a:stretch>
            <a:fillRect/>
          </a:stretch>
        </p:blipFill>
        <p:spPr>
          <a:xfrm>
            <a:off x="2044700" y="-1"/>
            <a:ext cx="10147300" cy="6858001"/>
          </a:xfrm>
          <a:prstGeom prst="rect">
            <a:avLst/>
          </a:prstGeom>
        </p:spPr>
      </p:pic>
      <p:sp>
        <p:nvSpPr>
          <p:cNvPr id="4" name="Rectangle 3">
            <a:extLst>
              <a:ext uri="{FF2B5EF4-FFF2-40B4-BE49-F238E27FC236}">
                <a16:creationId xmlns:a16="http://schemas.microsoft.com/office/drawing/2014/main" id="{0B3C5364-831A-0844-B8A0-7547CD265C25}"/>
              </a:ext>
            </a:extLst>
          </p:cNvPr>
          <p:cNvSpPr/>
          <p:nvPr/>
        </p:nvSpPr>
        <p:spPr>
          <a:xfrm>
            <a:off x="0" y="-1"/>
            <a:ext cx="6975986" cy="68580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914400" y="1354845"/>
            <a:ext cx="5181600" cy="2074155"/>
          </a:xfrm>
        </p:spPr>
        <p:txBody>
          <a:bodyPr/>
          <a:lstStyle>
            <a:lvl1pPr algn="l">
              <a:defRPr sz="5400">
                <a:solidFill>
                  <a:schemeClr val="bg1"/>
                </a:solidFill>
              </a:defRPr>
            </a:lvl1pPr>
          </a:lstStyle>
          <a:p>
            <a:r>
              <a:rPr lang="en-US"/>
              <a:t>Click to edit Master title style</a:t>
            </a:r>
            <a:endParaRPr lang="en-GB"/>
          </a:p>
        </p:txBody>
      </p:sp>
      <p:pic>
        <p:nvPicPr>
          <p:cNvPr id="7" name="Picture 6" descr="Icon&#10;&#10;Description automatically generated with low confidence">
            <a:extLst>
              <a:ext uri="{FF2B5EF4-FFF2-40B4-BE49-F238E27FC236}">
                <a16:creationId xmlns:a16="http://schemas.microsoft.com/office/drawing/2014/main" id="{4730DC61-E076-CF45-B9FD-DA580A31D976}"/>
              </a:ext>
            </a:extLst>
          </p:cNvPr>
          <p:cNvPicPr>
            <a:picLocks noChangeAspect="1"/>
          </p:cNvPicPr>
          <p:nvPr userDrawn="1"/>
        </p:nvPicPr>
        <p:blipFill>
          <a:blip r:embed="rId3"/>
          <a:stretch>
            <a:fillRect/>
          </a:stretch>
        </p:blipFill>
        <p:spPr>
          <a:xfrm>
            <a:off x="1" y="-10161"/>
            <a:ext cx="1995349" cy="900000"/>
          </a:xfrm>
          <a:prstGeom prst="rect">
            <a:avLst/>
          </a:prstGeom>
        </p:spPr>
      </p:pic>
      <p:sp>
        <p:nvSpPr>
          <p:cNvPr id="8" name="Subtitle 2">
            <a:extLst>
              <a:ext uri="{FF2B5EF4-FFF2-40B4-BE49-F238E27FC236}">
                <a16:creationId xmlns:a16="http://schemas.microsoft.com/office/drawing/2014/main" id="{899D67CA-1609-B142-A983-3DE758E72521}"/>
              </a:ext>
            </a:extLst>
          </p:cNvPr>
          <p:cNvSpPr>
            <a:spLocks noGrp="1"/>
          </p:cNvSpPr>
          <p:nvPr>
            <p:ph type="subTitle" idx="1"/>
          </p:nvPr>
        </p:nvSpPr>
        <p:spPr>
          <a:xfrm>
            <a:off x="914400" y="3740479"/>
            <a:ext cx="5181600" cy="176267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130157174"/>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Title Slide">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81F27A-3E3A-5A41-A019-F8D503644449}"/>
              </a:ext>
            </a:extLst>
          </p:cNvPr>
          <p:cNvPicPr>
            <a:picLocks noChangeAspect="1"/>
          </p:cNvPicPr>
          <p:nvPr/>
        </p:nvPicPr>
        <p:blipFill>
          <a:blip r:embed="rId2"/>
          <a:srcRect/>
          <a:stretch/>
        </p:blipFill>
        <p:spPr>
          <a:xfrm>
            <a:off x="1902159" y="0"/>
            <a:ext cx="10289841" cy="6868159"/>
          </a:xfrm>
          <a:prstGeom prst="rect">
            <a:avLst/>
          </a:prstGeom>
        </p:spPr>
      </p:pic>
      <p:sp>
        <p:nvSpPr>
          <p:cNvPr id="4" name="Rectangle 3">
            <a:extLst>
              <a:ext uri="{FF2B5EF4-FFF2-40B4-BE49-F238E27FC236}">
                <a16:creationId xmlns:a16="http://schemas.microsoft.com/office/drawing/2014/main" id="{0B3C5364-831A-0844-B8A0-7547CD265C25}"/>
              </a:ext>
            </a:extLst>
          </p:cNvPr>
          <p:cNvSpPr/>
          <p:nvPr userDrawn="1"/>
        </p:nvSpPr>
        <p:spPr>
          <a:xfrm>
            <a:off x="0" y="-1"/>
            <a:ext cx="6975986"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914400" y="1354845"/>
            <a:ext cx="5181600" cy="2074155"/>
          </a:xfrm>
        </p:spPr>
        <p:txBody>
          <a:bodyPr/>
          <a:lstStyle>
            <a:lvl1pPr algn="l">
              <a:defRPr sz="5400">
                <a:solidFill>
                  <a:schemeClr val="bg1"/>
                </a:solidFill>
              </a:defRPr>
            </a:lvl1pPr>
          </a:lstStyle>
          <a:p>
            <a:r>
              <a:rPr lang="en-US"/>
              <a:t>Click to edit Master title style</a:t>
            </a:r>
            <a:endParaRPr lang="en-GB"/>
          </a:p>
        </p:txBody>
      </p:sp>
      <p:pic>
        <p:nvPicPr>
          <p:cNvPr id="11" name="Picture 10" descr="Icon&#10;&#10;Description automatically generated">
            <a:extLst>
              <a:ext uri="{FF2B5EF4-FFF2-40B4-BE49-F238E27FC236}">
                <a16:creationId xmlns:a16="http://schemas.microsoft.com/office/drawing/2014/main" id="{B67CE2C3-88F2-6043-9B96-D250E3658F2C}"/>
              </a:ext>
            </a:extLst>
          </p:cNvPr>
          <p:cNvPicPr>
            <a:picLocks noChangeAspect="1"/>
          </p:cNvPicPr>
          <p:nvPr userDrawn="1"/>
        </p:nvPicPr>
        <p:blipFill>
          <a:blip r:embed="rId3"/>
          <a:stretch>
            <a:fillRect/>
          </a:stretch>
        </p:blipFill>
        <p:spPr>
          <a:xfrm>
            <a:off x="0" y="-10161"/>
            <a:ext cx="1995349" cy="900000"/>
          </a:xfrm>
          <a:prstGeom prst="rect">
            <a:avLst/>
          </a:prstGeom>
        </p:spPr>
      </p:pic>
      <p:sp>
        <p:nvSpPr>
          <p:cNvPr id="9" name="Subtitle 2">
            <a:extLst>
              <a:ext uri="{FF2B5EF4-FFF2-40B4-BE49-F238E27FC236}">
                <a16:creationId xmlns:a16="http://schemas.microsoft.com/office/drawing/2014/main" id="{984142B4-BA7B-5143-8470-44AF676EE126}"/>
              </a:ext>
            </a:extLst>
          </p:cNvPr>
          <p:cNvSpPr>
            <a:spLocks noGrp="1"/>
          </p:cNvSpPr>
          <p:nvPr>
            <p:ph type="subTitle" idx="1"/>
          </p:nvPr>
        </p:nvSpPr>
        <p:spPr>
          <a:xfrm>
            <a:off x="914400" y="3740479"/>
            <a:ext cx="5181600" cy="176267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4128435009"/>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Title Slide">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81F27A-3E3A-5A41-A019-F8D503644449}"/>
              </a:ext>
            </a:extLst>
          </p:cNvPr>
          <p:cNvPicPr>
            <a:picLocks noChangeAspect="1"/>
          </p:cNvPicPr>
          <p:nvPr/>
        </p:nvPicPr>
        <p:blipFill rotWithShape="1">
          <a:blip r:embed="rId2"/>
          <a:srcRect l="1420"/>
          <a:stretch/>
        </p:blipFill>
        <p:spPr>
          <a:xfrm>
            <a:off x="0" y="-10161"/>
            <a:ext cx="12192000" cy="6868161"/>
          </a:xfrm>
          <a:prstGeom prst="rect">
            <a:avLst/>
          </a:prstGeom>
        </p:spPr>
      </p:pic>
      <p:sp>
        <p:nvSpPr>
          <p:cNvPr id="4" name="Rectangle 3">
            <a:extLst>
              <a:ext uri="{FF2B5EF4-FFF2-40B4-BE49-F238E27FC236}">
                <a16:creationId xmlns:a16="http://schemas.microsoft.com/office/drawing/2014/main" id="{0B3C5364-831A-0844-B8A0-7547CD265C25}"/>
              </a:ext>
            </a:extLst>
          </p:cNvPr>
          <p:cNvSpPr/>
          <p:nvPr userDrawn="1"/>
        </p:nvSpPr>
        <p:spPr>
          <a:xfrm>
            <a:off x="0" y="-1"/>
            <a:ext cx="6975986" cy="6858001"/>
          </a:xfrm>
          <a:prstGeom prst="rect">
            <a:avLst/>
          </a:prstGeom>
          <a:solidFill>
            <a:srgbClr val="ECA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914400" y="1354845"/>
            <a:ext cx="5181600" cy="2074155"/>
          </a:xfrm>
        </p:spPr>
        <p:txBody>
          <a:bodyPr/>
          <a:lstStyle>
            <a:lvl1pPr algn="l">
              <a:defRPr sz="5400">
                <a:solidFill>
                  <a:schemeClr val="bg1"/>
                </a:solidFill>
              </a:defRPr>
            </a:lvl1pPr>
          </a:lstStyle>
          <a:p>
            <a:r>
              <a:rPr lang="en-US"/>
              <a:t>Click to edit Master title style</a:t>
            </a:r>
            <a:endParaRPr lang="en-GB"/>
          </a:p>
        </p:txBody>
      </p:sp>
      <p:pic>
        <p:nvPicPr>
          <p:cNvPr id="7" name="Picture 6" descr="Icon&#10;&#10;Description automatically generated with low confidence">
            <a:extLst>
              <a:ext uri="{FF2B5EF4-FFF2-40B4-BE49-F238E27FC236}">
                <a16:creationId xmlns:a16="http://schemas.microsoft.com/office/drawing/2014/main" id="{4730DC61-E076-CF45-B9FD-DA580A31D976}"/>
              </a:ext>
            </a:extLst>
          </p:cNvPr>
          <p:cNvPicPr>
            <a:picLocks noChangeAspect="1"/>
          </p:cNvPicPr>
          <p:nvPr userDrawn="1"/>
        </p:nvPicPr>
        <p:blipFill>
          <a:blip r:embed="rId3"/>
          <a:stretch>
            <a:fillRect/>
          </a:stretch>
        </p:blipFill>
        <p:spPr>
          <a:xfrm>
            <a:off x="1" y="-10161"/>
            <a:ext cx="1995349" cy="900000"/>
          </a:xfrm>
          <a:prstGeom prst="rect">
            <a:avLst/>
          </a:prstGeom>
        </p:spPr>
      </p:pic>
      <p:sp>
        <p:nvSpPr>
          <p:cNvPr id="9" name="Subtitle 2">
            <a:extLst>
              <a:ext uri="{FF2B5EF4-FFF2-40B4-BE49-F238E27FC236}">
                <a16:creationId xmlns:a16="http://schemas.microsoft.com/office/drawing/2014/main" id="{803F74BD-91BD-A846-9817-3BD5A5F5BE89}"/>
              </a:ext>
            </a:extLst>
          </p:cNvPr>
          <p:cNvSpPr>
            <a:spLocks noGrp="1"/>
          </p:cNvSpPr>
          <p:nvPr>
            <p:ph type="subTitle" idx="1"/>
          </p:nvPr>
        </p:nvSpPr>
        <p:spPr>
          <a:xfrm>
            <a:off x="914400" y="3740479"/>
            <a:ext cx="5181600" cy="176267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1781418893"/>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EC09603-C4C9-C94A-9AD0-F111773448F7}"/>
              </a:ext>
            </a:extLst>
          </p:cNvPr>
          <p:cNvSpPr>
            <a:spLocks noGrp="1"/>
          </p:cNvSpPr>
          <p:nvPr>
            <p:ph type="sldNum" sz="quarter" idx="10"/>
          </p:nvPr>
        </p:nvSpPr>
        <p:spPr/>
        <p:txBody>
          <a:bodyPr/>
          <a:lstStyle/>
          <a:p>
            <a:fld id="{91754378-CC3E-E141-B8A6-3F2727EE0ABD}" type="slidenum">
              <a:rPr lang="en-GB" smtClean="0"/>
              <a:pPr/>
              <a:t>‹#›</a:t>
            </a:fld>
            <a:endParaRPr lang="en-GB"/>
          </a:p>
        </p:txBody>
      </p:sp>
      <p:sp>
        <p:nvSpPr>
          <p:cNvPr id="4" name="Title 1">
            <a:extLst>
              <a:ext uri="{FF2B5EF4-FFF2-40B4-BE49-F238E27FC236}">
                <a16:creationId xmlns:a16="http://schemas.microsoft.com/office/drawing/2014/main" id="{2767690F-38BA-D743-A830-835CE7D3615B}"/>
              </a:ext>
            </a:extLst>
          </p:cNvPr>
          <p:cNvSpPr>
            <a:spLocks noGrp="1"/>
          </p:cNvSpPr>
          <p:nvPr>
            <p:ph type="title" hasCustomPrompt="1"/>
          </p:nvPr>
        </p:nvSpPr>
        <p:spPr>
          <a:xfrm>
            <a:off x="609600" y="274638"/>
            <a:ext cx="10972800" cy="1143000"/>
          </a:xfrm>
        </p:spPr>
        <p:txBody>
          <a:bodyPr/>
          <a:lstStyle/>
          <a:p>
            <a:r>
              <a:rPr lang="en-GB"/>
              <a:t>Text</a:t>
            </a:r>
          </a:p>
        </p:txBody>
      </p:sp>
      <p:graphicFrame>
        <p:nvGraphicFramePr>
          <p:cNvPr id="5" name="Diagram 4">
            <a:extLst>
              <a:ext uri="{FF2B5EF4-FFF2-40B4-BE49-F238E27FC236}">
                <a16:creationId xmlns:a16="http://schemas.microsoft.com/office/drawing/2014/main" id="{396B7FD1-CFBC-EF47-B736-F6AA0F6D0A13}"/>
              </a:ext>
            </a:extLst>
          </p:cNvPr>
          <p:cNvGraphicFramePr/>
          <p:nvPr userDrawn="1">
            <p:extLst>
              <p:ext uri="{D42A27DB-BD31-4B8C-83A1-F6EECF244321}">
                <p14:modId xmlns:p14="http://schemas.microsoft.com/office/powerpoint/2010/main" val="1352110647"/>
              </p:ext>
            </p:extLst>
          </p:nvPr>
        </p:nvGraphicFramePr>
        <p:xfrm>
          <a:off x="609599" y="1643270"/>
          <a:ext cx="10972799" cy="44950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9" name="Straight Connector 8">
            <a:extLst>
              <a:ext uri="{FF2B5EF4-FFF2-40B4-BE49-F238E27FC236}">
                <a16:creationId xmlns:a16="http://schemas.microsoft.com/office/drawing/2014/main" id="{3242816F-1ADD-5841-833A-467A219A015E}"/>
              </a:ext>
            </a:extLst>
          </p:cNvPr>
          <p:cNvCxnSpPr/>
          <p:nvPr userDrawn="1"/>
        </p:nvCxnSpPr>
        <p:spPr>
          <a:xfrm>
            <a:off x="0" y="1417638"/>
            <a:ext cx="11582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descr="Icon&#10;&#10;Description automatically generated">
            <a:extLst>
              <a:ext uri="{FF2B5EF4-FFF2-40B4-BE49-F238E27FC236}">
                <a16:creationId xmlns:a16="http://schemas.microsoft.com/office/drawing/2014/main" id="{8C3A0DC1-63E7-7D4A-9197-C422AE5CF388}"/>
              </a:ext>
            </a:extLst>
          </p:cNvPr>
          <p:cNvPicPr>
            <a:picLocks noChangeAspect="1"/>
          </p:cNvPicPr>
          <p:nvPr userDrawn="1"/>
        </p:nvPicPr>
        <p:blipFill>
          <a:blip r:embed="rId7"/>
          <a:stretch>
            <a:fillRect/>
          </a:stretch>
        </p:blipFill>
        <p:spPr>
          <a:xfrm>
            <a:off x="892195" y="5002600"/>
            <a:ext cx="804525" cy="776783"/>
          </a:xfrm>
          <a:prstGeom prst="rect">
            <a:avLst/>
          </a:prstGeom>
        </p:spPr>
      </p:pic>
      <p:pic>
        <p:nvPicPr>
          <p:cNvPr id="13" name="Picture 12" descr="Icon&#10;&#10;Description automatically generated">
            <a:extLst>
              <a:ext uri="{FF2B5EF4-FFF2-40B4-BE49-F238E27FC236}">
                <a16:creationId xmlns:a16="http://schemas.microsoft.com/office/drawing/2014/main" id="{4EDBCCA1-D306-8B45-A9BD-3C67D57E756F}"/>
              </a:ext>
            </a:extLst>
          </p:cNvPr>
          <p:cNvPicPr>
            <a:picLocks noChangeAspect="1"/>
          </p:cNvPicPr>
          <p:nvPr userDrawn="1"/>
        </p:nvPicPr>
        <p:blipFill>
          <a:blip r:embed="rId8"/>
          <a:stretch>
            <a:fillRect/>
          </a:stretch>
        </p:blipFill>
        <p:spPr>
          <a:xfrm>
            <a:off x="892195" y="3490752"/>
            <a:ext cx="812800" cy="800100"/>
          </a:xfrm>
          <a:prstGeom prst="rect">
            <a:avLst/>
          </a:prstGeom>
        </p:spPr>
      </p:pic>
      <p:pic>
        <p:nvPicPr>
          <p:cNvPr id="15" name="Picture 14" descr="Icon&#10;&#10;Description automatically generated">
            <a:extLst>
              <a:ext uri="{FF2B5EF4-FFF2-40B4-BE49-F238E27FC236}">
                <a16:creationId xmlns:a16="http://schemas.microsoft.com/office/drawing/2014/main" id="{E1A8CEFE-3F6A-6D4F-87BF-C4FA0413CE53}"/>
              </a:ext>
            </a:extLst>
          </p:cNvPr>
          <p:cNvPicPr>
            <a:picLocks noChangeAspect="1"/>
          </p:cNvPicPr>
          <p:nvPr userDrawn="1"/>
        </p:nvPicPr>
        <p:blipFill>
          <a:blip r:embed="rId9"/>
          <a:stretch>
            <a:fillRect/>
          </a:stretch>
        </p:blipFill>
        <p:spPr>
          <a:xfrm>
            <a:off x="875357" y="1940804"/>
            <a:ext cx="838200" cy="838200"/>
          </a:xfrm>
          <a:prstGeom prst="rect">
            <a:avLst/>
          </a:prstGeom>
        </p:spPr>
      </p:pic>
      <p:pic>
        <p:nvPicPr>
          <p:cNvPr id="12" name="Picture 11" descr="Icon&#10;&#10;Description automatically generated">
            <a:extLst>
              <a:ext uri="{FF2B5EF4-FFF2-40B4-BE49-F238E27FC236}">
                <a16:creationId xmlns:a16="http://schemas.microsoft.com/office/drawing/2014/main" id="{F8139DF9-D062-AD47-876D-916E04107A7B}"/>
              </a:ext>
            </a:extLst>
          </p:cNvPr>
          <p:cNvPicPr>
            <a:picLocks noChangeAspect="1"/>
          </p:cNvPicPr>
          <p:nvPr userDrawn="1"/>
        </p:nvPicPr>
        <p:blipFill>
          <a:blip r:embed="rId10"/>
          <a:stretch>
            <a:fillRect/>
          </a:stretch>
        </p:blipFill>
        <p:spPr>
          <a:xfrm>
            <a:off x="7200" y="5950800"/>
            <a:ext cx="1007999" cy="1007999"/>
          </a:xfrm>
          <a:prstGeom prst="rect">
            <a:avLst/>
          </a:prstGeom>
        </p:spPr>
      </p:pic>
    </p:spTree>
    <p:extLst>
      <p:ext uri="{BB962C8B-B14F-4D97-AF65-F5344CB8AC3E}">
        <p14:creationId xmlns:p14="http://schemas.microsoft.com/office/powerpoint/2010/main" val="39684368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8376E1-529D-644B-9FD7-9FBECC8A19F9}"/>
              </a:ext>
            </a:extLst>
          </p:cNvPr>
          <p:cNvSpPr>
            <a:spLocks noGrp="1"/>
          </p:cNvSpPr>
          <p:nvPr>
            <p:ph type="sldNum" sz="quarter" idx="10"/>
          </p:nvPr>
        </p:nvSpPr>
        <p:spPr/>
        <p:txBody>
          <a:bodyPr/>
          <a:lstStyle/>
          <a:p>
            <a:fld id="{91754378-CC3E-E141-B8A6-3F2727EE0ABD}" type="slidenum">
              <a:rPr lang="en-GB" smtClean="0"/>
              <a:pPr/>
              <a:t>‹#›</a:t>
            </a:fld>
            <a:endParaRPr lang="en-GB"/>
          </a:p>
        </p:txBody>
      </p:sp>
      <p:graphicFrame>
        <p:nvGraphicFramePr>
          <p:cNvPr id="5" name="Diagram 4">
            <a:extLst>
              <a:ext uri="{FF2B5EF4-FFF2-40B4-BE49-F238E27FC236}">
                <a16:creationId xmlns:a16="http://schemas.microsoft.com/office/drawing/2014/main" id="{801D45F8-3A21-0A4A-9E3A-5C250E4AC703}"/>
              </a:ext>
            </a:extLst>
          </p:cNvPr>
          <p:cNvGraphicFramePr/>
          <p:nvPr userDrawn="1">
            <p:extLst>
              <p:ext uri="{D42A27DB-BD31-4B8C-83A1-F6EECF244321}">
                <p14:modId xmlns:p14="http://schemas.microsoft.com/office/powerpoint/2010/main" val="836981750"/>
              </p:ext>
            </p:extLst>
          </p:nvPr>
        </p:nvGraphicFramePr>
        <p:xfrm>
          <a:off x="609599" y="1768310"/>
          <a:ext cx="10972799" cy="42962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Straight Connector 5">
            <a:extLst>
              <a:ext uri="{FF2B5EF4-FFF2-40B4-BE49-F238E27FC236}">
                <a16:creationId xmlns:a16="http://schemas.microsoft.com/office/drawing/2014/main" id="{6FE9042B-40BD-7441-901A-536EFC1AC615}"/>
              </a:ext>
            </a:extLst>
          </p:cNvPr>
          <p:cNvCxnSpPr/>
          <p:nvPr userDrawn="1"/>
        </p:nvCxnSpPr>
        <p:spPr>
          <a:xfrm>
            <a:off x="0" y="1417638"/>
            <a:ext cx="11582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descr="Icon&#10;&#10;Description automatically generated">
            <a:extLst>
              <a:ext uri="{FF2B5EF4-FFF2-40B4-BE49-F238E27FC236}">
                <a16:creationId xmlns:a16="http://schemas.microsoft.com/office/drawing/2014/main" id="{0A469511-D751-CB46-8349-CBACBD1A06B6}"/>
              </a:ext>
            </a:extLst>
          </p:cNvPr>
          <p:cNvPicPr>
            <a:picLocks noChangeAspect="1"/>
          </p:cNvPicPr>
          <p:nvPr userDrawn="1"/>
        </p:nvPicPr>
        <p:blipFill>
          <a:blip r:embed="rId7"/>
          <a:stretch>
            <a:fillRect/>
          </a:stretch>
        </p:blipFill>
        <p:spPr>
          <a:xfrm>
            <a:off x="7200" y="5950800"/>
            <a:ext cx="1007999" cy="1007999"/>
          </a:xfrm>
          <a:prstGeom prst="rect">
            <a:avLst/>
          </a:prstGeom>
        </p:spPr>
      </p:pic>
      <p:sp>
        <p:nvSpPr>
          <p:cNvPr id="7" name="Text Placeholder 6">
            <a:extLst>
              <a:ext uri="{FF2B5EF4-FFF2-40B4-BE49-F238E27FC236}">
                <a16:creationId xmlns:a16="http://schemas.microsoft.com/office/drawing/2014/main" id="{92A50DBD-388C-1579-2B12-C4BE6CB2EACE}"/>
              </a:ext>
            </a:extLst>
          </p:cNvPr>
          <p:cNvSpPr>
            <a:spLocks noGrp="1"/>
          </p:cNvSpPr>
          <p:nvPr>
            <p:ph type="body" sz="quarter" idx="11"/>
          </p:nvPr>
        </p:nvSpPr>
        <p:spPr>
          <a:xfrm>
            <a:off x="1836738" y="1808895"/>
            <a:ext cx="9745662" cy="11817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itle 8">
            <a:extLst>
              <a:ext uri="{FF2B5EF4-FFF2-40B4-BE49-F238E27FC236}">
                <a16:creationId xmlns:a16="http://schemas.microsoft.com/office/drawing/2014/main" id="{A8845FC4-0D50-5B64-3618-C456F4015143}"/>
              </a:ext>
            </a:extLst>
          </p:cNvPr>
          <p:cNvSpPr>
            <a:spLocks noGrp="1"/>
          </p:cNvSpPr>
          <p:nvPr>
            <p:ph type="title"/>
          </p:nvPr>
        </p:nvSpPr>
        <p:spPr/>
        <p:txBody>
          <a:bodyPr/>
          <a:lstStyle/>
          <a:p>
            <a:r>
              <a:rPr lang="en-US"/>
              <a:t>Click to edit Master title style</a:t>
            </a:r>
            <a:endParaRPr lang="en-GB"/>
          </a:p>
        </p:txBody>
      </p:sp>
      <p:sp>
        <p:nvSpPr>
          <p:cNvPr id="11" name="Text Placeholder 10">
            <a:extLst>
              <a:ext uri="{FF2B5EF4-FFF2-40B4-BE49-F238E27FC236}">
                <a16:creationId xmlns:a16="http://schemas.microsoft.com/office/drawing/2014/main" id="{CDED1EA5-2911-A100-2476-0C173E1D1CDC}"/>
              </a:ext>
            </a:extLst>
          </p:cNvPr>
          <p:cNvSpPr>
            <a:spLocks noGrp="1"/>
          </p:cNvSpPr>
          <p:nvPr>
            <p:ph type="body" sz="quarter" idx="12"/>
          </p:nvPr>
        </p:nvSpPr>
        <p:spPr>
          <a:xfrm>
            <a:off x="1836738" y="3355974"/>
            <a:ext cx="9745660" cy="11817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2">
            <a:extLst>
              <a:ext uri="{FF2B5EF4-FFF2-40B4-BE49-F238E27FC236}">
                <a16:creationId xmlns:a16="http://schemas.microsoft.com/office/drawing/2014/main" id="{5CC002E6-311F-3AB3-402B-B72C56FE376E}"/>
              </a:ext>
            </a:extLst>
          </p:cNvPr>
          <p:cNvSpPr>
            <a:spLocks noGrp="1"/>
          </p:cNvSpPr>
          <p:nvPr>
            <p:ph type="body" sz="quarter" idx="13"/>
          </p:nvPr>
        </p:nvSpPr>
        <p:spPr>
          <a:xfrm>
            <a:off x="1836738" y="4891087"/>
            <a:ext cx="9745662" cy="1173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10578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8376E1-529D-644B-9FD7-9FBECC8A19F9}"/>
              </a:ext>
            </a:extLst>
          </p:cNvPr>
          <p:cNvSpPr>
            <a:spLocks noGrp="1"/>
          </p:cNvSpPr>
          <p:nvPr>
            <p:ph type="sldNum" sz="quarter" idx="10"/>
          </p:nvPr>
        </p:nvSpPr>
        <p:spPr/>
        <p:txBody>
          <a:bodyPr/>
          <a:lstStyle/>
          <a:p>
            <a:fld id="{91754378-CC3E-E141-B8A6-3F2727EE0ABD}" type="slidenum">
              <a:rPr lang="en-GB" smtClean="0"/>
              <a:pPr/>
              <a:t>‹#›</a:t>
            </a:fld>
            <a:endParaRPr lang="en-GB"/>
          </a:p>
        </p:txBody>
      </p:sp>
      <p:sp>
        <p:nvSpPr>
          <p:cNvPr id="4" name="Title 1">
            <a:extLst>
              <a:ext uri="{FF2B5EF4-FFF2-40B4-BE49-F238E27FC236}">
                <a16:creationId xmlns:a16="http://schemas.microsoft.com/office/drawing/2014/main" id="{AC1BBDDE-F4B7-3D41-A6E2-B8E835EC874B}"/>
              </a:ext>
            </a:extLst>
          </p:cNvPr>
          <p:cNvSpPr txBox="1">
            <a:spLocks/>
          </p:cNvSpPr>
          <p:nvPr userDrawn="1"/>
        </p:nvSpPr>
        <p:spPr>
          <a:xfrm>
            <a:off x="609600" y="274638"/>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a:t>Text</a:t>
            </a:r>
          </a:p>
        </p:txBody>
      </p:sp>
      <p:graphicFrame>
        <p:nvGraphicFramePr>
          <p:cNvPr id="5" name="Diagram 4">
            <a:extLst>
              <a:ext uri="{FF2B5EF4-FFF2-40B4-BE49-F238E27FC236}">
                <a16:creationId xmlns:a16="http://schemas.microsoft.com/office/drawing/2014/main" id="{801D45F8-3A21-0A4A-9E3A-5C250E4AC703}"/>
              </a:ext>
            </a:extLst>
          </p:cNvPr>
          <p:cNvGraphicFramePr/>
          <p:nvPr userDrawn="1">
            <p:extLst>
              <p:ext uri="{D42A27DB-BD31-4B8C-83A1-F6EECF244321}">
                <p14:modId xmlns:p14="http://schemas.microsoft.com/office/powerpoint/2010/main" val="361047121"/>
              </p:ext>
            </p:extLst>
          </p:nvPr>
        </p:nvGraphicFramePr>
        <p:xfrm>
          <a:off x="609599" y="1768310"/>
          <a:ext cx="10972799" cy="42962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Straight Connector 5">
            <a:extLst>
              <a:ext uri="{FF2B5EF4-FFF2-40B4-BE49-F238E27FC236}">
                <a16:creationId xmlns:a16="http://schemas.microsoft.com/office/drawing/2014/main" id="{6FE9042B-40BD-7441-901A-536EFC1AC615}"/>
              </a:ext>
            </a:extLst>
          </p:cNvPr>
          <p:cNvCxnSpPr/>
          <p:nvPr userDrawn="1"/>
        </p:nvCxnSpPr>
        <p:spPr>
          <a:xfrm>
            <a:off x="0" y="1417638"/>
            <a:ext cx="11582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descr="Icon&#10;&#10;Description automatically generated">
            <a:extLst>
              <a:ext uri="{FF2B5EF4-FFF2-40B4-BE49-F238E27FC236}">
                <a16:creationId xmlns:a16="http://schemas.microsoft.com/office/drawing/2014/main" id="{0A469511-D751-CB46-8349-CBACBD1A06B6}"/>
              </a:ext>
            </a:extLst>
          </p:cNvPr>
          <p:cNvPicPr>
            <a:picLocks noChangeAspect="1"/>
          </p:cNvPicPr>
          <p:nvPr userDrawn="1"/>
        </p:nvPicPr>
        <p:blipFill>
          <a:blip r:embed="rId7"/>
          <a:stretch>
            <a:fillRect/>
          </a:stretch>
        </p:blipFill>
        <p:spPr>
          <a:xfrm>
            <a:off x="7200" y="5950800"/>
            <a:ext cx="1007999" cy="1007999"/>
          </a:xfrm>
          <a:prstGeom prst="rect">
            <a:avLst/>
          </a:prstGeom>
        </p:spPr>
      </p:pic>
    </p:spTree>
    <p:extLst>
      <p:ext uri="{BB962C8B-B14F-4D97-AF65-F5344CB8AC3E}">
        <p14:creationId xmlns:p14="http://schemas.microsoft.com/office/powerpoint/2010/main" val="5343554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8376E1-529D-644B-9FD7-9FBECC8A19F9}"/>
              </a:ext>
            </a:extLst>
          </p:cNvPr>
          <p:cNvSpPr>
            <a:spLocks noGrp="1"/>
          </p:cNvSpPr>
          <p:nvPr>
            <p:ph type="sldNum" sz="quarter" idx="10"/>
          </p:nvPr>
        </p:nvSpPr>
        <p:spPr/>
        <p:txBody>
          <a:bodyPr/>
          <a:lstStyle/>
          <a:p>
            <a:fld id="{91754378-CC3E-E141-B8A6-3F2727EE0ABD}" type="slidenum">
              <a:rPr lang="en-GB" smtClean="0"/>
              <a:pPr/>
              <a:t>‹#›</a:t>
            </a:fld>
            <a:endParaRPr lang="en-GB"/>
          </a:p>
        </p:txBody>
      </p:sp>
      <p:sp>
        <p:nvSpPr>
          <p:cNvPr id="4" name="Title 1">
            <a:extLst>
              <a:ext uri="{FF2B5EF4-FFF2-40B4-BE49-F238E27FC236}">
                <a16:creationId xmlns:a16="http://schemas.microsoft.com/office/drawing/2014/main" id="{AC1BBDDE-F4B7-3D41-A6E2-B8E835EC874B}"/>
              </a:ext>
            </a:extLst>
          </p:cNvPr>
          <p:cNvSpPr txBox="1">
            <a:spLocks/>
          </p:cNvSpPr>
          <p:nvPr userDrawn="1"/>
        </p:nvSpPr>
        <p:spPr>
          <a:xfrm>
            <a:off x="609600" y="274638"/>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a:t>Text</a:t>
            </a:r>
          </a:p>
        </p:txBody>
      </p:sp>
      <p:graphicFrame>
        <p:nvGraphicFramePr>
          <p:cNvPr id="5" name="Diagram 4">
            <a:extLst>
              <a:ext uri="{FF2B5EF4-FFF2-40B4-BE49-F238E27FC236}">
                <a16:creationId xmlns:a16="http://schemas.microsoft.com/office/drawing/2014/main" id="{801D45F8-3A21-0A4A-9E3A-5C250E4AC703}"/>
              </a:ext>
            </a:extLst>
          </p:cNvPr>
          <p:cNvGraphicFramePr/>
          <p:nvPr userDrawn="1">
            <p:extLst>
              <p:ext uri="{D42A27DB-BD31-4B8C-83A1-F6EECF244321}">
                <p14:modId xmlns:p14="http://schemas.microsoft.com/office/powerpoint/2010/main" val="361047121"/>
              </p:ext>
            </p:extLst>
          </p:nvPr>
        </p:nvGraphicFramePr>
        <p:xfrm>
          <a:off x="609599" y="1768310"/>
          <a:ext cx="10972799" cy="42962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Straight Connector 5">
            <a:extLst>
              <a:ext uri="{FF2B5EF4-FFF2-40B4-BE49-F238E27FC236}">
                <a16:creationId xmlns:a16="http://schemas.microsoft.com/office/drawing/2014/main" id="{6FE9042B-40BD-7441-901A-536EFC1AC615}"/>
              </a:ext>
            </a:extLst>
          </p:cNvPr>
          <p:cNvCxnSpPr/>
          <p:nvPr userDrawn="1"/>
        </p:nvCxnSpPr>
        <p:spPr>
          <a:xfrm>
            <a:off x="0" y="1417638"/>
            <a:ext cx="11582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descr="Icon&#10;&#10;Description automatically generated">
            <a:extLst>
              <a:ext uri="{FF2B5EF4-FFF2-40B4-BE49-F238E27FC236}">
                <a16:creationId xmlns:a16="http://schemas.microsoft.com/office/drawing/2014/main" id="{0A469511-D751-CB46-8349-CBACBD1A06B6}"/>
              </a:ext>
            </a:extLst>
          </p:cNvPr>
          <p:cNvPicPr>
            <a:picLocks noChangeAspect="1"/>
          </p:cNvPicPr>
          <p:nvPr userDrawn="1"/>
        </p:nvPicPr>
        <p:blipFill>
          <a:blip r:embed="rId7"/>
          <a:stretch>
            <a:fillRect/>
          </a:stretch>
        </p:blipFill>
        <p:spPr>
          <a:xfrm>
            <a:off x="7200" y="5950800"/>
            <a:ext cx="1007999" cy="1007999"/>
          </a:xfrm>
          <a:prstGeom prst="rect">
            <a:avLst/>
          </a:prstGeom>
        </p:spPr>
      </p:pic>
    </p:spTree>
    <p:extLst>
      <p:ext uri="{BB962C8B-B14F-4D97-AF65-F5344CB8AC3E}">
        <p14:creationId xmlns:p14="http://schemas.microsoft.com/office/powerpoint/2010/main" val="9850932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5E5D2D0-F665-DF40-B242-A6A084920EE1}"/>
              </a:ext>
            </a:extLst>
          </p:cNvPr>
          <p:cNvSpPr>
            <a:spLocks noGrp="1"/>
          </p:cNvSpPr>
          <p:nvPr>
            <p:ph type="sldNum" sz="quarter" idx="10"/>
          </p:nvPr>
        </p:nvSpPr>
        <p:spPr/>
        <p:txBody>
          <a:bodyPr/>
          <a:lstStyle/>
          <a:p>
            <a:fld id="{91754378-CC3E-E141-B8A6-3F2727EE0ABD}" type="slidenum">
              <a:rPr lang="en-GB" smtClean="0"/>
              <a:pPr/>
              <a:t>‹#›</a:t>
            </a:fld>
            <a:endParaRPr lang="en-GB"/>
          </a:p>
        </p:txBody>
      </p:sp>
      <p:sp>
        <p:nvSpPr>
          <p:cNvPr id="4" name="Title 1">
            <a:extLst>
              <a:ext uri="{FF2B5EF4-FFF2-40B4-BE49-F238E27FC236}">
                <a16:creationId xmlns:a16="http://schemas.microsoft.com/office/drawing/2014/main" id="{F5296543-4078-924D-9E19-2C0B6FF16955}"/>
              </a:ext>
            </a:extLst>
          </p:cNvPr>
          <p:cNvSpPr>
            <a:spLocks noGrp="1"/>
          </p:cNvSpPr>
          <p:nvPr>
            <p:ph type="title" hasCustomPrompt="1"/>
          </p:nvPr>
        </p:nvSpPr>
        <p:spPr>
          <a:xfrm>
            <a:off x="609600" y="274638"/>
            <a:ext cx="10972800" cy="1143000"/>
          </a:xfrm>
        </p:spPr>
        <p:txBody>
          <a:bodyPr/>
          <a:lstStyle/>
          <a:p>
            <a:r>
              <a:rPr lang="en-GB"/>
              <a:t>Text</a:t>
            </a:r>
          </a:p>
        </p:txBody>
      </p:sp>
      <p:graphicFrame>
        <p:nvGraphicFramePr>
          <p:cNvPr id="5" name="Diagram 4">
            <a:extLst>
              <a:ext uri="{FF2B5EF4-FFF2-40B4-BE49-F238E27FC236}">
                <a16:creationId xmlns:a16="http://schemas.microsoft.com/office/drawing/2014/main" id="{839109E9-7227-E343-9CEB-8EEDE3C70D6D}"/>
              </a:ext>
            </a:extLst>
          </p:cNvPr>
          <p:cNvGraphicFramePr/>
          <p:nvPr userDrawn="1">
            <p:extLst>
              <p:ext uri="{D42A27DB-BD31-4B8C-83A1-F6EECF244321}">
                <p14:modId xmlns:p14="http://schemas.microsoft.com/office/powerpoint/2010/main" val="3815924917"/>
              </p:ext>
            </p:extLst>
          </p:nvPr>
        </p:nvGraphicFramePr>
        <p:xfrm>
          <a:off x="2032000" y="141763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Straight Connector 5">
            <a:extLst>
              <a:ext uri="{FF2B5EF4-FFF2-40B4-BE49-F238E27FC236}">
                <a16:creationId xmlns:a16="http://schemas.microsoft.com/office/drawing/2014/main" id="{85A475DD-1B78-A542-8E28-838331DE33E9}"/>
              </a:ext>
            </a:extLst>
          </p:cNvPr>
          <p:cNvCxnSpPr/>
          <p:nvPr userDrawn="1"/>
        </p:nvCxnSpPr>
        <p:spPr>
          <a:xfrm>
            <a:off x="0" y="1417638"/>
            <a:ext cx="11582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descr="Icon&#10;&#10;Description automatically generated">
            <a:extLst>
              <a:ext uri="{FF2B5EF4-FFF2-40B4-BE49-F238E27FC236}">
                <a16:creationId xmlns:a16="http://schemas.microsoft.com/office/drawing/2014/main" id="{F7D985F5-F3F5-7641-B18A-A76D95830D6F}"/>
              </a:ext>
            </a:extLst>
          </p:cNvPr>
          <p:cNvPicPr>
            <a:picLocks noChangeAspect="1"/>
          </p:cNvPicPr>
          <p:nvPr userDrawn="1"/>
        </p:nvPicPr>
        <p:blipFill>
          <a:blip r:embed="rId7"/>
          <a:stretch>
            <a:fillRect/>
          </a:stretch>
        </p:blipFill>
        <p:spPr>
          <a:xfrm>
            <a:off x="7200" y="5950800"/>
            <a:ext cx="1007999" cy="1007999"/>
          </a:xfrm>
          <a:prstGeom prst="rect">
            <a:avLst/>
          </a:prstGeom>
        </p:spPr>
      </p:pic>
    </p:spTree>
    <p:extLst>
      <p:ext uri="{BB962C8B-B14F-4D97-AF65-F5344CB8AC3E}">
        <p14:creationId xmlns:p14="http://schemas.microsoft.com/office/powerpoint/2010/main" val="19066794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754378-CC3E-E141-B8A6-3F2727EE0ABD}" type="slidenum">
              <a:rPr lang="en-GB" smtClean="0"/>
              <a:t>‹#›</a:t>
            </a:fld>
            <a:endParaRPr lang="en-GB"/>
          </a:p>
        </p:txBody>
      </p:sp>
      <p:cxnSp>
        <p:nvCxnSpPr>
          <p:cNvPr id="8" name="Straight Connector 7">
            <a:extLst>
              <a:ext uri="{FF2B5EF4-FFF2-40B4-BE49-F238E27FC236}">
                <a16:creationId xmlns:a16="http://schemas.microsoft.com/office/drawing/2014/main" id="{54AA307A-2EC5-5940-B03A-F3CC567A6C78}"/>
              </a:ext>
            </a:extLst>
          </p:cNvPr>
          <p:cNvCxnSpPr/>
          <p:nvPr/>
        </p:nvCxnSpPr>
        <p:spPr>
          <a:xfrm>
            <a:off x="0" y="1417638"/>
            <a:ext cx="11582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F1CF4057-B7A6-4E4D-9A18-304AD352BE90}"/>
              </a:ext>
            </a:extLst>
          </p:cNvPr>
          <p:cNvSpPr txBox="1">
            <a:spLocks/>
          </p:cNvSpPr>
          <p:nvPr userDrawn="1"/>
        </p:nvSpPr>
        <p:spPr>
          <a:xfrm>
            <a:off x="609600" y="274638"/>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a:t>Title</a:t>
            </a:r>
          </a:p>
        </p:txBody>
      </p:sp>
      <p:graphicFrame>
        <p:nvGraphicFramePr>
          <p:cNvPr id="11" name="Diagram 10">
            <a:extLst>
              <a:ext uri="{FF2B5EF4-FFF2-40B4-BE49-F238E27FC236}">
                <a16:creationId xmlns:a16="http://schemas.microsoft.com/office/drawing/2014/main" id="{E4509CDE-6934-1845-9FFE-346689C45FCF}"/>
              </a:ext>
            </a:extLst>
          </p:cNvPr>
          <p:cNvGraphicFramePr/>
          <p:nvPr userDrawn="1">
            <p:extLst>
              <p:ext uri="{D42A27DB-BD31-4B8C-83A1-F6EECF244321}">
                <p14:modId xmlns:p14="http://schemas.microsoft.com/office/powerpoint/2010/main" val="2399556690"/>
              </p:ext>
            </p:extLst>
          </p:nvPr>
        </p:nvGraphicFramePr>
        <p:xfrm>
          <a:off x="609600" y="1854653"/>
          <a:ext cx="10972799" cy="41438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Icon&#10;&#10;Description automatically generated">
            <a:extLst>
              <a:ext uri="{FF2B5EF4-FFF2-40B4-BE49-F238E27FC236}">
                <a16:creationId xmlns:a16="http://schemas.microsoft.com/office/drawing/2014/main" id="{937BA51D-1093-0E49-BDD1-4EF7D4B4246B}"/>
              </a:ext>
            </a:extLst>
          </p:cNvPr>
          <p:cNvPicPr>
            <a:picLocks noChangeAspect="1"/>
          </p:cNvPicPr>
          <p:nvPr userDrawn="1"/>
        </p:nvPicPr>
        <p:blipFill>
          <a:blip r:embed="rId7"/>
          <a:stretch>
            <a:fillRect/>
          </a:stretch>
        </p:blipFill>
        <p:spPr>
          <a:xfrm>
            <a:off x="7200" y="5950800"/>
            <a:ext cx="1007999" cy="1007999"/>
          </a:xfrm>
          <a:prstGeom prst="rect">
            <a:avLst/>
          </a:prstGeom>
        </p:spPr>
      </p:pic>
    </p:spTree>
    <p:extLst>
      <p:ext uri="{BB962C8B-B14F-4D97-AF65-F5344CB8AC3E}">
        <p14:creationId xmlns:p14="http://schemas.microsoft.com/office/powerpoint/2010/main" val="39913375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754378-CC3E-E141-B8A6-3F2727EE0ABD}" type="slidenum">
              <a:rPr lang="en-GB" smtClean="0"/>
              <a:t>‹#›</a:t>
            </a:fld>
            <a:endParaRPr lang="en-GB"/>
          </a:p>
        </p:txBody>
      </p:sp>
      <p:cxnSp>
        <p:nvCxnSpPr>
          <p:cNvPr id="8" name="Straight Connector 7">
            <a:extLst>
              <a:ext uri="{FF2B5EF4-FFF2-40B4-BE49-F238E27FC236}">
                <a16:creationId xmlns:a16="http://schemas.microsoft.com/office/drawing/2014/main" id="{54AA307A-2EC5-5940-B03A-F3CC567A6C78}"/>
              </a:ext>
            </a:extLst>
          </p:cNvPr>
          <p:cNvCxnSpPr/>
          <p:nvPr/>
        </p:nvCxnSpPr>
        <p:spPr>
          <a:xfrm>
            <a:off x="0" y="1417638"/>
            <a:ext cx="11582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F1CF4057-B7A6-4E4D-9A18-304AD352BE90}"/>
              </a:ext>
            </a:extLst>
          </p:cNvPr>
          <p:cNvSpPr txBox="1">
            <a:spLocks/>
          </p:cNvSpPr>
          <p:nvPr userDrawn="1"/>
        </p:nvSpPr>
        <p:spPr>
          <a:xfrm>
            <a:off x="609600" y="274638"/>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a:t>Title</a:t>
            </a:r>
          </a:p>
        </p:txBody>
      </p:sp>
      <p:graphicFrame>
        <p:nvGraphicFramePr>
          <p:cNvPr id="12" name="Diagram 11">
            <a:extLst>
              <a:ext uri="{FF2B5EF4-FFF2-40B4-BE49-F238E27FC236}">
                <a16:creationId xmlns:a16="http://schemas.microsoft.com/office/drawing/2014/main" id="{FEE40056-D602-5A42-9497-A9D133AB466B}"/>
              </a:ext>
            </a:extLst>
          </p:cNvPr>
          <p:cNvGraphicFramePr/>
          <p:nvPr userDrawn="1">
            <p:extLst>
              <p:ext uri="{D42A27DB-BD31-4B8C-83A1-F6EECF244321}">
                <p14:modId xmlns:p14="http://schemas.microsoft.com/office/powerpoint/2010/main" val="3171792577"/>
              </p:ext>
            </p:extLst>
          </p:nvPr>
        </p:nvGraphicFramePr>
        <p:xfrm>
          <a:off x="609600" y="1926076"/>
          <a:ext cx="10972800" cy="38716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Icon&#10;&#10;Description automatically generated">
            <a:extLst>
              <a:ext uri="{FF2B5EF4-FFF2-40B4-BE49-F238E27FC236}">
                <a16:creationId xmlns:a16="http://schemas.microsoft.com/office/drawing/2014/main" id="{1E01DFAF-2C19-CC4C-9A32-73A680017B7C}"/>
              </a:ext>
            </a:extLst>
          </p:cNvPr>
          <p:cNvPicPr>
            <a:picLocks noChangeAspect="1"/>
          </p:cNvPicPr>
          <p:nvPr userDrawn="1"/>
        </p:nvPicPr>
        <p:blipFill>
          <a:blip r:embed="rId7"/>
          <a:stretch>
            <a:fillRect/>
          </a:stretch>
        </p:blipFill>
        <p:spPr>
          <a:xfrm>
            <a:off x="7200" y="5950800"/>
            <a:ext cx="1007999" cy="1007999"/>
          </a:xfrm>
          <a:prstGeom prst="rect">
            <a:avLst/>
          </a:prstGeom>
        </p:spPr>
      </p:pic>
    </p:spTree>
    <p:extLst>
      <p:ext uri="{BB962C8B-B14F-4D97-AF65-F5344CB8AC3E}">
        <p14:creationId xmlns:p14="http://schemas.microsoft.com/office/powerpoint/2010/main" val="7778096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91754378-CC3E-E141-B8A6-3F2727EE0ABD}" type="slidenum">
              <a:rPr lang="en-GB" smtClean="0"/>
              <a:t>‹#›</a:t>
            </a:fld>
            <a:endParaRPr lang="en-GB"/>
          </a:p>
        </p:txBody>
      </p:sp>
      <p:cxnSp>
        <p:nvCxnSpPr>
          <p:cNvPr id="8" name="Straight Connector 7">
            <a:extLst>
              <a:ext uri="{FF2B5EF4-FFF2-40B4-BE49-F238E27FC236}">
                <a16:creationId xmlns:a16="http://schemas.microsoft.com/office/drawing/2014/main" id="{54AA307A-2EC5-5940-B03A-F3CC567A6C78}"/>
              </a:ext>
            </a:extLst>
          </p:cNvPr>
          <p:cNvCxnSpPr/>
          <p:nvPr/>
        </p:nvCxnSpPr>
        <p:spPr>
          <a:xfrm>
            <a:off x="0" y="1417638"/>
            <a:ext cx="11582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descr="Icon&#10;&#10;Description automatically generated">
            <a:extLst>
              <a:ext uri="{FF2B5EF4-FFF2-40B4-BE49-F238E27FC236}">
                <a16:creationId xmlns:a16="http://schemas.microsoft.com/office/drawing/2014/main" id="{6C38061D-E293-8244-B465-7E707CD4A29D}"/>
              </a:ext>
            </a:extLst>
          </p:cNvPr>
          <p:cNvPicPr>
            <a:picLocks noChangeAspect="1"/>
          </p:cNvPicPr>
          <p:nvPr userDrawn="1"/>
        </p:nvPicPr>
        <p:blipFill>
          <a:blip r:embed="rId2"/>
          <a:stretch>
            <a:fillRect/>
          </a:stretch>
        </p:blipFill>
        <p:spPr>
          <a:xfrm>
            <a:off x="7200" y="5950800"/>
            <a:ext cx="1007999" cy="1007999"/>
          </a:xfrm>
          <a:prstGeom prst="rect">
            <a:avLst/>
          </a:prstGeom>
        </p:spPr>
      </p:pic>
    </p:spTree>
    <p:extLst>
      <p:ext uri="{BB962C8B-B14F-4D97-AF65-F5344CB8AC3E}">
        <p14:creationId xmlns:p14="http://schemas.microsoft.com/office/powerpoint/2010/main" val="4261144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lstStyle/>
          <a:p>
            <a:fld id="{91754378-CC3E-E141-B8A6-3F2727EE0ABD}" type="slidenum">
              <a:rPr lang="en-GB" smtClean="0"/>
              <a:t>‹#›</a:t>
            </a:fld>
            <a:endParaRPr lang="en-GB"/>
          </a:p>
        </p:txBody>
      </p:sp>
      <p:cxnSp>
        <p:nvCxnSpPr>
          <p:cNvPr id="10" name="Straight Connector 9">
            <a:extLst>
              <a:ext uri="{FF2B5EF4-FFF2-40B4-BE49-F238E27FC236}">
                <a16:creationId xmlns:a16="http://schemas.microsoft.com/office/drawing/2014/main" id="{5D366707-697B-C04B-9115-0A9981434984}"/>
              </a:ext>
            </a:extLst>
          </p:cNvPr>
          <p:cNvCxnSpPr/>
          <p:nvPr/>
        </p:nvCxnSpPr>
        <p:spPr>
          <a:xfrm>
            <a:off x="0" y="1417638"/>
            <a:ext cx="11582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descr="Icon&#10;&#10;Description automatically generated">
            <a:extLst>
              <a:ext uri="{FF2B5EF4-FFF2-40B4-BE49-F238E27FC236}">
                <a16:creationId xmlns:a16="http://schemas.microsoft.com/office/drawing/2014/main" id="{9893E48D-05AC-FF42-9274-4A5AA75CF3B3}"/>
              </a:ext>
            </a:extLst>
          </p:cNvPr>
          <p:cNvPicPr>
            <a:picLocks noChangeAspect="1"/>
          </p:cNvPicPr>
          <p:nvPr userDrawn="1"/>
        </p:nvPicPr>
        <p:blipFill>
          <a:blip r:embed="rId2"/>
          <a:stretch>
            <a:fillRect/>
          </a:stretch>
        </p:blipFill>
        <p:spPr>
          <a:xfrm>
            <a:off x="7200" y="5950800"/>
            <a:ext cx="1007999" cy="1007999"/>
          </a:xfrm>
          <a:prstGeom prst="rect">
            <a:avLst/>
          </a:prstGeom>
        </p:spPr>
      </p:pic>
    </p:spTree>
    <p:extLst>
      <p:ext uri="{BB962C8B-B14F-4D97-AF65-F5344CB8AC3E}">
        <p14:creationId xmlns:p14="http://schemas.microsoft.com/office/powerpoint/2010/main" val="21027689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3000" b="0"/>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647826"/>
            <a:ext cx="4011084" cy="430162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1754378-CC3E-E141-B8A6-3F2727EE0ABD}" type="slidenum">
              <a:rPr lang="en-GB" smtClean="0"/>
              <a:t>‹#›</a:t>
            </a:fld>
            <a:endParaRPr lang="en-GB"/>
          </a:p>
        </p:txBody>
      </p:sp>
      <p:cxnSp>
        <p:nvCxnSpPr>
          <p:cNvPr id="9" name="Straight Connector 8">
            <a:extLst>
              <a:ext uri="{FF2B5EF4-FFF2-40B4-BE49-F238E27FC236}">
                <a16:creationId xmlns:a16="http://schemas.microsoft.com/office/drawing/2014/main" id="{62FACA9E-DBB8-454B-A4B6-89621C1205FE}"/>
              </a:ext>
            </a:extLst>
          </p:cNvPr>
          <p:cNvCxnSpPr>
            <a:cxnSpLocks/>
          </p:cNvCxnSpPr>
          <p:nvPr/>
        </p:nvCxnSpPr>
        <p:spPr>
          <a:xfrm>
            <a:off x="0" y="1417638"/>
            <a:ext cx="462068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descr="Icon&#10;&#10;Description automatically generated">
            <a:extLst>
              <a:ext uri="{FF2B5EF4-FFF2-40B4-BE49-F238E27FC236}">
                <a16:creationId xmlns:a16="http://schemas.microsoft.com/office/drawing/2014/main" id="{E57A8D91-A66E-3F4F-9FC9-558E4EE390F1}"/>
              </a:ext>
            </a:extLst>
          </p:cNvPr>
          <p:cNvPicPr>
            <a:picLocks noChangeAspect="1"/>
          </p:cNvPicPr>
          <p:nvPr userDrawn="1"/>
        </p:nvPicPr>
        <p:blipFill>
          <a:blip r:embed="rId2"/>
          <a:stretch>
            <a:fillRect/>
          </a:stretch>
        </p:blipFill>
        <p:spPr>
          <a:xfrm>
            <a:off x="7200" y="5950800"/>
            <a:ext cx="1007999" cy="1007999"/>
          </a:xfrm>
          <a:prstGeom prst="rect">
            <a:avLst/>
          </a:prstGeom>
        </p:spPr>
      </p:pic>
    </p:spTree>
    <p:extLst>
      <p:ext uri="{BB962C8B-B14F-4D97-AF65-F5344CB8AC3E}">
        <p14:creationId xmlns:p14="http://schemas.microsoft.com/office/powerpoint/2010/main" val="35974965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3044825"/>
            <a:ext cx="10363200" cy="1362075"/>
          </a:xfrm>
        </p:spPr>
        <p:txBody>
          <a:bodyPr anchor="b"/>
          <a:lstStyle>
            <a:lvl1pPr algn="l">
              <a:defRPr sz="4000" b="1" cap="all"/>
            </a:lvl1pPr>
          </a:lstStyle>
          <a:p>
            <a:r>
              <a:rPr lang="en-GB"/>
              <a:t>Click to edit Master title style</a:t>
            </a:r>
            <a:br>
              <a:rPr lang="en-GB"/>
            </a:br>
            <a:endParaRPr lang="en-GB"/>
          </a:p>
        </p:txBody>
      </p:sp>
      <p:sp>
        <p:nvSpPr>
          <p:cNvPr id="3" name="Text Placeholder 2"/>
          <p:cNvSpPr>
            <a:spLocks noGrp="1"/>
          </p:cNvSpPr>
          <p:nvPr>
            <p:ph type="body" idx="1"/>
          </p:nvPr>
        </p:nvSpPr>
        <p:spPr>
          <a:xfrm>
            <a:off x="963084" y="4454664"/>
            <a:ext cx="10363200" cy="1500187"/>
          </a:xfrm>
        </p:spPr>
        <p:txBody>
          <a:bodyPr anchor="t"/>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91754378-CC3E-E141-B8A6-3F2727EE0ABD}" type="slidenum">
              <a:rPr lang="en-GB" smtClean="0"/>
              <a:t>‹#›</a:t>
            </a:fld>
            <a:endParaRPr lang="en-GB"/>
          </a:p>
        </p:txBody>
      </p:sp>
      <p:cxnSp>
        <p:nvCxnSpPr>
          <p:cNvPr id="7" name="Straight Connector 6">
            <a:extLst>
              <a:ext uri="{FF2B5EF4-FFF2-40B4-BE49-F238E27FC236}">
                <a16:creationId xmlns:a16="http://schemas.microsoft.com/office/drawing/2014/main" id="{FCD577D4-E545-0045-B96C-BB2F77F75A36}"/>
              </a:ext>
            </a:extLst>
          </p:cNvPr>
          <p:cNvCxnSpPr>
            <a:cxnSpLocks/>
          </p:cNvCxnSpPr>
          <p:nvPr userDrawn="1"/>
        </p:nvCxnSpPr>
        <p:spPr>
          <a:xfrm>
            <a:off x="963084" y="4406900"/>
            <a:ext cx="11228916" cy="539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descr="Icon&#10;&#10;Description automatically generated">
            <a:extLst>
              <a:ext uri="{FF2B5EF4-FFF2-40B4-BE49-F238E27FC236}">
                <a16:creationId xmlns:a16="http://schemas.microsoft.com/office/drawing/2014/main" id="{35672CC9-0633-3D47-B3FE-874A8C8770B1}"/>
              </a:ext>
            </a:extLst>
          </p:cNvPr>
          <p:cNvPicPr>
            <a:picLocks noChangeAspect="1"/>
          </p:cNvPicPr>
          <p:nvPr userDrawn="1"/>
        </p:nvPicPr>
        <p:blipFill>
          <a:blip r:embed="rId2"/>
          <a:stretch>
            <a:fillRect/>
          </a:stretch>
        </p:blipFill>
        <p:spPr>
          <a:xfrm rot="5400000">
            <a:off x="10345281" y="698640"/>
            <a:ext cx="2545360" cy="1148082"/>
          </a:xfrm>
          <a:prstGeom prst="rect">
            <a:avLst/>
          </a:prstGeom>
        </p:spPr>
      </p:pic>
      <p:pic>
        <p:nvPicPr>
          <p:cNvPr id="5" name="Picture 4" descr="Icon&#10;&#10;Description automatically generated">
            <a:extLst>
              <a:ext uri="{FF2B5EF4-FFF2-40B4-BE49-F238E27FC236}">
                <a16:creationId xmlns:a16="http://schemas.microsoft.com/office/drawing/2014/main" id="{E4FA739D-F58E-A400-ADFD-FD3CB6159860}"/>
              </a:ext>
            </a:extLst>
          </p:cNvPr>
          <p:cNvPicPr>
            <a:picLocks noChangeAspect="1"/>
          </p:cNvPicPr>
          <p:nvPr userDrawn="1"/>
        </p:nvPicPr>
        <p:blipFill>
          <a:blip r:embed="rId3"/>
          <a:stretch>
            <a:fillRect/>
          </a:stretch>
        </p:blipFill>
        <p:spPr>
          <a:xfrm>
            <a:off x="26213" y="5930448"/>
            <a:ext cx="1007581" cy="1007581"/>
          </a:xfrm>
          <a:prstGeom prst="rect">
            <a:avLst/>
          </a:prstGeom>
        </p:spPr>
      </p:pic>
    </p:spTree>
    <p:extLst>
      <p:ext uri="{BB962C8B-B14F-4D97-AF65-F5344CB8AC3E}">
        <p14:creationId xmlns:p14="http://schemas.microsoft.com/office/powerpoint/2010/main" val="26976188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3044825"/>
            <a:ext cx="10363200" cy="1362075"/>
          </a:xfrm>
        </p:spPr>
        <p:txBody>
          <a:bodyPr anchor="b"/>
          <a:lstStyle>
            <a:lvl1pPr algn="l">
              <a:defRPr sz="4000" b="1" cap="all"/>
            </a:lvl1pPr>
          </a:lstStyle>
          <a:p>
            <a:r>
              <a:rPr lang="en-GB"/>
              <a:t>Click to edit Master title style</a:t>
            </a:r>
            <a:br>
              <a:rPr lang="en-GB"/>
            </a:br>
            <a:endParaRPr lang="en-GB"/>
          </a:p>
        </p:txBody>
      </p:sp>
      <p:sp>
        <p:nvSpPr>
          <p:cNvPr id="3" name="Text Placeholder 2"/>
          <p:cNvSpPr>
            <a:spLocks noGrp="1"/>
          </p:cNvSpPr>
          <p:nvPr>
            <p:ph type="body" idx="1"/>
          </p:nvPr>
        </p:nvSpPr>
        <p:spPr>
          <a:xfrm>
            <a:off x="963084" y="4454664"/>
            <a:ext cx="10363200" cy="1500187"/>
          </a:xfrm>
        </p:spPr>
        <p:txBody>
          <a:bodyPr anchor="t"/>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91754378-CC3E-E141-B8A6-3F2727EE0ABD}" type="slidenum">
              <a:rPr lang="en-GB" smtClean="0"/>
              <a:t>‹#›</a:t>
            </a:fld>
            <a:endParaRPr lang="en-GB"/>
          </a:p>
        </p:txBody>
      </p:sp>
      <p:cxnSp>
        <p:nvCxnSpPr>
          <p:cNvPr id="7" name="Straight Connector 6">
            <a:extLst>
              <a:ext uri="{FF2B5EF4-FFF2-40B4-BE49-F238E27FC236}">
                <a16:creationId xmlns:a16="http://schemas.microsoft.com/office/drawing/2014/main" id="{FCD577D4-E545-0045-B96C-BB2F77F75A36}"/>
              </a:ext>
            </a:extLst>
          </p:cNvPr>
          <p:cNvCxnSpPr>
            <a:cxnSpLocks/>
          </p:cNvCxnSpPr>
          <p:nvPr userDrawn="1"/>
        </p:nvCxnSpPr>
        <p:spPr>
          <a:xfrm>
            <a:off x="963084" y="4406900"/>
            <a:ext cx="11228916" cy="53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Icon&#10;&#10;Description automatically generated with low confidence">
            <a:extLst>
              <a:ext uri="{FF2B5EF4-FFF2-40B4-BE49-F238E27FC236}">
                <a16:creationId xmlns:a16="http://schemas.microsoft.com/office/drawing/2014/main" id="{7896FA9D-7208-944D-B32F-CDE20B42C9FF}"/>
              </a:ext>
            </a:extLst>
          </p:cNvPr>
          <p:cNvPicPr>
            <a:picLocks noChangeAspect="1"/>
          </p:cNvPicPr>
          <p:nvPr userDrawn="1"/>
        </p:nvPicPr>
        <p:blipFill>
          <a:blip r:embed="rId2"/>
          <a:stretch>
            <a:fillRect/>
          </a:stretch>
        </p:blipFill>
        <p:spPr>
          <a:xfrm rot="5400000">
            <a:off x="10355439" y="698640"/>
            <a:ext cx="2545360" cy="1148082"/>
          </a:xfrm>
          <a:prstGeom prst="rect">
            <a:avLst/>
          </a:prstGeom>
        </p:spPr>
      </p:pic>
      <p:pic>
        <p:nvPicPr>
          <p:cNvPr id="10" name="Picture 9" descr="Icon&#10;&#10;Description automatically generated">
            <a:extLst>
              <a:ext uri="{FF2B5EF4-FFF2-40B4-BE49-F238E27FC236}">
                <a16:creationId xmlns:a16="http://schemas.microsoft.com/office/drawing/2014/main" id="{8EC3217B-4821-E900-202B-FF5C94807998}"/>
              </a:ext>
            </a:extLst>
          </p:cNvPr>
          <p:cNvPicPr>
            <a:picLocks noChangeAspect="1"/>
          </p:cNvPicPr>
          <p:nvPr userDrawn="1"/>
        </p:nvPicPr>
        <p:blipFill>
          <a:blip r:embed="rId3"/>
          <a:stretch>
            <a:fillRect/>
          </a:stretch>
        </p:blipFill>
        <p:spPr>
          <a:xfrm>
            <a:off x="26213" y="5930448"/>
            <a:ext cx="1007581" cy="1007581"/>
          </a:xfrm>
          <a:prstGeom prst="rect">
            <a:avLst/>
          </a:prstGeom>
        </p:spPr>
      </p:pic>
    </p:spTree>
    <p:extLst>
      <p:ext uri="{BB962C8B-B14F-4D97-AF65-F5344CB8AC3E}">
        <p14:creationId xmlns:p14="http://schemas.microsoft.com/office/powerpoint/2010/main" val="13501677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2_Section Header">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3044825"/>
            <a:ext cx="10363200" cy="1362075"/>
          </a:xfrm>
        </p:spPr>
        <p:txBody>
          <a:bodyPr anchor="b"/>
          <a:lstStyle>
            <a:lvl1pPr algn="l">
              <a:defRPr sz="4000" b="1" cap="all">
                <a:solidFill>
                  <a:schemeClr val="bg1"/>
                </a:solidFill>
              </a:defRPr>
            </a:lvl1pPr>
          </a:lstStyle>
          <a:p>
            <a:r>
              <a:rPr lang="en-GB"/>
              <a:t>Click to edit Master title style</a:t>
            </a:r>
            <a:br>
              <a:rPr lang="en-GB"/>
            </a:br>
            <a:endParaRPr lang="en-GB"/>
          </a:p>
        </p:txBody>
      </p:sp>
      <p:sp>
        <p:nvSpPr>
          <p:cNvPr id="3" name="Text Placeholder 2"/>
          <p:cNvSpPr>
            <a:spLocks noGrp="1"/>
          </p:cNvSpPr>
          <p:nvPr>
            <p:ph type="body" idx="1"/>
          </p:nvPr>
        </p:nvSpPr>
        <p:spPr>
          <a:xfrm>
            <a:off x="963084" y="4454664"/>
            <a:ext cx="10363200" cy="1500187"/>
          </a:xfrm>
        </p:spPr>
        <p:txBody>
          <a:bodyPr anchor="t"/>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1754378-CC3E-E141-B8A6-3F2727EE0ABD}" type="slidenum">
              <a:rPr lang="en-GB" smtClean="0"/>
              <a:pPr/>
              <a:t>‹#›</a:t>
            </a:fld>
            <a:endParaRPr lang="en-GB"/>
          </a:p>
        </p:txBody>
      </p:sp>
      <p:cxnSp>
        <p:nvCxnSpPr>
          <p:cNvPr id="7" name="Straight Connector 6">
            <a:extLst>
              <a:ext uri="{FF2B5EF4-FFF2-40B4-BE49-F238E27FC236}">
                <a16:creationId xmlns:a16="http://schemas.microsoft.com/office/drawing/2014/main" id="{FCD577D4-E545-0045-B96C-BB2F77F75A36}"/>
              </a:ext>
            </a:extLst>
          </p:cNvPr>
          <p:cNvCxnSpPr>
            <a:cxnSpLocks/>
          </p:cNvCxnSpPr>
          <p:nvPr userDrawn="1"/>
        </p:nvCxnSpPr>
        <p:spPr>
          <a:xfrm>
            <a:off x="963084" y="4406900"/>
            <a:ext cx="11228916" cy="539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descr="Icon&#10;&#10;Description automatically generated">
            <a:extLst>
              <a:ext uri="{FF2B5EF4-FFF2-40B4-BE49-F238E27FC236}">
                <a16:creationId xmlns:a16="http://schemas.microsoft.com/office/drawing/2014/main" id="{198D92DE-6F99-0040-B5F1-48E84DB96661}"/>
              </a:ext>
            </a:extLst>
          </p:cNvPr>
          <p:cNvPicPr>
            <a:picLocks noChangeAspect="1"/>
          </p:cNvPicPr>
          <p:nvPr userDrawn="1"/>
        </p:nvPicPr>
        <p:blipFill>
          <a:blip r:embed="rId2"/>
          <a:stretch>
            <a:fillRect/>
          </a:stretch>
        </p:blipFill>
        <p:spPr>
          <a:xfrm rot="5400000">
            <a:off x="10340200" y="698640"/>
            <a:ext cx="2545360" cy="1148082"/>
          </a:xfrm>
          <a:prstGeom prst="rect">
            <a:avLst/>
          </a:prstGeom>
        </p:spPr>
      </p:pic>
      <p:pic>
        <p:nvPicPr>
          <p:cNvPr id="8" name="Picture 7" descr="Icon&#10;&#10;Description automatically generated">
            <a:extLst>
              <a:ext uri="{FF2B5EF4-FFF2-40B4-BE49-F238E27FC236}">
                <a16:creationId xmlns:a16="http://schemas.microsoft.com/office/drawing/2014/main" id="{698C69C7-2F6C-F5B2-4B30-5EFE79433381}"/>
              </a:ext>
            </a:extLst>
          </p:cNvPr>
          <p:cNvPicPr>
            <a:picLocks noChangeAspect="1"/>
          </p:cNvPicPr>
          <p:nvPr userDrawn="1"/>
        </p:nvPicPr>
        <p:blipFill>
          <a:blip r:embed="rId3"/>
          <a:stretch>
            <a:fillRect/>
          </a:stretch>
        </p:blipFill>
        <p:spPr>
          <a:xfrm>
            <a:off x="26213" y="5930448"/>
            <a:ext cx="1007581" cy="1007581"/>
          </a:xfrm>
          <a:prstGeom prst="rect">
            <a:avLst/>
          </a:prstGeom>
        </p:spPr>
      </p:pic>
    </p:spTree>
    <p:extLst>
      <p:ext uri="{BB962C8B-B14F-4D97-AF65-F5344CB8AC3E}">
        <p14:creationId xmlns:p14="http://schemas.microsoft.com/office/powerpoint/2010/main" val="4202604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754378-CC3E-E141-B8A6-3F2727EE0ABD}" type="slidenum">
              <a:rPr lang="en-GB" smtClean="0"/>
              <a:t>‹#›</a:t>
            </a:fld>
            <a:endParaRPr lang="en-GB"/>
          </a:p>
        </p:txBody>
      </p:sp>
      <p:cxnSp>
        <p:nvCxnSpPr>
          <p:cNvPr id="8" name="Straight Connector 7">
            <a:extLst>
              <a:ext uri="{FF2B5EF4-FFF2-40B4-BE49-F238E27FC236}">
                <a16:creationId xmlns:a16="http://schemas.microsoft.com/office/drawing/2014/main" id="{54AA307A-2EC5-5940-B03A-F3CC567A6C78}"/>
              </a:ext>
            </a:extLst>
          </p:cNvPr>
          <p:cNvCxnSpPr/>
          <p:nvPr/>
        </p:nvCxnSpPr>
        <p:spPr>
          <a:xfrm>
            <a:off x="0" y="1417638"/>
            <a:ext cx="11582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F1CF4057-B7A6-4E4D-9A18-304AD352BE90}"/>
              </a:ext>
            </a:extLst>
          </p:cNvPr>
          <p:cNvSpPr txBox="1">
            <a:spLocks/>
          </p:cNvSpPr>
          <p:nvPr userDrawn="1"/>
        </p:nvSpPr>
        <p:spPr>
          <a:xfrm>
            <a:off x="609600" y="274638"/>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a:t>Title</a:t>
            </a:r>
          </a:p>
        </p:txBody>
      </p:sp>
      <p:graphicFrame>
        <p:nvGraphicFramePr>
          <p:cNvPr id="11" name="Diagram 10">
            <a:extLst>
              <a:ext uri="{FF2B5EF4-FFF2-40B4-BE49-F238E27FC236}">
                <a16:creationId xmlns:a16="http://schemas.microsoft.com/office/drawing/2014/main" id="{E4509CDE-6934-1845-9FFE-346689C45FCF}"/>
              </a:ext>
            </a:extLst>
          </p:cNvPr>
          <p:cNvGraphicFramePr/>
          <p:nvPr userDrawn="1">
            <p:extLst>
              <p:ext uri="{D42A27DB-BD31-4B8C-83A1-F6EECF244321}">
                <p14:modId xmlns:p14="http://schemas.microsoft.com/office/powerpoint/2010/main" val="2399556690"/>
              </p:ext>
            </p:extLst>
          </p:nvPr>
        </p:nvGraphicFramePr>
        <p:xfrm>
          <a:off x="609600" y="1854653"/>
          <a:ext cx="10972799" cy="41438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Icon&#10;&#10;Description automatically generated">
            <a:extLst>
              <a:ext uri="{FF2B5EF4-FFF2-40B4-BE49-F238E27FC236}">
                <a16:creationId xmlns:a16="http://schemas.microsoft.com/office/drawing/2014/main" id="{937BA51D-1093-0E49-BDD1-4EF7D4B4246B}"/>
              </a:ext>
            </a:extLst>
          </p:cNvPr>
          <p:cNvPicPr>
            <a:picLocks noChangeAspect="1"/>
          </p:cNvPicPr>
          <p:nvPr userDrawn="1"/>
        </p:nvPicPr>
        <p:blipFill>
          <a:blip r:embed="rId7"/>
          <a:stretch>
            <a:fillRect/>
          </a:stretch>
        </p:blipFill>
        <p:spPr>
          <a:xfrm>
            <a:off x="7200" y="5950800"/>
            <a:ext cx="1007999" cy="1007999"/>
          </a:xfrm>
          <a:prstGeom prst="rect">
            <a:avLst/>
          </a:prstGeom>
        </p:spPr>
      </p:pic>
    </p:spTree>
    <p:extLst>
      <p:ext uri="{BB962C8B-B14F-4D97-AF65-F5344CB8AC3E}">
        <p14:creationId xmlns:p14="http://schemas.microsoft.com/office/powerpoint/2010/main" val="29083496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3_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3044825"/>
            <a:ext cx="10363200" cy="1362075"/>
          </a:xfrm>
        </p:spPr>
        <p:txBody>
          <a:bodyPr anchor="b"/>
          <a:lstStyle>
            <a:lvl1pPr algn="l">
              <a:defRPr sz="4000" b="1" cap="all">
                <a:solidFill>
                  <a:schemeClr val="bg1"/>
                </a:solidFill>
              </a:defRPr>
            </a:lvl1pPr>
          </a:lstStyle>
          <a:p>
            <a:r>
              <a:rPr lang="en-GB"/>
              <a:t>Click to edit Master title style</a:t>
            </a:r>
            <a:br>
              <a:rPr lang="en-GB"/>
            </a:br>
            <a:endParaRPr lang="en-GB"/>
          </a:p>
        </p:txBody>
      </p:sp>
      <p:sp>
        <p:nvSpPr>
          <p:cNvPr id="3" name="Text Placeholder 2"/>
          <p:cNvSpPr>
            <a:spLocks noGrp="1"/>
          </p:cNvSpPr>
          <p:nvPr>
            <p:ph type="body" idx="1"/>
          </p:nvPr>
        </p:nvSpPr>
        <p:spPr>
          <a:xfrm>
            <a:off x="963084" y="4454664"/>
            <a:ext cx="10363200" cy="1500187"/>
          </a:xfrm>
        </p:spPr>
        <p:txBody>
          <a:bodyPr anchor="t"/>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1754378-CC3E-E141-B8A6-3F2727EE0ABD}" type="slidenum">
              <a:rPr lang="en-GB" smtClean="0"/>
              <a:pPr/>
              <a:t>‹#›</a:t>
            </a:fld>
            <a:endParaRPr lang="en-GB"/>
          </a:p>
        </p:txBody>
      </p:sp>
      <p:cxnSp>
        <p:nvCxnSpPr>
          <p:cNvPr id="7" name="Straight Connector 6">
            <a:extLst>
              <a:ext uri="{FF2B5EF4-FFF2-40B4-BE49-F238E27FC236}">
                <a16:creationId xmlns:a16="http://schemas.microsoft.com/office/drawing/2014/main" id="{FCD577D4-E545-0045-B96C-BB2F77F75A36}"/>
              </a:ext>
            </a:extLst>
          </p:cNvPr>
          <p:cNvCxnSpPr>
            <a:cxnSpLocks/>
          </p:cNvCxnSpPr>
          <p:nvPr userDrawn="1"/>
        </p:nvCxnSpPr>
        <p:spPr>
          <a:xfrm>
            <a:off x="963084" y="4406900"/>
            <a:ext cx="11228916" cy="539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descr="Icon&#10;&#10;Description automatically generated">
            <a:extLst>
              <a:ext uri="{FF2B5EF4-FFF2-40B4-BE49-F238E27FC236}">
                <a16:creationId xmlns:a16="http://schemas.microsoft.com/office/drawing/2014/main" id="{E11DEBBC-E4AE-3940-B6BB-FC57FEB65063}"/>
              </a:ext>
            </a:extLst>
          </p:cNvPr>
          <p:cNvPicPr>
            <a:picLocks noChangeAspect="1"/>
          </p:cNvPicPr>
          <p:nvPr userDrawn="1"/>
        </p:nvPicPr>
        <p:blipFill>
          <a:blip r:embed="rId2"/>
          <a:stretch>
            <a:fillRect/>
          </a:stretch>
        </p:blipFill>
        <p:spPr>
          <a:xfrm rot="5400000">
            <a:off x="10345277" y="698640"/>
            <a:ext cx="2545363" cy="1148083"/>
          </a:xfrm>
          <a:prstGeom prst="rect">
            <a:avLst/>
          </a:prstGeom>
        </p:spPr>
      </p:pic>
      <p:pic>
        <p:nvPicPr>
          <p:cNvPr id="11" name="Picture 10" descr="Icon&#10;&#10;Description automatically generated">
            <a:extLst>
              <a:ext uri="{FF2B5EF4-FFF2-40B4-BE49-F238E27FC236}">
                <a16:creationId xmlns:a16="http://schemas.microsoft.com/office/drawing/2014/main" id="{E4D9D992-72D7-1AA7-5908-F86AD0875A1D}"/>
              </a:ext>
            </a:extLst>
          </p:cNvPr>
          <p:cNvPicPr>
            <a:picLocks noChangeAspect="1"/>
          </p:cNvPicPr>
          <p:nvPr userDrawn="1"/>
        </p:nvPicPr>
        <p:blipFill>
          <a:blip r:embed="rId3"/>
          <a:stretch>
            <a:fillRect/>
          </a:stretch>
        </p:blipFill>
        <p:spPr>
          <a:xfrm>
            <a:off x="7200" y="5950800"/>
            <a:ext cx="1007999" cy="1007999"/>
          </a:xfrm>
          <a:prstGeom prst="rect">
            <a:avLst/>
          </a:prstGeom>
        </p:spPr>
      </p:pic>
    </p:spTree>
    <p:extLst>
      <p:ext uri="{BB962C8B-B14F-4D97-AF65-F5344CB8AC3E}">
        <p14:creationId xmlns:p14="http://schemas.microsoft.com/office/powerpoint/2010/main" val="12364255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91754378-CC3E-E141-B8A6-3F2727EE0ABD}" type="slidenum">
              <a:rPr lang="en-GB" smtClean="0"/>
              <a:t>‹#›</a:t>
            </a:fld>
            <a:endParaRPr lang="en-GB"/>
          </a:p>
        </p:txBody>
      </p:sp>
      <p:pic>
        <p:nvPicPr>
          <p:cNvPr id="8" name="Picture 7" descr="Icon&#10;&#10;Description automatically generated">
            <a:extLst>
              <a:ext uri="{FF2B5EF4-FFF2-40B4-BE49-F238E27FC236}">
                <a16:creationId xmlns:a16="http://schemas.microsoft.com/office/drawing/2014/main" id="{28E5D013-46BC-7E40-A112-401B12C438E8}"/>
              </a:ext>
            </a:extLst>
          </p:cNvPr>
          <p:cNvPicPr>
            <a:picLocks noChangeAspect="1"/>
          </p:cNvPicPr>
          <p:nvPr userDrawn="1"/>
        </p:nvPicPr>
        <p:blipFill>
          <a:blip r:embed="rId2"/>
          <a:stretch>
            <a:fillRect/>
          </a:stretch>
        </p:blipFill>
        <p:spPr>
          <a:xfrm>
            <a:off x="7200" y="5950800"/>
            <a:ext cx="1007999" cy="1007999"/>
          </a:xfrm>
          <a:prstGeom prst="rect">
            <a:avLst/>
          </a:prstGeom>
        </p:spPr>
      </p:pic>
    </p:spTree>
    <p:extLst>
      <p:ext uri="{BB962C8B-B14F-4D97-AF65-F5344CB8AC3E}">
        <p14:creationId xmlns:p14="http://schemas.microsoft.com/office/powerpoint/2010/main" val="32309283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50F1C8-7CC1-2D43-A6C9-15B538C7AA16}"/>
              </a:ext>
            </a:extLst>
          </p:cNvPr>
          <p:cNvSpPr/>
          <p:nvPr userDrawn="1"/>
        </p:nvSpPr>
        <p:spPr>
          <a:xfrm>
            <a:off x="6535" y="0"/>
            <a:ext cx="477840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 name="Title 1"/>
          <p:cNvSpPr>
            <a:spLocks noGrp="1"/>
          </p:cNvSpPr>
          <p:nvPr>
            <p:ph type="title"/>
          </p:nvPr>
        </p:nvSpPr>
        <p:spPr>
          <a:xfrm>
            <a:off x="5273458" y="274638"/>
            <a:ext cx="6308942" cy="1143000"/>
          </a:xfrm>
        </p:spPr>
        <p:txBody>
          <a:bodyPr>
            <a:normAutofit/>
          </a:bodyPr>
          <a:lstStyle>
            <a:lvl1pPr>
              <a:defRPr sz="3400"/>
            </a:lvl1pPr>
          </a:lstStyle>
          <a:p>
            <a:r>
              <a:rPr lang="en-US"/>
              <a:t>Click to edit Master title style</a:t>
            </a:r>
            <a:endParaRPr lang="en-GB"/>
          </a:p>
        </p:txBody>
      </p:sp>
      <p:sp>
        <p:nvSpPr>
          <p:cNvPr id="4" name="Content Placeholder 3"/>
          <p:cNvSpPr>
            <a:spLocks noGrp="1"/>
          </p:cNvSpPr>
          <p:nvPr>
            <p:ph sz="half" idx="2"/>
          </p:nvPr>
        </p:nvSpPr>
        <p:spPr>
          <a:xfrm>
            <a:off x="5273458" y="1600201"/>
            <a:ext cx="630894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91754378-CC3E-E141-B8A6-3F2727EE0ABD}" type="slidenum">
              <a:rPr lang="en-GB" smtClean="0"/>
              <a:t>‹#›</a:t>
            </a:fld>
            <a:endParaRPr lang="en-GB"/>
          </a:p>
        </p:txBody>
      </p:sp>
      <p:sp>
        <p:nvSpPr>
          <p:cNvPr id="12" name="Text Placeholder 3">
            <a:extLst>
              <a:ext uri="{FF2B5EF4-FFF2-40B4-BE49-F238E27FC236}">
                <a16:creationId xmlns:a16="http://schemas.microsoft.com/office/drawing/2014/main" id="{5E60718F-E54F-7247-BBF1-B065FD055B5B}"/>
              </a:ext>
            </a:extLst>
          </p:cNvPr>
          <p:cNvSpPr>
            <a:spLocks noGrp="1"/>
          </p:cNvSpPr>
          <p:nvPr>
            <p:ph type="body" sz="half" idx="13"/>
          </p:nvPr>
        </p:nvSpPr>
        <p:spPr>
          <a:xfrm>
            <a:off x="609601" y="274638"/>
            <a:ext cx="3649248" cy="5674816"/>
          </a:xfrm>
        </p:spPr>
        <p:txBody>
          <a:bodyPr>
            <a:normAutofit/>
          </a:bodyPr>
          <a:lstStyle>
            <a:lvl1pPr marL="0" indent="0">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9" name="Picture 8" descr="Icon&#10;&#10;Description automatically generated">
            <a:extLst>
              <a:ext uri="{FF2B5EF4-FFF2-40B4-BE49-F238E27FC236}">
                <a16:creationId xmlns:a16="http://schemas.microsoft.com/office/drawing/2014/main" id="{5AB9F0CB-EDC0-1F7B-3A4B-D9E02F5A07A6}"/>
              </a:ext>
            </a:extLst>
          </p:cNvPr>
          <p:cNvPicPr>
            <a:picLocks noChangeAspect="1"/>
          </p:cNvPicPr>
          <p:nvPr userDrawn="1"/>
        </p:nvPicPr>
        <p:blipFill>
          <a:blip r:embed="rId2"/>
          <a:stretch>
            <a:fillRect/>
          </a:stretch>
        </p:blipFill>
        <p:spPr>
          <a:xfrm>
            <a:off x="26213" y="5930448"/>
            <a:ext cx="1007581" cy="1007581"/>
          </a:xfrm>
          <a:prstGeom prst="rect">
            <a:avLst/>
          </a:prstGeom>
        </p:spPr>
      </p:pic>
    </p:spTree>
    <p:extLst>
      <p:ext uri="{BB962C8B-B14F-4D97-AF65-F5344CB8AC3E}">
        <p14:creationId xmlns:p14="http://schemas.microsoft.com/office/powerpoint/2010/main" val="14657227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50F1C8-7CC1-2D43-A6C9-15B538C7AA16}"/>
              </a:ext>
            </a:extLst>
          </p:cNvPr>
          <p:cNvSpPr/>
          <p:nvPr userDrawn="1"/>
        </p:nvSpPr>
        <p:spPr>
          <a:xfrm>
            <a:off x="6535" y="0"/>
            <a:ext cx="4778407"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 name="Title 1"/>
          <p:cNvSpPr>
            <a:spLocks noGrp="1"/>
          </p:cNvSpPr>
          <p:nvPr>
            <p:ph type="title"/>
          </p:nvPr>
        </p:nvSpPr>
        <p:spPr>
          <a:xfrm>
            <a:off x="5273458" y="274638"/>
            <a:ext cx="6308942" cy="1143000"/>
          </a:xfrm>
        </p:spPr>
        <p:txBody>
          <a:bodyPr>
            <a:normAutofit/>
          </a:bodyPr>
          <a:lstStyle>
            <a:lvl1pPr>
              <a:defRPr sz="3400"/>
            </a:lvl1pPr>
          </a:lstStyle>
          <a:p>
            <a:r>
              <a:rPr lang="en-US"/>
              <a:t>Click to edit Master title style</a:t>
            </a:r>
            <a:endParaRPr lang="en-GB"/>
          </a:p>
        </p:txBody>
      </p:sp>
      <p:sp>
        <p:nvSpPr>
          <p:cNvPr id="4" name="Content Placeholder 3"/>
          <p:cNvSpPr>
            <a:spLocks noGrp="1"/>
          </p:cNvSpPr>
          <p:nvPr>
            <p:ph sz="half" idx="2"/>
          </p:nvPr>
        </p:nvSpPr>
        <p:spPr>
          <a:xfrm>
            <a:off x="5273458" y="1600201"/>
            <a:ext cx="630894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91754378-CC3E-E141-B8A6-3F2727EE0ABD}" type="slidenum">
              <a:rPr lang="en-GB" smtClean="0"/>
              <a:t>‹#›</a:t>
            </a:fld>
            <a:endParaRPr lang="en-GB"/>
          </a:p>
        </p:txBody>
      </p:sp>
      <p:sp>
        <p:nvSpPr>
          <p:cNvPr id="12" name="Text Placeholder 3">
            <a:extLst>
              <a:ext uri="{FF2B5EF4-FFF2-40B4-BE49-F238E27FC236}">
                <a16:creationId xmlns:a16="http://schemas.microsoft.com/office/drawing/2014/main" id="{5E60718F-E54F-7247-BBF1-B065FD055B5B}"/>
              </a:ext>
            </a:extLst>
          </p:cNvPr>
          <p:cNvSpPr>
            <a:spLocks noGrp="1"/>
          </p:cNvSpPr>
          <p:nvPr>
            <p:ph type="body" sz="half" idx="13"/>
          </p:nvPr>
        </p:nvSpPr>
        <p:spPr>
          <a:xfrm>
            <a:off x="609601" y="274638"/>
            <a:ext cx="3649248" cy="5674816"/>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descr="Icon&#10;&#10;Description automatically generated">
            <a:extLst>
              <a:ext uri="{FF2B5EF4-FFF2-40B4-BE49-F238E27FC236}">
                <a16:creationId xmlns:a16="http://schemas.microsoft.com/office/drawing/2014/main" id="{A98AC3E9-BC70-903D-0084-6006C9A90039}"/>
              </a:ext>
            </a:extLst>
          </p:cNvPr>
          <p:cNvPicPr>
            <a:picLocks noChangeAspect="1"/>
          </p:cNvPicPr>
          <p:nvPr userDrawn="1"/>
        </p:nvPicPr>
        <p:blipFill>
          <a:blip r:embed="rId2"/>
          <a:stretch>
            <a:fillRect/>
          </a:stretch>
        </p:blipFill>
        <p:spPr>
          <a:xfrm>
            <a:off x="26213" y="5930448"/>
            <a:ext cx="1007581" cy="1007581"/>
          </a:xfrm>
          <a:prstGeom prst="rect">
            <a:avLst/>
          </a:prstGeom>
        </p:spPr>
      </p:pic>
    </p:spTree>
    <p:extLst>
      <p:ext uri="{BB962C8B-B14F-4D97-AF65-F5344CB8AC3E}">
        <p14:creationId xmlns:p14="http://schemas.microsoft.com/office/powerpoint/2010/main" val="39265977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50F1C8-7CC1-2D43-A6C9-15B538C7AA16}"/>
              </a:ext>
            </a:extLst>
          </p:cNvPr>
          <p:cNvSpPr/>
          <p:nvPr userDrawn="1"/>
        </p:nvSpPr>
        <p:spPr>
          <a:xfrm>
            <a:off x="6535" y="0"/>
            <a:ext cx="4778407"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 name="Title 1"/>
          <p:cNvSpPr>
            <a:spLocks noGrp="1"/>
          </p:cNvSpPr>
          <p:nvPr>
            <p:ph type="title"/>
          </p:nvPr>
        </p:nvSpPr>
        <p:spPr>
          <a:xfrm>
            <a:off x="5273458" y="274638"/>
            <a:ext cx="6308942" cy="1143000"/>
          </a:xfrm>
        </p:spPr>
        <p:txBody>
          <a:bodyPr>
            <a:normAutofit/>
          </a:bodyPr>
          <a:lstStyle>
            <a:lvl1pPr>
              <a:defRPr sz="3400"/>
            </a:lvl1pPr>
          </a:lstStyle>
          <a:p>
            <a:r>
              <a:rPr lang="en-US"/>
              <a:t>Click to edit Master title style</a:t>
            </a:r>
            <a:endParaRPr lang="en-GB"/>
          </a:p>
        </p:txBody>
      </p:sp>
      <p:sp>
        <p:nvSpPr>
          <p:cNvPr id="4" name="Content Placeholder 3"/>
          <p:cNvSpPr>
            <a:spLocks noGrp="1"/>
          </p:cNvSpPr>
          <p:nvPr>
            <p:ph sz="half" idx="2"/>
          </p:nvPr>
        </p:nvSpPr>
        <p:spPr>
          <a:xfrm>
            <a:off x="5273458" y="1600201"/>
            <a:ext cx="630894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91754378-CC3E-E141-B8A6-3F2727EE0ABD}" type="slidenum">
              <a:rPr lang="en-GB" smtClean="0"/>
              <a:t>‹#›</a:t>
            </a:fld>
            <a:endParaRPr lang="en-GB"/>
          </a:p>
        </p:txBody>
      </p:sp>
      <p:sp>
        <p:nvSpPr>
          <p:cNvPr id="12" name="Text Placeholder 3">
            <a:extLst>
              <a:ext uri="{FF2B5EF4-FFF2-40B4-BE49-F238E27FC236}">
                <a16:creationId xmlns:a16="http://schemas.microsoft.com/office/drawing/2014/main" id="{5E60718F-E54F-7247-BBF1-B065FD055B5B}"/>
              </a:ext>
            </a:extLst>
          </p:cNvPr>
          <p:cNvSpPr>
            <a:spLocks noGrp="1"/>
          </p:cNvSpPr>
          <p:nvPr>
            <p:ph type="body" sz="half" idx="13"/>
          </p:nvPr>
        </p:nvSpPr>
        <p:spPr>
          <a:xfrm>
            <a:off x="609601" y="274638"/>
            <a:ext cx="3649248" cy="5674816"/>
          </a:xfrm>
        </p:spPr>
        <p:txBody>
          <a:bodyPr>
            <a:normAutofit/>
          </a:bodyPr>
          <a:lstStyle>
            <a:lvl1pPr marL="0" indent="0">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descr="Icon&#10;&#10;Description automatically generated">
            <a:extLst>
              <a:ext uri="{FF2B5EF4-FFF2-40B4-BE49-F238E27FC236}">
                <a16:creationId xmlns:a16="http://schemas.microsoft.com/office/drawing/2014/main" id="{5D4462AF-92CB-27E3-C404-1C566AB1F56A}"/>
              </a:ext>
            </a:extLst>
          </p:cNvPr>
          <p:cNvPicPr>
            <a:picLocks noChangeAspect="1"/>
          </p:cNvPicPr>
          <p:nvPr userDrawn="1"/>
        </p:nvPicPr>
        <p:blipFill>
          <a:blip r:embed="rId2"/>
          <a:stretch>
            <a:fillRect/>
          </a:stretch>
        </p:blipFill>
        <p:spPr>
          <a:xfrm>
            <a:off x="26213" y="5930448"/>
            <a:ext cx="1007581" cy="1007581"/>
          </a:xfrm>
          <a:prstGeom prst="rect">
            <a:avLst/>
          </a:prstGeom>
        </p:spPr>
      </p:pic>
    </p:spTree>
    <p:extLst>
      <p:ext uri="{BB962C8B-B14F-4D97-AF65-F5344CB8AC3E}">
        <p14:creationId xmlns:p14="http://schemas.microsoft.com/office/powerpoint/2010/main" val="14932311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50F1C8-7CC1-2D43-A6C9-15B538C7AA16}"/>
              </a:ext>
            </a:extLst>
          </p:cNvPr>
          <p:cNvSpPr/>
          <p:nvPr userDrawn="1"/>
        </p:nvSpPr>
        <p:spPr>
          <a:xfrm>
            <a:off x="6535" y="0"/>
            <a:ext cx="4778407" cy="6858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 name="Title 1"/>
          <p:cNvSpPr>
            <a:spLocks noGrp="1"/>
          </p:cNvSpPr>
          <p:nvPr>
            <p:ph type="title"/>
          </p:nvPr>
        </p:nvSpPr>
        <p:spPr>
          <a:xfrm>
            <a:off x="5273458" y="274638"/>
            <a:ext cx="6308942" cy="1143000"/>
          </a:xfrm>
        </p:spPr>
        <p:txBody>
          <a:bodyPr>
            <a:normAutofit/>
          </a:bodyPr>
          <a:lstStyle>
            <a:lvl1pPr>
              <a:defRPr sz="3400"/>
            </a:lvl1pPr>
          </a:lstStyle>
          <a:p>
            <a:r>
              <a:rPr lang="en-US"/>
              <a:t>Click to edit Master title style</a:t>
            </a:r>
            <a:endParaRPr lang="en-GB"/>
          </a:p>
        </p:txBody>
      </p:sp>
      <p:sp>
        <p:nvSpPr>
          <p:cNvPr id="4" name="Content Placeholder 3"/>
          <p:cNvSpPr>
            <a:spLocks noGrp="1"/>
          </p:cNvSpPr>
          <p:nvPr>
            <p:ph sz="half" idx="2"/>
          </p:nvPr>
        </p:nvSpPr>
        <p:spPr>
          <a:xfrm>
            <a:off x="5273458" y="1600201"/>
            <a:ext cx="630894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91754378-CC3E-E141-B8A6-3F2727EE0ABD}" type="slidenum">
              <a:rPr lang="en-GB" smtClean="0"/>
              <a:t>‹#›</a:t>
            </a:fld>
            <a:endParaRPr lang="en-GB"/>
          </a:p>
        </p:txBody>
      </p:sp>
      <p:sp>
        <p:nvSpPr>
          <p:cNvPr id="12" name="Text Placeholder 3">
            <a:extLst>
              <a:ext uri="{FF2B5EF4-FFF2-40B4-BE49-F238E27FC236}">
                <a16:creationId xmlns:a16="http://schemas.microsoft.com/office/drawing/2014/main" id="{5E60718F-E54F-7247-BBF1-B065FD055B5B}"/>
              </a:ext>
            </a:extLst>
          </p:cNvPr>
          <p:cNvSpPr>
            <a:spLocks noGrp="1"/>
          </p:cNvSpPr>
          <p:nvPr>
            <p:ph type="body" sz="half" idx="13"/>
          </p:nvPr>
        </p:nvSpPr>
        <p:spPr>
          <a:xfrm>
            <a:off x="609601" y="274638"/>
            <a:ext cx="3649248" cy="5674816"/>
          </a:xfrm>
        </p:spPr>
        <p:txBody>
          <a:bodyPr>
            <a:normAutofit/>
          </a:bodyPr>
          <a:lstStyle>
            <a:lvl1pPr marL="0" indent="0">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9" name="Picture 8" descr="Icon&#10;&#10;Description automatically generated">
            <a:extLst>
              <a:ext uri="{FF2B5EF4-FFF2-40B4-BE49-F238E27FC236}">
                <a16:creationId xmlns:a16="http://schemas.microsoft.com/office/drawing/2014/main" id="{0610F273-8DE0-0A93-4B03-75014F38A128}"/>
              </a:ext>
            </a:extLst>
          </p:cNvPr>
          <p:cNvPicPr>
            <a:picLocks noChangeAspect="1"/>
          </p:cNvPicPr>
          <p:nvPr userDrawn="1"/>
        </p:nvPicPr>
        <p:blipFill>
          <a:blip r:embed="rId2"/>
          <a:stretch>
            <a:fillRect/>
          </a:stretch>
        </p:blipFill>
        <p:spPr>
          <a:xfrm>
            <a:off x="7200" y="5950800"/>
            <a:ext cx="1007999" cy="1007999"/>
          </a:xfrm>
          <a:prstGeom prst="rect">
            <a:avLst/>
          </a:prstGeom>
        </p:spPr>
      </p:pic>
    </p:spTree>
    <p:extLst>
      <p:ext uri="{BB962C8B-B14F-4D97-AF65-F5344CB8AC3E}">
        <p14:creationId xmlns:p14="http://schemas.microsoft.com/office/powerpoint/2010/main" val="8507338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Slide Number Placeholder 4"/>
          <p:cNvSpPr>
            <a:spLocks noGrp="1"/>
          </p:cNvSpPr>
          <p:nvPr>
            <p:ph type="sldNum" sz="quarter" idx="12"/>
          </p:nvPr>
        </p:nvSpPr>
        <p:spPr/>
        <p:txBody>
          <a:bodyPr/>
          <a:lstStyle/>
          <a:p>
            <a:fld id="{91754378-CC3E-E141-B8A6-3F2727EE0ABD}" type="slidenum">
              <a:rPr lang="en-GB" smtClean="0"/>
              <a:t>‹#›</a:t>
            </a:fld>
            <a:endParaRPr lang="en-GB"/>
          </a:p>
        </p:txBody>
      </p:sp>
      <p:pic>
        <p:nvPicPr>
          <p:cNvPr id="6" name="Picture 5" descr="Icon&#10;&#10;Description automatically generated">
            <a:extLst>
              <a:ext uri="{FF2B5EF4-FFF2-40B4-BE49-F238E27FC236}">
                <a16:creationId xmlns:a16="http://schemas.microsoft.com/office/drawing/2014/main" id="{1BC7CF66-F401-434B-9CDB-D64F51A2F883}"/>
              </a:ext>
            </a:extLst>
          </p:cNvPr>
          <p:cNvPicPr>
            <a:picLocks noChangeAspect="1"/>
          </p:cNvPicPr>
          <p:nvPr userDrawn="1"/>
        </p:nvPicPr>
        <p:blipFill>
          <a:blip r:embed="rId2"/>
          <a:stretch>
            <a:fillRect/>
          </a:stretch>
        </p:blipFill>
        <p:spPr>
          <a:xfrm>
            <a:off x="7200" y="5950800"/>
            <a:ext cx="1007999" cy="1007999"/>
          </a:xfrm>
          <a:prstGeom prst="rect">
            <a:avLst/>
          </a:prstGeom>
        </p:spPr>
      </p:pic>
    </p:spTree>
    <p:extLst>
      <p:ext uri="{BB962C8B-B14F-4D97-AF65-F5344CB8AC3E}">
        <p14:creationId xmlns:p14="http://schemas.microsoft.com/office/powerpoint/2010/main" val="662972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754378-CC3E-E141-B8A6-3F2727EE0ABD}" type="slidenum">
              <a:rPr lang="en-GB" smtClean="0"/>
              <a:t>‹#›</a:t>
            </a:fld>
            <a:endParaRPr lang="en-GB"/>
          </a:p>
        </p:txBody>
      </p:sp>
      <p:pic>
        <p:nvPicPr>
          <p:cNvPr id="5" name="Picture 4" descr="Icon&#10;&#10;Description automatically generated">
            <a:extLst>
              <a:ext uri="{FF2B5EF4-FFF2-40B4-BE49-F238E27FC236}">
                <a16:creationId xmlns:a16="http://schemas.microsoft.com/office/drawing/2014/main" id="{5313EFA6-D86C-E54D-848D-960A6FDAC92A}"/>
              </a:ext>
            </a:extLst>
          </p:cNvPr>
          <p:cNvPicPr>
            <a:picLocks noChangeAspect="1"/>
          </p:cNvPicPr>
          <p:nvPr userDrawn="1"/>
        </p:nvPicPr>
        <p:blipFill>
          <a:blip r:embed="rId2"/>
          <a:stretch>
            <a:fillRect/>
          </a:stretch>
        </p:blipFill>
        <p:spPr>
          <a:xfrm>
            <a:off x="7200" y="5950800"/>
            <a:ext cx="1007999" cy="1007999"/>
          </a:xfrm>
          <a:prstGeom prst="rect">
            <a:avLst/>
          </a:prstGeom>
        </p:spPr>
      </p:pic>
    </p:spTree>
    <p:extLst>
      <p:ext uri="{BB962C8B-B14F-4D97-AF65-F5344CB8AC3E}">
        <p14:creationId xmlns:p14="http://schemas.microsoft.com/office/powerpoint/2010/main" val="15008304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1754378-CC3E-E141-B8A6-3F2727EE0ABD}" type="slidenum">
              <a:rPr lang="en-GB" smtClean="0"/>
              <a:t>‹#›</a:t>
            </a:fld>
            <a:endParaRPr lang="en-GB"/>
          </a:p>
        </p:txBody>
      </p:sp>
      <p:pic>
        <p:nvPicPr>
          <p:cNvPr id="8" name="Picture 7" descr="Icon&#10;&#10;Description automatically generated">
            <a:extLst>
              <a:ext uri="{FF2B5EF4-FFF2-40B4-BE49-F238E27FC236}">
                <a16:creationId xmlns:a16="http://schemas.microsoft.com/office/drawing/2014/main" id="{87ABE088-78A8-8440-96BC-15EA13270833}"/>
              </a:ext>
            </a:extLst>
          </p:cNvPr>
          <p:cNvPicPr>
            <a:picLocks noChangeAspect="1"/>
          </p:cNvPicPr>
          <p:nvPr userDrawn="1"/>
        </p:nvPicPr>
        <p:blipFill>
          <a:blip r:embed="rId2"/>
          <a:stretch>
            <a:fillRect/>
          </a:stretch>
        </p:blipFill>
        <p:spPr>
          <a:xfrm>
            <a:off x="7200" y="5950800"/>
            <a:ext cx="1007999" cy="1007999"/>
          </a:xfrm>
          <a:prstGeom prst="rect">
            <a:avLst/>
          </a:prstGeom>
        </p:spPr>
      </p:pic>
    </p:spTree>
    <p:extLst>
      <p:ext uri="{BB962C8B-B14F-4D97-AF65-F5344CB8AC3E}">
        <p14:creationId xmlns:p14="http://schemas.microsoft.com/office/powerpoint/2010/main" val="16605122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91754378-CC3E-E141-B8A6-3F2727EE0ABD}" type="slidenum">
              <a:rPr lang="en-GB" smtClean="0"/>
              <a:t>‹#›</a:t>
            </a:fld>
            <a:endParaRPr lang="en-GB"/>
          </a:p>
        </p:txBody>
      </p:sp>
      <p:pic>
        <p:nvPicPr>
          <p:cNvPr id="7" name="Picture 6" descr="Icon&#10;&#10;Description automatically generated">
            <a:extLst>
              <a:ext uri="{FF2B5EF4-FFF2-40B4-BE49-F238E27FC236}">
                <a16:creationId xmlns:a16="http://schemas.microsoft.com/office/drawing/2014/main" id="{F8C297BD-DB70-1D43-9878-518BC2C1D3C2}"/>
              </a:ext>
            </a:extLst>
          </p:cNvPr>
          <p:cNvPicPr>
            <a:picLocks noChangeAspect="1"/>
          </p:cNvPicPr>
          <p:nvPr userDrawn="1"/>
        </p:nvPicPr>
        <p:blipFill>
          <a:blip r:embed="rId2"/>
          <a:stretch>
            <a:fillRect/>
          </a:stretch>
        </p:blipFill>
        <p:spPr>
          <a:xfrm>
            <a:off x="7200" y="5950800"/>
            <a:ext cx="1007999" cy="1007999"/>
          </a:xfrm>
          <a:prstGeom prst="rect">
            <a:avLst/>
          </a:prstGeom>
        </p:spPr>
      </p:pic>
    </p:spTree>
    <p:extLst>
      <p:ext uri="{BB962C8B-B14F-4D97-AF65-F5344CB8AC3E}">
        <p14:creationId xmlns:p14="http://schemas.microsoft.com/office/powerpoint/2010/main" val="3159099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754378-CC3E-E141-B8A6-3F2727EE0ABD}" type="slidenum">
              <a:rPr lang="en-GB" smtClean="0"/>
              <a:t>‹#›</a:t>
            </a:fld>
            <a:endParaRPr lang="en-GB"/>
          </a:p>
        </p:txBody>
      </p:sp>
      <p:cxnSp>
        <p:nvCxnSpPr>
          <p:cNvPr id="8" name="Straight Connector 7">
            <a:extLst>
              <a:ext uri="{FF2B5EF4-FFF2-40B4-BE49-F238E27FC236}">
                <a16:creationId xmlns:a16="http://schemas.microsoft.com/office/drawing/2014/main" id="{54AA307A-2EC5-5940-B03A-F3CC567A6C78}"/>
              </a:ext>
            </a:extLst>
          </p:cNvPr>
          <p:cNvCxnSpPr/>
          <p:nvPr/>
        </p:nvCxnSpPr>
        <p:spPr>
          <a:xfrm>
            <a:off x="0" y="1417638"/>
            <a:ext cx="11582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F1CF4057-B7A6-4E4D-9A18-304AD352BE90}"/>
              </a:ext>
            </a:extLst>
          </p:cNvPr>
          <p:cNvSpPr txBox="1">
            <a:spLocks/>
          </p:cNvSpPr>
          <p:nvPr userDrawn="1"/>
        </p:nvSpPr>
        <p:spPr>
          <a:xfrm>
            <a:off x="609600" y="274638"/>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a:t>Title</a:t>
            </a:r>
          </a:p>
        </p:txBody>
      </p:sp>
      <p:graphicFrame>
        <p:nvGraphicFramePr>
          <p:cNvPr id="12" name="Diagram 11">
            <a:extLst>
              <a:ext uri="{FF2B5EF4-FFF2-40B4-BE49-F238E27FC236}">
                <a16:creationId xmlns:a16="http://schemas.microsoft.com/office/drawing/2014/main" id="{FEE40056-D602-5A42-9497-A9D133AB466B}"/>
              </a:ext>
            </a:extLst>
          </p:cNvPr>
          <p:cNvGraphicFramePr/>
          <p:nvPr userDrawn="1">
            <p:extLst>
              <p:ext uri="{D42A27DB-BD31-4B8C-83A1-F6EECF244321}">
                <p14:modId xmlns:p14="http://schemas.microsoft.com/office/powerpoint/2010/main" val="3171792577"/>
              </p:ext>
            </p:extLst>
          </p:nvPr>
        </p:nvGraphicFramePr>
        <p:xfrm>
          <a:off x="609600" y="1926076"/>
          <a:ext cx="10972800" cy="38716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Icon&#10;&#10;Description automatically generated">
            <a:extLst>
              <a:ext uri="{FF2B5EF4-FFF2-40B4-BE49-F238E27FC236}">
                <a16:creationId xmlns:a16="http://schemas.microsoft.com/office/drawing/2014/main" id="{1E01DFAF-2C19-CC4C-9A32-73A680017B7C}"/>
              </a:ext>
            </a:extLst>
          </p:cNvPr>
          <p:cNvPicPr>
            <a:picLocks noChangeAspect="1"/>
          </p:cNvPicPr>
          <p:nvPr userDrawn="1"/>
        </p:nvPicPr>
        <p:blipFill>
          <a:blip r:embed="rId7"/>
          <a:stretch>
            <a:fillRect/>
          </a:stretch>
        </p:blipFill>
        <p:spPr>
          <a:xfrm>
            <a:off x="7200" y="5950800"/>
            <a:ext cx="1007999" cy="1007999"/>
          </a:xfrm>
          <a:prstGeom prst="rect">
            <a:avLst/>
          </a:prstGeom>
        </p:spPr>
      </p:pic>
    </p:spTree>
    <p:extLst>
      <p:ext uri="{BB962C8B-B14F-4D97-AF65-F5344CB8AC3E}">
        <p14:creationId xmlns:p14="http://schemas.microsoft.com/office/powerpoint/2010/main" val="35186243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91754378-CC3E-E141-B8A6-3F2727EE0ABD}" type="slidenum">
              <a:rPr lang="en-GB" smtClean="0"/>
              <a:t>‹#›</a:t>
            </a:fld>
            <a:endParaRPr lang="en-GB"/>
          </a:p>
        </p:txBody>
      </p:sp>
      <p:pic>
        <p:nvPicPr>
          <p:cNvPr id="7" name="Picture 6" descr="Icon&#10;&#10;Description automatically generated">
            <a:extLst>
              <a:ext uri="{FF2B5EF4-FFF2-40B4-BE49-F238E27FC236}">
                <a16:creationId xmlns:a16="http://schemas.microsoft.com/office/drawing/2014/main" id="{EE1DDFD7-6013-5E4F-A882-3DCE33649694}"/>
              </a:ext>
            </a:extLst>
          </p:cNvPr>
          <p:cNvPicPr>
            <a:picLocks noChangeAspect="1"/>
          </p:cNvPicPr>
          <p:nvPr userDrawn="1"/>
        </p:nvPicPr>
        <p:blipFill>
          <a:blip r:embed="rId2"/>
          <a:stretch>
            <a:fillRect/>
          </a:stretch>
        </p:blipFill>
        <p:spPr>
          <a:xfrm>
            <a:off x="7200" y="5950800"/>
            <a:ext cx="1007999" cy="1007999"/>
          </a:xfrm>
          <a:prstGeom prst="rect">
            <a:avLst/>
          </a:prstGeom>
        </p:spPr>
      </p:pic>
    </p:spTree>
    <p:extLst>
      <p:ext uri="{BB962C8B-B14F-4D97-AF65-F5344CB8AC3E}">
        <p14:creationId xmlns:p14="http://schemas.microsoft.com/office/powerpoint/2010/main" val="23641923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2"/>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94100CCA-125E-6F4B-A6D8-A91957691D21}"/>
              </a:ext>
            </a:extLst>
          </p:cNvPr>
          <p:cNvCxnSpPr/>
          <p:nvPr/>
        </p:nvCxnSpPr>
        <p:spPr>
          <a:xfrm>
            <a:off x="609600" y="5850550"/>
            <a:ext cx="11582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1335C8D-7960-B24C-BD02-E7503E1F04CD}"/>
              </a:ext>
            </a:extLst>
          </p:cNvPr>
          <p:cNvSpPr txBox="1"/>
          <p:nvPr userDrawn="1"/>
        </p:nvSpPr>
        <p:spPr>
          <a:xfrm>
            <a:off x="609599" y="1968941"/>
            <a:ext cx="11039605" cy="3785652"/>
          </a:xfrm>
          <a:prstGeom prst="rect">
            <a:avLst/>
          </a:prstGeom>
          <a:noFill/>
          <a:ln w="635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chemeClr val="tx1"/>
                </a:solidFill>
                <a:effectLst/>
                <a:uLnTx/>
                <a:uFillTx/>
                <a:latin typeface="Tw Cen MT" panose="020B0602020104020603" pitchFamily="34" charset="77"/>
                <a:ea typeface="+mn-ea"/>
                <a:cs typeface="Futura Medium" panose="020B0602020204020303" pitchFamily="34" charset="-79"/>
              </a:rPr>
              <a:t>Carbon Tracker is a non-profit company set up to produce new thinking on climate risk. The organisation is funded by a range of European and American foundations. Carbon Tracker is not an investment adviser, and makes no representation regarding the advisability of investing in any particular company or investment fund or other vehicle. A decision to invest in any such investment fund or other entity should not be made in reliance on any of the statements set forth in this publication. While the organisations have obtained information believed to be reliable, they shall not be liable for any claims or losses of any nature in connection with information contained in this document, including but not limited to, lost profits or punitive or consequential damages. The information used to compile this report has been collected from a number of sources in the public domain and from Carbon Tracker licensors. Some of its content may be proprietary and belong to Carbon Tracker or its licensors. The information contained in this research report does not constitute an offer to sell securities or the solicitation of an offer to buy, or recommendation for investment in, any securities within any jurisdiction. The information is not intended as financial advice. This research report provides general information only. The information and opinions constitute a judgment as at the date indicated and are subject to change without notice. The information may therefore not be accurate or current. The information and opinions contained in this report have been compiled or arrived at from sources believed to be reliable and in good faith, but no representation or warranty, express or implied, is made by Carbon Tracker as to their accuracy, completeness or correctness and Carbon Tracker does also not warrant that the information is up-to-date.’</a:t>
            </a:r>
            <a:endParaRPr kumimoji="0" lang="it-IT" sz="1600" b="0" i="0" u="none" strike="noStrike" kern="1200" cap="none" spc="0" normalizeH="0" baseline="0" noProof="0">
              <a:ln>
                <a:noFill/>
              </a:ln>
              <a:solidFill>
                <a:schemeClr val="tx1"/>
              </a:solidFill>
              <a:effectLst/>
              <a:uLnTx/>
              <a:uFillTx/>
              <a:latin typeface="Tw Cen MT" panose="020B0602020104020603" pitchFamily="34" charset="77"/>
              <a:ea typeface="+mn-ea"/>
              <a:cs typeface="Futura Medium" panose="020B0602020204020303" pitchFamily="34" charset="-79"/>
            </a:endParaRPr>
          </a:p>
          <a:p>
            <a:pPr algn="just"/>
            <a:endParaRPr lang="en-US" sz="1600">
              <a:solidFill>
                <a:schemeClr val="tx1"/>
              </a:solidFill>
              <a:latin typeface="Tw Cen MT" panose="020B0602020104020603" pitchFamily="34" charset="77"/>
            </a:endParaRPr>
          </a:p>
        </p:txBody>
      </p:sp>
      <p:sp>
        <p:nvSpPr>
          <p:cNvPr id="7" name="Title 1">
            <a:extLst>
              <a:ext uri="{FF2B5EF4-FFF2-40B4-BE49-F238E27FC236}">
                <a16:creationId xmlns:a16="http://schemas.microsoft.com/office/drawing/2014/main" id="{AAFB393E-181F-A448-898A-ABA05025D6F5}"/>
              </a:ext>
            </a:extLst>
          </p:cNvPr>
          <p:cNvSpPr>
            <a:spLocks noGrp="1"/>
          </p:cNvSpPr>
          <p:nvPr>
            <p:ph type="title" hasCustomPrompt="1"/>
          </p:nvPr>
        </p:nvSpPr>
        <p:spPr>
          <a:xfrm>
            <a:off x="609600" y="274638"/>
            <a:ext cx="10972800" cy="1143000"/>
          </a:xfrm>
        </p:spPr>
        <p:txBody>
          <a:bodyPr/>
          <a:lstStyle/>
          <a:p>
            <a:r>
              <a:rPr lang="en-GB"/>
              <a:t>Disclaimer</a:t>
            </a:r>
          </a:p>
        </p:txBody>
      </p:sp>
      <p:pic>
        <p:nvPicPr>
          <p:cNvPr id="8" name="Picture 7" descr="Icon&#10;&#10;Description automatically generated">
            <a:extLst>
              <a:ext uri="{FF2B5EF4-FFF2-40B4-BE49-F238E27FC236}">
                <a16:creationId xmlns:a16="http://schemas.microsoft.com/office/drawing/2014/main" id="{9FBA96A3-63FE-5C4D-976E-4E985CACC92F}"/>
              </a:ext>
            </a:extLst>
          </p:cNvPr>
          <p:cNvPicPr>
            <a:picLocks noChangeAspect="1"/>
          </p:cNvPicPr>
          <p:nvPr userDrawn="1"/>
        </p:nvPicPr>
        <p:blipFill>
          <a:blip r:embed="rId2"/>
          <a:stretch>
            <a:fillRect/>
          </a:stretch>
        </p:blipFill>
        <p:spPr>
          <a:xfrm>
            <a:off x="7200" y="5950800"/>
            <a:ext cx="1007999" cy="1007999"/>
          </a:xfrm>
          <a:prstGeom prst="rect">
            <a:avLst/>
          </a:prstGeom>
        </p:spPr>
      </p:pic>
    </p:spTree>
    <p:extLst>
      <p:ext uri="{BB962C8B-B14F-4D97-AF65-F5344CB8AC3E}">
        <p14:creationId xmlns:p14="http://schemas.microsoft.com/office/powerpoint/2010/main" val="1094731327"/>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10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581960"/>
            <a:ext cx="10363200" cy="1470025"/>
          </a:xfrm>
        </p:spPr>
        <p:txBody>
          <a:bodyPr/>
          <a:lstStyle/>
          <a:p>
            <a:r>
              <a:rPr lang="en-GB"/>
              <a:t>THANK YOU</a:t>
            </a:r>
          </a:p>
        </p:txBody>
      </p:sp>
      <p:sp>
        <p:nvSpPr>
          <p:cNvPr id="3" name="Subtitle 2"/>
          <p:cNvSpPr>
            <a:spLocks noGrp="1"/>
          </p:cNvSpPr>
          <p:nvPr>
            <p:ph type="subTitle" idx="1"/>
          </p:nvPr>
        </p:nvSpPr>
        <p:spPr>
          <a:xfrm>
            <a:off x="1828798" y="5276040"/>
            <a:ext cx="8534400" cy="11053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cxnSp>
        <p:nvCxnSpPr>
          <p:cNvPr id="9" name="Straight Connector 8">
            <a:extLst>
              <a:ext uri="{FF2B5EF4-FFF2-40B4-BE49-F238E27FC236}">
                <a16:creationId xmlns:a16="http://schemas.microsoft.com/office/drawing/2014/main" id="{94100CCA-125E-6F4B-A6D8-A91957691D21}"/>
              </a:ext>
            </a:extLst>
          </p:cNvPr>
          <p:cNvCxnSpPr/>
          <p:nvPr/>
        </p:nvCxnSpPr>
        <p:spPr>
          <a:xfrm>
            <a:off x="609600" y="4948676"/>
            <a:ext cx="11582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descr="Text, logo&#10;&#10;Description automatically generated with medium confidence">
            <a:extLst>
              <a:ext uri="{FF2B5EF4-FFF2-40B4-BE49-F238E27FC236}">
                <a16:creationId xmlns:a16="http://schemas.microsoft.com/office/drawing/2014/main" id="{C3876FD6-0880-8E44-813A-575519D2525B}"/>
              </a:ext>
            </a:extLst>
          </p:cNvPr>
          <p:cNvPicPr>
            <a:picLocks noChangeAspect="1"/>
          </p:cNvPicPr>
          <p:nvPr userDrawn="1"/>
        </p:nvPicPr>
        <p:blipFill>
          <a:blip r:embed="rId3"/>
          <a:stretch>
            <a:fillRect/>
          </a:stretch>
        </p:blipFill>
        <p:spPr>
          <a:xfrm>
            <a:off x="4526400" y="3429000"/>
            <a:ext cx="3139199" cy="1001003"/>
          </a:xfrm>
          <a:prstGeom prst="rect">
            <a:avLst/>
          </a:prstGeom>
        </p:spPr>
      </p:pic>
    </p:spTree>
    <p:extLst>
      <p:ext uri="{BB962C8B-B14F-4D97-AF65-F5344CB8AC3E}">
        <p14:creationId xmlns:p14="http://schemas.microsoft.com/office/powerpoint/2010/main" val="1359977304"/>
      </p:ext>
    </p:extLst>
  </p:cSld>
  <p:clrMapOvr>
    <a:overrideClrMapping bg1="dk1" tx1="lt1" bg2="dk2" tx2="lt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Chart/Graph with Left-H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B3B71-6AC5-7747-95E9-DC6E29FE9875}"/>
              </a:ext>
            </a:extLst>
          </p:cNvPr>
          <p:cNvSpPr>
            <a:spLocks noGrp="1"/>
          </p:cNvSpPr>
          <p:nvPr>
            <p:ph type="title" hasCustomPrompt="1"/>
          </p:nvPr>
        </p:nvSpPr>
        <p:spPr>
          <a:xfrm>
            <a:off x="838200" y="365125"/>
            <a:ext cx="10515600" cy="1128409"/>
          </a:xfrm>
          <a:prstGeom prst="rect">
            <a:avLst/>
          </a:prstGeom>
        </p:spPr>
        <p:txBody>
          <a:bodyPr/>
          <a:lstStyle/>
          <a:p>
            <a:r>
              <a:rPr lang="en-GB"/>
              <a:t>Click to add title</a:t>
            </a:r>
            <a:endParaRPr lang="en-US"/>
          </a:p>
        </p:txBody>
      </p:sp>
      <p:sp>
        <p:nvSpPr>
          <p:cNvPr id="6" name="Content Placeholder 2">
            <a:extLst>
              <a:ext uri="{FF2B5EF4-FFF2-40B4-BE49-F238E27FC236}">
                <a16:creationId xmlns:a16="http://schemas.microsoft.com/office/drawing/2014/main" id="{938E6D0F-BE63-604F-B2C2-D551BA0AAD38}"/>
              </a:ext>
            </a:extLst>
          </p:cNvPr>
          <p:cNvSpPr>
            <a:spLocks noGrp="1"/>
          </p:cNvSpPr>
          <p:nvPr>
            <p:ph idx="1" hasCustomPrompt="1"/>
          </p:nvPr>
        </p:nvSpPr>
        <p:spPr>
          <a:xfrm>
            <a:off x="3262964" y="1665171"/>
            <a:ext cx="8090836" cy="4367367"/>
          </a:xfrm>
        </p:spPr>
        <p:txBody>
          <a:bodyPr/>
          <a:lstStyle/>
          <a:p>
            <a:pPr lvl="0"/>
            <a:r>
              <a:rPr lang="en-GB"/>
              <a:t>Click to add text or select an icon to insert chart/graph etc.</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ubtitle 2">
            <a:extLst>
              <a:ext uri="{FF2B5EF4-FFF2-40B4-BE49-F238E27FC236}">
                <a16:creationId xmlns:a16="http://schemas.microsoft.com/office/drawing/2014/main" id="{F58A55F9-D443-D443-A025-A5D76512BBAF}"/>
              </a:ext>
            </a:extLst>
          </p:cNvPr>
          <p:cNvSpPr>
            <a:spLocks noGrp="1"/>
          </p:cNvSpPr>
          <p:nvPr>
            <p:ph type="subTitle" idx="13" hasCustomPrompt="1"/>
          </p:nvPr>
        </p:nvSpPr>
        <p:spPr>
          <a:xfrm>
            <a:off x="838200" y="5791581"/>
            <a:ext cx="2825578" cy="240957"/>
          </a:xfrm>
        </p:spPr>
        <p:txBody>
          <a:bodyPr>
            <a:normAutofit/>
          </a:bodyPr>
          <a:lstStyle>
            <a:lvl1pPr marL="0" indent="0" algn="l">
              <a:buNone/>
              <a:defRPr sz="10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Source:</a:t>
            </a:r>
            <a:endParaRPr lang="en-US"/>
          </a:p>
        </p:txBody>
      </p:sp>
      <p:sp>
        <p:nvSpPr>
          <p:cNvPr id="9" name="Text Placeholder 8">
            <a:extLst>
              <a:ext uri="{FF2B5EF4-FFF2-40B4-BE49-F238E27FC236}">
                <a16:creationId xmlns:a16="http://schemas.microsoft.com/office/drawing/2014/main" id="{4374A9F7-97A1-5543-BAD5-EBDC366BFE41}"/>
              </a:ext>
            </a:extLst>
          </p:cNvPr>
          <p:cNvSpPr>
            <a:spLocks noGrp="1"/>
          </p:cNvSpPr>
          <p:nvPr>
            <p:ph type="body" sz="quarter" idx="14" hasCustomPrompt="1"/>
          </p:nvPr>
        </p:nvSpPr>
        <p:spPr>
          <a:xfrm>
            <a:off x="838200" y="1665171"/>
            <a:ext cx="2339898" cy="2666197"/>
          </a:xfrm>
        </p:spPr>
        <p:txBody>
          <a:bodyPr anchor="t">
            <a:normAutofit/>
          </a:bodyPr>
          <a:lstStyle>
            <a:lvl1pPr marL="0" indent="0">
              <a:buNone/>
              <a:defRPr sz="2000"/>
            </a:lvl1pPr>
          </a:lstStyle>
          <a:p>
            <a:pPr lvl="0"/>
            <a:r>
              <a:rPr lang="en-GB"/>
              <a:t>CHART/GRAPH TITLE</a:t>
            </a:r>
            <a:endParaRPr lang="en-US"/>
          </a:p>
        </p:txBody>
      </p:sp>
      <p:sp>
        <p:nvSpPr>
          <p:cNvPr id="8" name="Slide Number Placeholder 5">
            <a:extLst>
              <a:ext uri="{FF2B5EF4-FFF2-40B4-BE49-F238E27FC236}">
                <a16:creationId xmlns:a16="http://schemas.microsoft.com/office/drawing/2014/main" id="{F869B0C0-71B4-E74D-9458-2DAFEBAEF3F0}"/>
              </a:ext>
            </a:extLst>
          </p:cNvPr>
          <p:cNvSpPr>
            <a:spLocks noGrp="1"/>
          </p:cNvSpPr>
          <p:nvPr>
            <p:ph type="sldNum" sz="quarter" idx="12"/>
          </p:nvPr>
        </p:nvSpPr>
        <p:spPr>
          <a:xfrm>
            <a:off x="11441722" y="6326854"/>
            <a:ext cx="603739" cy="531146"/>
          </a:xfrm>
          <a:prstGeom prst="rect">
            <a:avLst/>
          </a:prstGeom>
        </p:spPr>
        <p:txBody>
          <a:bodyPr/>
          <a:lstStyle>
            <a:lvl1pPr>
              <a:defRPr>
                <a:solidFill>
                  <a:schemeClr val="accent2"/>
                </a:solidFill>
                <a:latin typeface="Futura Medium" panose="020B0602020204020303" pitchFamily="34" charset="-79"/>
                <a:cs typeface="Futura Medium" panose="020B0602020204020303" pitchFamily="34" charset="-79"/>
              </a:defRPr>
            </a:lvl1pPr>
          </a:lstStyle>
          <a:p>
            <a:fld id="{019347AE-1E28-4143-9B6D-B8302AE490C0}" type="slidenum">
              <a:rPr lang="en-US" smtClean="0"/>
              <a:pPr/>
              <a:t>‹#›</a:t>
            </a:fld>
            <a:endParaRPr lang="en-US"/>
          </a:p>
        </p:txBody>
      </p:sp>
      <p:sp>
        <p:nvSpPr>
          <p:cNvPr id="3" name="Footer Placeholder 2">
            <a:extLst>
              <a:ext uri="{FF2B5EF4-FFF2-40B4-BE49-F238E27FC236}">
                <a16:creationId xmlns:a16="http://schemas.microsoft.com/office/drawing/2014/main" id="{A1A675F6-FBAD-144D-B329-5816C3AB8C85}"/>
              </a:ext>
            </a:extLst>
          </p:cNvPr>
          <p:cNvSpPr>
            <a:spLocks noGrp="1"/>
          </p:cNvSpPr>
          <p:nvPr>
            <p:ph type="ftr" sz="quarter" idx="15"/>
          </p:nvPr>
        </p:nvSpPr>
        <p:spPr/>
        <p:txBody>
          <a:bodyPr/>
          <a:lstStyle/>
          <a:p>
            <a:r>
              <a:rPr lang="en-GB"/>
              <a:t>carbontracker.org    |    @carbonbubble</a:t>
            </a:r>
          </a:p>
        </p:txBody>
      </p:sp>
    </p:spTree>
    <p:extLst>
      <p:ext uri="{BB962C8B-B14F-4D97-AF65-F5344CB8AC3E}">
        <p14:creationId xmlns:p14="http://schemas.microsoft.com/office/powerpoint/2010/main" val="15461371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with Image o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B3B71-6AC5-7747-95E9-DC6E29FE9875}"/>
              </a:ext>
            </a:extLst>
          </p:cNvPr>
          <p:cNvSpPr>
            <a:spLocks noGrp="1"/>
          </p:cNvSpPr>
          <p:nvPr>
            <p:ph type="title" hasCustomPrompt="1"/>
          </p:nvPr>
        </p:nvSpPr>
        <p:spPr>
          <a:xfrm>
            <a:off x="838200" y="365127"/>
            <a:ext cx="10515600" cy="1128409"/>
          </a:xfrm>
          <a:prstGeom prst="rect">
            <a:avLst/>
          </a:prstGeom>
        </p:spPr>
        <p:txBody>
          <a:bodyPr/>
          <a:lstStyle/>
          <a:p>
            <a:r>
              <a:rPr lang="en-GB"/>
              <a:t>Click to add title</a:t>
            </a:r>
            <a:endParaRPr lang="en-US"/>
          </a:p>
        </p:txBody>
      </p:sp>
      <p:sp>
        <p:nvSpPr>
          <p:cNvPr id="5" name="Slide Number Placeholder 5">
            <a:extLst>
              <a:ext uri="{FF2B5EF4-FFF2-40B4-BE49-F238E27FC236}">
                <a16:creationId xmlns:a16="http://schemas.microsoft.com/office/drawing/2014/main" id="{79009853-2E95-1542-B2E9-10DCB951AA9A}"/>
              </a:ext>
            </a:extLst>
          </p:cNvPr>
          <p:cNvSpPr>
            <a:spLocks noGrp="1"/>
          </p:cNvSpPr>
          <p:nvPr>
            <p:ph type="sldNum" sz="quarter" idx="12"/>
          </p:nvPr>
        </p:nvSpPr>
        <p:spPr>
          <a:xfrm>
            <a:off x="11441723" y="6326854"/>
            <a:ext cx="603739" cy="531146"/>
          </a:xfrm>
          <a:prstGeom prst="rect">
            <a:avLst/>
          </a:prstGeom>
        </p:spPr>
        <p:txBody>
          <a:bodyPr/>
          <a:lstStyle>
            <a:lvl1pPr>
              <a:defRPr>
                <a:solidFill>
                  <a:schemeClr val="accent2"/>
                </a:solidFill>
                <a:latin typeface="Futura Medium" panose="020B0602020204020303" pitchFamily="34" charset="-79"/>
                <a:cs typeface="Futura Medium" panose="020B0602020204020303" pitchFamily="34" charset="-79"/>
              </a:defRPr>
            </a:lvl1pPr>
          </a:lstStyle>
          <a:p>
            <a:fld id="{019347AE-1E28-4143-9B6D-B8302AE490C0}" type="slidenum">
              <a:rPr lang="en-US" smtClean="0"/>
              <a:pPr/>
              <a:t>‹#›</a:t>
            </a:fld>
            <a:endParaRPr lang="en-US"/>
          </a:p>
        </p:txBody>
      </p:sp>
      <p:sp>
        <p:nvSpPr>
          <p:cNvPr id="10" name="Text Placeholder 9">
            <a:extLst>
              <a:ext uri="{FF2B5EF4-FFF2-40B4-BE49-F238E27FC236}">
                <a16:creationId xmlns:a16="http://schemas.microsoft.com/office/drawing/2014/main" id="{CB161286-85E5-2545-80A8-F6E0E8A47FC5}"/>
              </a:ext>
            </a:extLst>
          </p:cNvPr>
          <p:cNvSpPr>
            <a:spLocks noGrp="1"/>
          </p:cNvSpPr>
          <p:nvPr>
            <p:ph type="body" sz="quarter" idx="13"/>
          </p:nvPr>
        </p:nvSpPr>
        <p:spPr>
          <a:xfrm>
            <a:off x="838200" y="1729410"/>
            <a:ext cx="3270251" cy="4225343"/>
          </a:xfrm>
          <a:solidFill>
            <a:schemeClr val="accent1">
              <a:lumMod val="75000"/>
            </a:schemeClr>
          </a:solidFill>
        </p:spPr>
        <p:txBody>
          <a:bodyPr/>
          <a:lstStyle>
            <a:lvl1pPr>
              <a:defRPr>
                <a:solidFill>
                  <a:schemeClr val="bg1"/>
                </a:solidFill>
              </a:defRPr>
            </a:lvl1pPr>
            <a:lvl2pPr>
              <a:defRPr>
                <a:solidFill>
                  <a:schemeClr val="bg1"/>
                </a:solidFill>
              </a:defRPr>
            </a:lvl2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1" name="Text Placeholder 9">
            <a:extLst>
              <a:ext uri="{FF2B5EF4-FFF2-40B4-BE49-F238E27FC236}">
                <a16:creationId xmlns:a16="http://schemas.microsoft.com/office/drawing/2014/main" id="{5F7A0951-A1D8-5E4F-80DF-D8489A631108}"/>
              </a:ext>
            </a:extLst>
          </p:cNvPr>
          <p:cNvSpPr>
            <a:spLocks noGrp="1"/>
          </p:cNvSpPr>
          <p:nvPr>
            <p:ph type="body" sz="quarter" idx="14"/>
          </p:nvPr>
        </p:nvSpPr>
        <p:spPr>
          <a:xfrm>
            <a:off x="4460875" y="1729410"/>
            <a:ext cx="3270251" cy="4225343"/>
          </a:xfrm>
          <a:solidFill>
            <a:schemeClr val="accent2"/>
          </a:solidFill>
        </p:spPr>
        <p:txBody>
          <a:bodyPr/>
          <a:lstStyle>
            <a:lvl1pPr>
              <a:defRPr>
                <a:solidFill>
                  <a:schemeClr val="bg1"/>
                </a:solidFill>
              </a:defRPr>
            </a:lvl1pPr>
            <a:lvl2pPr>
              <a:defRPr>
                <a:solidFill>
                  <a:schemeClr val="bg1"/>
                </a:solidFill>
              </a:defRPr>
            </a:lvl2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2" name="Text Placeholder 9">
            <a:extLst>
              <a:ext uri="{FF2B5EF4-FFF2-40B4-BE49-F238E27FC236}">
                <a16:creationId xmlns:a16="http://schemas.microsoft.com/office/drawing/2014/main" id="{30E0F1AD-100A-0F40-B508-3707D316C561}"/>
              </a:ext>
            </a:extLst>
          </p:cNvPr>
          <p:cNvSpPr>
            <a:spLocks noGrp="1"/>
          </p:cNvSpPr>
          <p:nvPr>
            <p:ph type="body" sz="quarter" idx="15"/>
          </p:nvPr>
        </p:nvSpPr>
        <p:spPr>
          <a:xfrm>
            <a:off x="8083549" y="1729410"/>
            <a:ext cx="3270251" cy="4225343"/>
          </a:xfrm>
          <a:solidFill>
            <a:schemeClr val="tx2"/>
          </a:solidFill>
        </p:spPr>
        <p:txBody>
          <a:bodyPr/>
          <a:lstStyle>
            <a:lvl1pPr>
              <a:defRPr>
                <a:solidFill>
                  <a:schemeClr val="bg1"/>
                </a:solidFill>
              </a:defRPr>
            </a:lvl1pPr>
            <a:lvl2pPr>
              <a:defRPr>
                <a:solidFill>
                  <a:schemeClr val="bg1"/>
                </a:solidFill>
              </a:defRPr>
            </a:lvl2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3" name="Footer Placeholder 2">
            <a:extLst>
              <a:ext uri="{FF2B5EF4-FFF2-40B4-BE49-F238E27FC236}">
                <a16:creationId xmlns:a16="http://schemas.microsoft.com/office/drawing/2014/main" id="{1777E1DF-9893-8A47-95B1-7B0E2AAECF7A}"/>
              </a:ext>
            </a:extLst>
          </p:cNvPr>
          <p:cNvSpPr>
            <a:spLocks noGrp="1"/>
          </p:cNvSpPr>
          <p:nvPr>
            <p:ph type="ftr" sz="quarter" idx="16"/>
          </p:nvPr>
        </p:nvSpPr>
        <p:spPr/>
        <p:txBody>
          <a:bodyPr/>
          <a:lstStyle/>
          <a:p>
            <a:r>
              <a:rPr lang="en-GB"/>
              <a:t>carbontracker.org    |    @carbonbubble</a:t>
            </a:r>
          </a:p>
        </p:txBody>
      </p:sp>
    </p:spTree>
    <p:extLst>
      <p:ext uri="{BB962C8B-B14F-4D97-AF65-F5344CB8AC3E}">
        <p14:creationId xmlns:p14="http://schemas.microsoft.com/office/powerpoint/2010/main" val="2292764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p:cNvSpPr>
            <a:spLocks noGrp="1"/>
          </p:cNvSpPr>
          <p:nvPr>
            <p:ph type="sldNum" sz="quarter" idx="12"/>
          </p:nvPr>
        </p:nvSpPr>
        <p:spPr/>
        <p:txBody>
          <a:bodyPr/>
          <a:lstStyle/>
          <a:p>
            <a:fld id="{91754378-CC3E-E141-B8A6-3F2727EE0ABD}" type="slidenum">
              <a:rPr lang="en-GB" smtClean="0"/>
              <a:t>‹#›</a:t>
            </a:fld>
            <a:endParaRPr lang="en-GB"/>
          </a:p>
        </p:txBody>
      </p:sp>
      <p:cxnSp>
        <p:nvCxnSpPr>
          <p:cNvPr id="8" name="Straight Connector 7">
            <a:extLst>
              <a:ext uri="{FF2B5EF4-FFF2-40B4-BE49-F238E27FC236}">
                <a16:creationId xmlns:a16="http://schemas.microsoft.com/office/drawing/2014/main" id="{54AA307A-2EC5-5940-B03A-F3CC567A6C78}"/>
              </a:ext>
            </a:extLst>
          </p:cNvPr>
          <p:cNvCxnSpPr/>
          <p:nvPr/>
        </p:nvCxnSpPr>
        <p:spPr>
          <a:xfrm>
            <a:off x="0" y="1417638"/>
            <a:ext cx="11582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descr="Icon&#10;&#10;Description automatically generated">
            <a:extLst>
              <a:ext uri="{FF2B5EF4-FFF2-40B4-BE49-F238E27FC236}">
                <a16:creationId xmlns:a16="http://schemas.microsoft.com/office/drawing/2014/main" id="{6C38061D-E293-8244-B465-7E707CD4A29D}"/>
              </a:ext>
            </a:extLst>
          </p:cNvPr>
          <p:cNvPicPr>
            <a:picLocks noChangeAspect="1"/>
          </p:cNvPicPr>
          <p:nvPr userDrawn="1"/>
        </p:nvPicPr>
        <p:blipFill>
          <a:blip r:embed="rId2"/>
          <a:stretch>
            <a:fillRect/>
          </a:stretch>
        </p:blipFill>
        <p:spPr>
          <a:xfrm>
            <a:off x="7200" y="5950800"/>
            <a:ext cx="1007999" cy="1007999"/>
          </a:xfrm>
          <a:prstGeom prst="rect">
            <a:avLst/>
          </a:prstGeom>
        </p:spPr>
      </p:pic>
    </p:spTree>
    <p:extLst>
      <p:ext uri="{BB962C8B-B14F-4D97-AF65-F5344CB8AC3E}">
        <p14:creationId xmlns:p14="http://schemas.microsoft.com/office/powerpoint/2010/main" val="2083202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Slide Number Placeholder 8"/>
          <p:cNvSpPr>
            <a:spLocks noGrp="1"/>
          </p:cNvSpPr>
          <p:nvPr>
            <p:ph type="sldNum" sz="quarter" idx="12"/>
          </p:nvPr>
        </p:nvSpPr>
        <p:spPr/>
        <p:txBody>
          <a:bodyPr/>
          <a:lstStyle/>
          <a:p>
            <a:fld id="{91754378-CC3E-E141-B8A6-3F2727EE0ABD}" type="slidenum">
              <a:rPr lang="en-GB" smtClean="0"/>
              <a:t>‹#›</a:t>
            </a:fld>
            <a:endParaRPr lang="en-GB"/>
          </a:p>
        </p:txBody>
      </p:sp>
      <p:cxnSp>
        <p:nvCxnSpPr>
          <p:cNvPr id="10" name="Straight Connector 9">
            <a:extLst>
              <a:ext uri="{FF2B5EF4-FFF2-40B4-BE49-F238E27FC236}">
                <a16:creationId xmlns:a16="http://schemas.microsoft.com/office/drawing/2014/main" id="{5D366707-697B-C04B-9115-0A9981434984}"/>
              </a:ext>
            </a:extLst>
          </p:cNvPr>
          <p:cNvCxnSpPr/>
          <p:nvPr/>
        </p:nvCxnSpPr>
        <p:spPr>
          <a:xfrm>
            <a:off x="0" y="1417638"/>
            <a:ext cx="11582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descr="Icon&#10;&#10;Description automatically generated">
            <a:extLst>
              <a:ext uri="{FF2B5EF4-FFF2-40B4-BE49-F238E27FC236}">
                <a16:creationId xmlns:a16="http://schemas.microsoft.com/office/drawing/2014/main" id="{9893E48D-05AC-FF42-9274-4A5AA75CF3B3}"/>
              </a:ext>
            </a:extLst>
          </p:cNvPr>
          <p:cNvPicPr>
            <a:picLocks noChangeAspect="1"/>
          </p:cNvPicPr>
          <p:nvPr userDrawn="1"/>
        </p:nvPicPr>
        <p:blipFill>
          <a:blip r:embed="rId2"/>
          <a:stretch>
            <a:fillRect/>
          </a:stretch>
        </p:blipFill>
        <p:spPr>
          <a:xfrm>
            <a:off x="7200" y="5950800"/>
            <a:ext cx="1007999" cy="1007999"/>
          </a:xfrm>
          <a:prstGeom prst="rect">
            <a:avLst/>
          </a:prstGeom>
        </p:spPr>
      </p:pic>
    </p:spTree>
    <p:extLst>
      <p:ext uri="{BB962C8B-B14F-4D97-AF65-F5344CB8AC3E}">
        <p14:creationId xmlns:p14="http://schemas.microsoft.com/office/powerpoint/2010/main" val="1028213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theme" Target="../theme/theme2.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9" Type="http://schemas.openxmlformats.org/officeDocument/2006/relationships/theme" Target="../theme/theme3.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slideLayout" Target="../slideLayouts/slideLayout74.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slideLayout" Target="../slideLayouts/slideLayout73.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8" Type="http://schemas.openxmlformats.org/officeDocument/2006/relationships/slideLayout" Target="../slideLayouts/slideLayout44.xml"/><Relationship Id="rId3"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solidFill>
              </a:defRPr>
            </a:lvl1pPr>
          </a:lstStyle>
          <a:p>
            <a:fld id="{91754378-CC3E-E141-B8A6-3F2727EE0ABD}" type="slidenum">
              <a:rPr lang="en-GB" smtClean="0"/>
              <a:pPr/>
              <a:t>‹#›</a:t>
            </a:fld>
            <a:endParaRPr lang="en-GB"/>
          </a:p>
        </p:txBody>
      </p:sp>
    </p:spTree>
    <p:extLst>
      <p:ext uri="{BB962C8B-B14F-4D97-AF65-F5344CB8AC3E}">
        <p14:creationId xmlns:p14="http://schemas.microsoft.com/office/powerpoint/2010/main" val="1242296209"/>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8" r:id="rId3"/>
    <p:sldLayoutId id="2147483672" r:id="rId4"/>
    <p:sldLayoutId id="2147483673"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914400" indent="-457200" algn="l" defTabSz="914400" rtl="0" eaLnBrk="1" latinLnBrk="0" hangingPunct="1">
        <a:spcBef>
          <a:spcPct val="20000"/>
        </a:spcBef>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solidFill>
              </a:defRPr>
            </a:lvl1pPr>
          </a:lstStyle>
          <a:p>
            <a:fld id="{91754378-CC3E-E141-B8A6-3F2727EE0ABD}" type="slidenum">
              <a:rPr lang="en-GB" smtClean="0"/>
              <a:pPr/>
              <a:t>‹#›</a:t>
            </a:fld>
            <a:endParaRPr lang="en-GB"/>
          </a:p>
        </p:txBody>
      </p:sp>
    </p:spTree>
    <p:extLst>
      <p:ext uri="{BB962C8B-B14F-4D97-AF65-F5344CB8AC3E}">
        <p14:creationId xmlns:p14="http://schemas.microsoft.com/office/powerpoint/2010/main" val="15082760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7" r:id="rId10"/>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914400" indent="-457200" algn="l" defTabSz="914400" rtl="0" eaLnBrk="1" latinLnBrk="0" hangingPunct="1">
        <a:spcBef>
          <a:spcPct val="20000"/>
        </a:spcBef>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solidFill>
              </a:defRPr>
            </a:lvl1pPr>
          </a:lstStyle>
          <a:p>
            <a:fld id="{91754378-CC3E-E141-B8A6-3F2727EE0ABD}" type="slidenum">
              <a:rPr lang="en-GB" smtClean="0"/>
              <a:pPr/>
              <a:t>‹#›</a:t>
            </a:fld>
            <a:endParaRPr lang="en-GB"/>
          </a:p>
        </p:txBody>
      </p:sp>
    </p:spTree>
    <p:extLst>
      <p:ext uri="{BB962C8B-B14F-4D97-AF65-F5344CB8AC3E}">
        <p14:creationId xmlns:p14="http://schemas.microsoft.com/office/powerpoint/2010/main" val="13360034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 id="2147483736" r:id="rId28"/>
    <p:sldLayoutId id="2147483737" r:id="rId29"/>
    <p:sldLayoutId id="2147483738" r:id="rId30"/>
    <p:sldLayoutId id="2147483739" r:id="rId31"/>
    <p:sldLayoutId id="2147483740" r:id="rId32"/>
    <p:sldLayoutId id="2147483741" r:id="rId33"/>
    <p:sldLayoutId id="2147483742" r:id="rId34"/>
    <p:sldLayoutId id="2147483743" r:id="rId35"/>
    <p:sldLayoutId id="2147483744" r:id="rId36"/>
    <p:sldLayoutId id="2147483745" r:id="rId37"/>
    <p:sldLayoutId id="2147483746" r:id="rId38"/>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914400" indent="-457200" algn="l" defTabSz="914400" rtl="0" eaLnBrk="1" latinLnBrk="0" hangingPunct="1">
        <a:spcBef>
          <a:spcPct val="20000"/>
        </a:spcBef>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37.xml"/><Relationship Id="rId4" Type="http://schemas.openxmlformats.org/officeDocument/2006/relationships/image" Target="../media/image39.png"/></Relationships>
</file>

<file path=ppt/slides/_rels/slide1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svg"/></Relationships>
</file>

<file path=ppt/slides/_rels/slide1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hyperlink" Target="https://carbontracker.org/reports/absolute-impact-2024/"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jpeg"/><Relationship Id="rId12"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41.jpeg"/><Relationship Id="rId9" Type="http://schemas.openxmlformats.org/officeDocument/2006/relationships/image" Target="../media/image46.png"/><Relationship Id="rId1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35.xml"/><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56.jpeg"/></Relationships>
</file>

<file path=ppt/slides/_rels/slide7.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sv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svg"/></Relationships>
</file>

<file path=ppt/slides/_rels/slide8.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72.svg"/><Relationship Id="rId5" Type="http://schemas.openxmlformats.org/officeDocument/2006/relationships/image" Target="../media/image71.png"/><Relationship Id="rId10" Type="http://schemas.openxmlformats.org/officeDocument/2006/relationships/image" Target="../media/image76.svg"/><Relationship Id="rId4" Type="http://schemas.openxmlformats.org/officeDocument/2006/relationships/image" Target="../media/image70.svg"/><Relationship Id="rId9" Type="http://schemas.openxmlformats.org/officeDocument/2006/relationships/image" Target="../media/image75.png"/></Relationships>
</file>

<file path=ppt/slides/_rels/slide9.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image" Target="../media/image87.jpeg"/><Relationship Id="rId3" Type="http://schemas.openxmlformats.org/officeDocument/2006/relationships/image" Target="../media/image77.jpeg"/><Relationship Id="rId7" Type="http://schemas.openxmlformats.org/officeDocument/2006/relationships/image" Target="../media/image81.jpeg"/><Relationship Id="rId12" Type="http://schemas.openxmlformats.org/officeDocument/2006/relationships/image" Target="../media/image86.jpe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80.jpeg"/><Relationship Id="rId11" Type="http://schemas.openxmlformats.org/officeDocument/2006/relationships/image" Target="../media/image85.jpeg"/><Relationship Id="rId5" Type="http://schemas.openxmlformats.org/officeDocument/2006/relationships/image" Target="../media/image79.jpeg"/><Relationship Id="rId10" Type="http://schemas.openxmlformats.org/officeDocument/2006/relationships/image" Target="../media/image84.jpeg"/><Relationship Id="rId4" Type="http://schemas.openxmlformats.org/officeDocument/2006/relationships/image" Target="../media/image78.jpeg"/><Relationship Id="rId9" Type="http://schemas.openxmlformats.org/officeDocument/2006/relationships/image" Target="../media/image8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B33EE-5A32-FA41-AA00-CC07FB59950B}"/>
              </a:ext>
            </a:extLst>
          </p:cNvPr>
          <p:cNvSpPr>
            <a:spLocks noGrp="1"/>
          </p:cNvSpPr>
          <p:nvPr>
            <p:ph type="ctrTitle"/>
          </p:nvPr>
        </p:nvSpPr>
        <p:spPr>
          <a:xfrm>
            <a:off x="867176" y="2390717"/>
            <a:ext cx="5518086" cy="1769049"/>
          </a:xfrm>
        </p:spPr>
        <p:txBody>
          <a:bodyPr>
            <a:normAutofit/>
          </a:bodyPr>
          <a:lstStyle/>
          <a:p>
            <a:pPr>
              <a:spcAft>
                <a:spcPts val="1800"/>
              </a:spcAft>
            </a:pPr>
            <a:r>
              <a:rPr kumimoji="0" lang="en-GB" sz="5400" b="0" i="0" u="none" strike="noStrike" kern="1200" cap="none" spc="0" normalizeH="0" baseline="0" noProof="0">
                <a:ln>
                  <a:noFill/>
                </a:ln>
                <a:solidFill>
                  <a:srgbClr val="FFFFFF"/>
                </a:solidFill>
                <a:effectLst/>
                <a:uLnTx/>
                <a:uFillTx/>
                <a:latin typeface="Tw Cen MT" panose="020B0602020104020603"/>
                <a:ea typeface="+mj-ea"/>
                <a:cs typeface="+mj-cs"/>
              </a:rPr>
              <a:t>Absolute Impact 2024</a:t>
            </a:r>
            <a:endParaRPr lang="en-IT" sz="3400" b="1">
              <a:solidFill>
                <a:schemeClr val="accent6"/>
              </a:solidFill>
              <a:latin typeface="+mn-lt"/>
            </a:endParaRPr>
          </a:p>
        </p:txBody>
      </p:sp>
      <p:sp>
        <p:nvSpPr>
          <p:cNvPr id="3" name="TextBox 2">
            <a:extLst>
              <a:ext uri="{FF2B5EF4-FFF2-40B4-BE49-F238E27FC236}">
                <a16:creationId xmlns:a16="http://schemas.microsoft.com/office/drawing/2014/main" id="{81B0593F-6492-3B43-5294-E39AB83DE463}"/>
              </a:ext>
            </a:extLst>
          </p:cNvPr>
          <p:cNvSpPr txBox="1"/>
          <p:nvPr/>
        </p:nvSpPr>
        <p:spPr>
          <a:xfrm>
            <a:off x="5931000" y="5425323"/>
            <a:ext cx="577448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Tw Cen MT" panose="020B0602020104020603"/>
                <a:ea typeface="+mn-ea"/>
                <a:cs typeface="+mn-cs"/>
              </a:rPr>
              <a:t>Olivia Bisel &amp; Rich Collett-White - Oil, Gas &amp; Mining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Tw Cen MT" panose="020B0602020104020603"/>
                <a:ea typeface="+mn-ea"/>
                <a:cs typeface="+mn-cs"/>
              </a:rPr>
              <a:t>December 2024</a:t>
            </a:r>
          </a:p>
        </p:txBody>
      </p:sp>
      <p:sp>
        <p:nvSpPr>
          <p:cNvPr id="5" name="Title 1">
            <a:extLst>
              <a:ext uri="{FF2B5EF4-FFF2-40B4-BE49-F238E27FC236}">
                <a16:creationId xmlns:a16="http://schemas.microsoft.com/office/drawing/2014/main" id="{94596D3A-24A7-93D9-71B3-EA7A1482D959}"/>
              </a:ext>
            </a:extLst>
          </p:cNvPr>
          <p:cNvSpPr txBox="1">
            <a:spLocks/>
          </p:cNvSpPr>
          <p:nvPr/>
        </p:nvSpPr>
        <p:spPr>
          <a:xfrm>
            <a:off x="3239898" y="561804"/>
            <a:ext cx="5712204" cy="1242389"/>
          </a:xfrm>
          <a:prstGeom prst="rect">
            <a:avLst/>
          </a:prstGeom>
        </p:spPr>
        <p:txBody>
          <a:bodyPr vert="horz" lIns="91440" tIns="45720" rIns="91440" bIns="45720" rtlCol="0" anchor="ctr">
            <a:normAutofit/>
          </a:bodyPr>
          <a:lstStyle>
            <a:lvl1pPr algn="ctr" defTabSz="685800" rtl="0" eaLnBrk="1" latinLnBrk="0" hangingPunct="1">
              <a:spcBef>
                <a:spcPct val="0"/>
              </a:spcBef>
              <a:buNone/>
              <a:defRPr sz="2800" kern="1200">
                <a:solidFill>
                  <a:schemeClr val="bg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GB" sz="4000" b="1" i="0" u="none" strike="noStrike" kern="1200" cap="none" spc="0" normalizeH="0" baseline="0" noProof="0">
                <a:ln>
                  <a:noFill/>
                </a:ln>
                <a:solidFill>
                  <a:srgbClr val="95C173"/>
                </a:solidFill>
                <a:effectLst/>
                <a:uLnTx/>
                <a:uFillTx/>
                <a:latin typeface="Tw Cen MT" panose="020B0602020104020603"/>
                <a:ea typeface="+mj-ea"/>
                <a:cs typeface="+mj-cs"/>
              </a:rPr>
              <a:t>Carbon Tracker Initiative</a:t>
            </a:r>
          </a:p>
        </p:txBody>
      </p:sp>
      <p:sp>
        <p:nvSpPr>
          <p:cNvPr id="7" name="TextBox 6">
            <a:extLst>
              <a:ext uri="{FF2B5EF4-FFF2-40B4-BE49-F238E27FC236}">
                <a16:creationId xmlns:a16="http://schemas.microsoft.com/office/drawing/2014/main" id="{9E4098D5-28B2-86B2-84AB-2A32F7BC79C1}"/>
              </a:ext>
            </a:extLst>
          </p:cNvPr>
          <p:cNvSpPr txBox="1"/>
          <p:nvPr/>
        </p:nvSpPr>
        <p:spPr>
          <a:xfrm>
            <a:off x="681468" y="5779266"/>
            <a:ext cx="17756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Tw Cen MT" panose="020B0602020104020603"/>
                <a:ea typeface="+mn-ea"/>
                <a:cs typeface="+mn-cs"/>
              </a:rPr>
              <a:t>Report Download</a:t>
            </a:r>
          </a:p>
        </p:txBody>
      </p:sp>
      <p:pic>
        <p:nvPicPr>
          <p:cNvPr id="9" name="Picture 8" descr="A large industrial area with pipes and a sunset&#10;&#10;Description automatically generated with medium confidence">
            <a:extLst>
              <a:ext uri="{FF2B5EF4-FFF2-40B4-BE49-F238E27FC236}">
                <a16:creationId xmlns:a16="http://schemas.microsoft.com/office/drawing/2014/main" id="{685AC0A7-4D3F-882E-54F5-0392FECF4D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9084" y="2190505"/>
            <a:ext cx="4625740" cy="2602039"/>
          </a:xfrm>
          <a:prstGeom prst="rect">
            <a:avLst/>
          </a:prstGeom>
          <a:ln w="31750">
            <a:solidFill>
              <a:srgbClr val="FFC000"/>
            </a:solidFill>
          </a:ln>
        </p:spPr>
      </p:pic>
      <p:pic>
        <p:nvPicPr>
          <p:cNvPr id="10" name="Picture 9">
            <a:extLst>
              <a:ext uri="{FF2B5EF4-FFF2-40B4-BE49-F238E27FC236}">
                <a16:creationId xmlns:a16="http://schemas.microsoft.com/office/drawing/2014/main" id="{79582CE8-F962-0DDD-4E24-0E36DB2BF58C}"/>
              </a:ext>
            </a:extLst>
          </p:cNvPr>
          <p:cNvPicPr>
            <a:picLocks noChangeAspect="1"/>
          </p:cNvPicPr>
          <p:nvPr/>
        </p:nvPicPr>
        <p:blipFill>
          <a:blip r:embed="rId4"/>
          <a:stretch>
            <a:fillRect/>
          </a:stretch>
        </p:blipFill>
        <p:spPr>
          <a:xfrm>
            <a:off x="754571" y="4149823"/>
            <a:ext cx="1629443" cy="1629443"/>
          </a:xfrm>
          <a:prstGeom prst="rect">
            <a:avLst/>
          </a:prstGeom>
        </p:spPr>
      </p:pic>
    </p:spTree>
    <p:extLst>
      <p:ext uri="{BB962C8B-B14F-4D97-AF65-F5344CB8AC3E}">
        <p14:creationId xmlns:p14="http://schemas.microsoft.com/office/powerpoint/2010/main" val="927960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21AA4-5558-6B3A-9D94-877A4DC4B2FC}"/>
              </a:ext>
            </a:extLst>
          </p:cNvPr>
          <p:cNvSpPr>
            <a:spLocks noGrp="1"/>
          </p:cNvSpPr>
          <p:nvPr>
            <p:ph type="title"/>
          </p:nvPr>
        </p:nvSpPr>
        <p:spPr/>
        <p:txBody>
          <a:bodyPr>
            <a:normAutofit/>
          </a:bodyPr>
          <a:lstStyle/>
          <a:p>
            <a:r>
              <a:rPr lang="en-GB" sz="3200"/>
              <a:t>Why include methane?</a:t>
            </a:r>
          </a:p>
        </p:txBody>
      </p:sp>
      <p:sp>
        <p:nvSpPr>
          <p:cNvPr id="3" name="Content Placeholder 2">
            <a:extLst>
              <a:ext uri="{FF2B5EF4-FFF2-40B4-BE49-F238E27FC236}">
                <a16:creationId xmlns:a16="http://schemas.microsoft.com/office/drawing/2014/main" id="{DF9927C0-BB74-AA18-2172-CE09B4528D6B}"/>
              </a:ext>
            </a:extLst>
          </p:cNvPr>
          <p:cNvSpPr>
            <a:spLocks noGrp="1"/>
          </p:cNvSpPr>
          <p:nvPr>
            <p:ph idx="1"/>
          </p:nvPr>
        </p:nvSpPr>
        <p:spPr>
          <a:xfrm>
            <a:off x="609600" y="2202297"/>
            <a:ext cx="4477725" cy="3746499"/>
          </a:xfrm>
        </p:spPr>
        <p:txBody>
          <a:bodyPr vert="horz" lIns="91440" tIns="45720" rIns="91440" bIns="45720" rtlCol="0" anchor="t">
            <a:normAutofit/>
          </a:bodyPr>
          <a:lstStyle/>
          <a:p>
            <a:pPr>
              <a:spcAft>
                <a:spcPts val="1800"/>
              </a:spcAft>
            </a:pPr>
            <a:r>
              <a:rPr lang="en-GB" sz="2000"/>
              <a:t>Near-term methane reductions critical to limit warming</a:t>
            </a:r>
          </a:p>
          <a:p>
            <a:pPr>
              <a:spcAft>
                <a:spcPts val="1800"/>
              </a:spcAft>
            </a:pPr>
            <a:r>
              <a:rPr lang="en-GB" sz="2000"/>
              <a:t>Increased expectations from regulators and policymakers</a:t>
            </a:r>
          </a:p>
          <a:p>
            <a:pPr>
              <a:spcAft>
                <a:spcPts val="1800"/>
              </a:spcAft>
            </a:pPr>
            <a:r>
              <a:rPr lang="en-GB" sz="2000"/>
              <a:t>Increased corporate commitments</a:t>
            </a:r>
          </a:p>
          <a:p>
            <a:pPr>
              <a:spcAft>
                <a:spcPts val="1800"/>
              </a:spcAft>
            </a:pPr>
            <a:r>
              <a:rPr lang="en-GB" sz="2000"/>
              <a:t>Methane-specific targets often distinct from overall GHG targets (CO</a:t>
            </a:r>
            <a:r>
              <a:rPr lang="en-GB" sz="2000" baseline="-25000"/>
              <a:t>2</a:t>
            </a:r>
            <a:r>
              <a:rPr lang="en-GB" sz="2000"/>
              <a:t>-eq)</a:t>
            </a:r>
            <a:r>
              <a:rPr lang="en-GB" sz="2000" baseline="30000"/>
              <a:t> </a:t>
            </a:r>
          </a:p>
        </p:txBody>
      </p:sp>
      <p:sp>
        <p:nvSpPr>
          <p:cNvPr id="4" name="Slide Number Placeholder 3">
            <a:extLst>
              <a:ext uri="{FF2B5EF4-FFF2-40B4-BE49-F238E27FC236}">
                <a16:creationId xmlns:a16="http://schemas.microsoft.com/office/drawing/2014/main" id="{35BC5359-A6E6-D621-07AD-9F7A78B93F4B}"/>
              </a:ext>
            </a:extLst>
          </p:cNvPr>
          <p:cNvSpPr>
            <a:spLocks noGrp="1"/>
          </p:cNvSpPr>
          <p:nvPr>
            <p:ph type="sldNum" sz="quarter" idx="12"/>
          </p:nvPr>
        </p:nvSpPr>
        <p:spPr/>
        <p:txBody>
          <a:bodyPr/>
          <a:lstStyle/>
          <a:p>
            <a:fld id="{91754378-CC3E-E141-B8A6-3F2727EE0ABD}" type="slidenum">
              <a:rPr lang="en-GB" smtClean="0"/>
              <a:t>10</a:t>
            </a:fld>
            <a:endParaRPr lang="en-GB"/>
          </a:p>
        </p:txBody>
      </p:sp>
      <p:pic>
        <p:nvPicPr>
          <p:cNvPr id="6" name="Picture 5">
            <a:extLst>
              <a:ext uri="{FF2B5EF4-FFF2-40B4-BE49-F238E27FC236}">
                <a16:creationId xmlns:a16="http://schemas.microsoft.com/office/drawing/2014/main" id="{E40C1E8B-C274-E29A-29FC-F2874BC47C89}"/>
              </a:ext>
            </a:extLst>
          </p:cNvPr>
          <p:cNvPicPr>
            <a:picLocks noChangeAspect="1"/>
          </p:cNvPicPr>
          <p:nvPr/>
        </p:nvPicPr>
        <p:blipFill>
          <a:blip r:embed="rId3"/>
          <a:stretch>
            <a:fillRect/>
          </a:stretch>
        </p:blipFill>
        <p:spPr>
          <a:xfrm>
            <a:off x="5903473" y="2202297"/>
            <a:ext cx="6021561" cy="3144403"/>
          </a:xfrm>
          <a:prstGeom prst="rect">
            <a:avLst/>
          </a:prstGeom>
        </p:spPr>
      </p:pic>
    </p:spTree>
    <p:extLst>
      <p:ext uri="{BB962C8B-B14F-4D97-AF65-F5344CB8AC3E}">
        <p14:creationId xmlns:p14="http://schemas.microsoft.com/office/powerpoint/2010/main" val="3475093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CB4B0-4A0A-1C7F-E2A0-A240C306230B}"/>
              </a:ext>
            </a:extLst>
          </p:cNvPr>
          <p:cNvSpPr>
            <a:spLocks noGrp="1"/>
          </p:cNvSpPr>
          <p:nvPr>
            <p:ph type="title"/>
          </p:nvPr>
        </p:nvSpPr>
        <p:spPr/>
        <p:txBody>
          <a:bodyPr>
            <a:noAutofit/>
          </a:bodyPr>
          <a:lstStyle/>
          <a:p>
            <a:r>
              <a:rPr lang="en-GB" sz="3200"/>
              <a:t>To </a:t>
            </a:r>
            <a:r>
              <a:rPr lang="en-GB" sz="3200" i="1" u="sng"/>
              <a:t>potentially</a:t>
            </a:r>
            <a:r>
              <a:rPr lang="en-GB" sz="3200"/>
              <a:t> be considered Paris-aligned, targets must satisfy each of our </a:t>
            </a:r>
            <a:r>
              <a:rPr lang="en-GB" sz="3200" u="sng"/>
              <a:t>four</a:t>
            </a:r>
            <a:r>
              <a:rPr lang="en-GB" sz="3200"/>
              <a:t> </a:t>
            </a:r>
            <a:r>
              <a:rPr lang="en-GB" sz="3200" i="1"/>
              <a:t>Hallmarks of Paris-Aligned Emissions Targets</a:t>
            </a:r>
            <a:r>
              <a:rPr lang="en-GB" sz="3200"/>
              <a:t>:</a:t>
            </a:r>
          </a:p>
        </p:txBody>
      </p:sp>
      <p:sp>
        <p:nvSpPr>
          <p:cNvPr id="4" name="Slide Number Placeholder 3">
            <a:extLst>
              <a:ext uri="{FF2B5EF4-FFF2-40B4-BE49-F238E27FC236}">
                <a16:creationId xmlns:a16="http://schemas.microsoft.com/office/drawing/2014/main" id="{BEEE7DAC-C116-9ACE-45EC-1C1CE64BD03C}"/>
              </a:ext>
            </a:extLst>
          </p:cNvPr>
          <p:cNvSpPr>
            <a:spLocks noGrp="1"/>
          </p:cNvSpPr>
          <p:nvPr>
            <p:ph type="sldNum" sz="quarter" idx="12"/>
          </p:nvPr>
        </p:nvSpPr>
        <p:spPr/>
        <p:txBody>
          <a:bodyPr/>
          <a:lstStyle/>
          <a:p>
            <a:fld id="{91754378-CC3E-E141-B8A6-3F2727EE0ABD}" type="slidenum">
              <a:rPr lang="en-GB" smtClean="0"/>
              <a:t>11</a:t>
            </a:fld>
            <a:endParaRPr lang="en-GB"/>
          </a:p>
        </p:txBody>
      </p:sp>
      <p:grpSp>
        <p:nvGrpSpPr>
          <p:cNvPr id="40" name="Group 39">
            <a:extLst>
              <a:ext uri="{FF2B5EF4-FFF2-40B4-BE49-F238E27FC236}">
                <a16:creationId xmlns:a16="http://schemas.microsoft.com/office/drawing/2014/main" id="{CA22ECCC-CDDC-A160-D967-4A0A51E16226}"/>
              </a:ext>
            </a:extLst>
          </p:cNvPr>
          <p:cNvGrpSpPr/>
          <p:nvPr/>
        </p:nvGrpSpPr>
        <p:grpSpPr>
          <a:xfrm>
            <a:off x="1212116" y="4425401"/>
            <a:ext cx="4129030" cy="1632364"/>
            <a:chOff x="259450" y="4399905"/>
            <a:chExt cx="4129030" cy="1632364"/>
          </a:xfrm>
        </p:grpSpPr>
        <p:sp>
          <p:nvSpPr>
            <p:cNvPr id="12" name="TextBox 11">
              <a:extLst>
                <a:ext uri="{FF2B5EF4-FFF2-40B4-BE49-F238E27FC236}">
                  <a16:creationId xmlns:a16="http://schemas.microsoft.com/office/drawing/2014/main" id="{22B211AB-F719-D5B1-640C-3AD2C9744A3C}"/>
                </a:ext>
              </a:extLst>
            </p:cNvPr>
            <p:cNvSpPr txBox="1"/>
            <p:nvPr/>
          </p:nvSpPr>
          <p:spPr>
            <a:xfrm>
              <a:off x="1585319" y="5732187"/>
              <a:ext cx="1149930" cy="300082"/>
            </a:xfrm>
            <a:prstGeom prst="rect">
              <a:avLst/>
            </a:prstGeom>
            <a:noFill/>
          </p:spPr>
          <p:txBody>
            <a:bodyPr wrap="square" rtlCol="0">
              <a:spAutoFit/>
            </a:bodyPr>
            <a:lstStyle/>
            <a:p>
              <a:r>
                <a:rPr lang="en-GB" sz="1350" b="1"/>
                <a:t>Medium-term</a:t>
              </a:r>
            </a:p>
          </p:txBody>
        </p:sp>
        <p:sp>
          <p:nvSpPr>
            <p:cNvPr id="13" name="TextBox 12">
              <a:extLst>
                <a:ext uri="{FF2B5EF4-FFF2-40B4-BE49-F238E27FC236}">
                  <a16:creationId xmlns:a16="http://schemas.microsoft.com/office/drawing/2014/main" id="{8C57E053-F067-70C0-8341-FE2EBF81CEAC}"/>
                </a:ext>
              </a:extLst>
            </p:cNvPr>
            <p:cNvSpPr txBox="1"/>
            <p:nvPr/>
          </p:nvSpPr>
          <p:spPr>
            <a:xfrm>
              <a:off x="3475278" y="5720463"/>
              <a:ext cx="550151" cy="300082"/>
            </a:xfrm>
            <a:prstGeom prst="rect">
              <a:avLst/>
            </a:prstGeom>
            <a:noFill/>
          </p:spPr>
          <p:txBody>
            <a:bodyPr wrap="square" rtlCol="0">
              <a:spAutoFit/>
            </a:bodyPr>
            <a:lstStyle/>
            <a:p>
              <a:r>
                <a:rPr lang="en-GB" sz="1350" b="1"/>
                <a:t>2050</a:t>
              </a:r>
            </a:p>
          </p:txBody>
        </p:sp>
        <p:sp>
          <p:nvSpPr>
            <p:cNvPr id="14" name="TextBox 13">
              <a:extLst>
                <a:ext uri="{FF2B5EF4-FFF2-40B4-BE49-F238E27FC236}">
                  <a16:creationId xmlns:a16="http://schemas.microsoft.com/office/drawing/2014/main" id="{F52D535B-D3E6-69F4-2D14-3FBBF1138A69}"/>
                </a:ext>
              </a:extLst>
            </p:cNvPr>
            <p:cNvSpPr txBox="1"/>
            <p:nvPr/>
          </p:nvSpPr>
          <p:spPr>
            <a:xfrm>
              <a:off x="259450" y="5720463"/>
              <a:ext cx="788999" cy="300082"/>
            </a:xfrm>
            <a:prstGeom prst="rect">
              <a:avLst/>
            </a:prstGeom>
            <a:noFill/>
          </p:spPr>
          <p:txBody>
            <a:bodyPr wrap="square" rtlCol="0">
              <a:spAutoFit/>
            </a:bodyPr>
            <a:lstStyle/>
            <a:p>
              <a:r>
                <a:rPr lang="en-GB" sz="1350" b="1"/>
                <a:t>Baseline</a:t>
              </a:r>
            </a:p>
          </p:txBody>
        </p:sp>
        <p:grpSp>
          <p:nvGrpSpPr>
            <p:cNvPr id="37" name="Group 36">
              <a:extLst>
                <a:ext uri="{FF2B5EF4-FFF2-40B4-BE49-F238E27FC236}">
                  <a16:creationId xmlns:a16="http://schemas.microsoft.com/office/drawing/2014/main" id="{D563619E-C512-42FF-DE1C-16649F19CA33}"/>
                </a:ext>
              </a:extLst>
            </p:cNvPr>
            <p:cNvGrpSpPr/>
            <p:nvPr/>
          </p:nvGrpSpPr>
          <p:grpSpPr>
            <a:xfrm>
              <a:off x="496082" y="4399905"/>
              <a:ext cx="3892398" cy="1201397"/>
              <a:chOff x="496082" y="4399905"/>
              <a:chExt cx="3892397" cy="1201397"/>
            </a:xfrm>
          </p:grpSpPr>
          <p:sp>
            <p:nvSpPr>
              <p:cNvPr id="18" name="Rectangle 17">
                <a:extLst>
                  <a:ext uri="{FF2B5EF4-FFF2-40B4-BE49-F238E27FC236}">
                    <a16:creationId xmlns:a16="http://schemas.microsoft.com/office/drawing/2014/main" id="{067D1B8D-1BB5-BFF3-371B-4AAF22FEFEE7}"/>
                  </a:ext>
                </a:extLst>
              </p:cNvPr>
              <p:cNvSpPr/>
              <p:nvPr/>
            </p:nvSpPr>
            <p:spPr>
              <a:xfrm>
                <a:off x="606065" y="5436521"/>
                <a:ext cx="1780807" cy="1616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15AC847B-6B5E-91AD-4CF4-2770E909DB60}"/>
                  </a:ext>
                </a:extLst>
              </p:cNvPr>
              <p:cNvSpPr/>
              <p:nvPr/>
            </p:nvSpPr>
            <p:spPr>
              <a:xfrm>
                <a:off x="496082" y="4399906"/>
                <a:ext cx="320879" cy="1155650"/>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cxnSp>
            <p:nvCxnSpPr>
              <p:cNvPr id="7" name="Straight Connector 6">
                <a:extLst>
                  <a:ext uri="{FF2B5EF4-FFF2-40B4-BE49-F238E27FC236}">
                    <a16:creationId xmlns:a16="http://schemas.microsoft.com/office/drawing/2014/main" id="{51719058-E1A5-85DE-4229-821DD11CEE1F}"/>
                  </a:ext>
                </a:extLst>
              </p:cNvPr>
              <p:cNvCxnSpPr>
                <a:cxnSpLocks/>
                <a:endCxn id="10" idx="6"/>
              </p:cNvCxnSpPr>
              <p:nvPr/>
            </p:nvCxnSpPr>
            <p:spPr>
              <a:xfrm>
                <a:off x="653950" y="5547821"/>
                <a:ext cx="3149883" cy="1"/>
              </a:xfrm>
              <a:prstGeom prst="line">
                <a:avLst/>
              </a:prstGeom>
              <a:ln w="38100"/>
            </p:spPr>
            <p:style>
              <a:lnRef idx="1">
                <a:schemeClr val="dk1"/>
              </a:lnRef>
              <a:fillRef idx="0">
                <a:schemeClr val="dk1"/>
              </a:fillRef>
              <a:effectRef idx="0">
                <a:schemeClr val="dk1"/>
              </a:effectRef>
              <a:fontRef idx="minor">
                <a:schemeClr val="tx1"/>
              </a:fontRef>
            </p:style>
          </p:cxnSp>
          <p:sp>
            <p:nvSpPr>
              <p:cNvPr id="8" name="Oval 7">
                <a:extLst>
                  <a:ext uri="{FF2B5EF4-FFF2-40B4-BE49-F238E27FC236}">
                    <a16:creationId xmlns:a16="http://schemas.microsoft.com/office/drawing/2014/main" id="{70EC7B26-0C48-FE54-E2AB-6592D1396D98}"/>
                  </a:ext>
                </a:extLst>
              </p:cNvPr>
              <p:cNvSpPr/>
              <p:nvPr/>
            </p:nvSpPr>
            <p:spPr>
              <a:xfrm>
                <a:off x="2106804" y="5491196"/>
                <a:ext cx="106960" cy="106960"/>
              </a:xfrm>
              <a:prstGeom prst="ellipse">
                <a:avLst/>
              </a:prstGeom>
              <a:solidFill>
                <a:schemeClr val="bg2">
                  <a:lumMod val="10000"/>
                </a:schemeClr>
              </a:solidFill>
              <a:ln>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Oval 8">
                <a:extLst>
                  <a:ext uri="{FF2B5EF4-FFF2-40B4-BE49-F238E27FC236}">
                    <a16:creationId xmlns:a16="http://schemas.microsoft.com/office/drawing/2014/main" id="{ED12F412-E7B3-0AD7-33D6-8A4D4E5A4B8D}"/>
                  </a:ext>
                </a:extLst>
              </p:cNvPr>
              <p:cNvSpPr/>
              <p:nvPr/>
            </p:nvSpPr>
            <p:spPr>
              <a:xfrm>
                <a:off x="600472" y="5494342"/>
                <a:ext cx="106960" cy="106960"/>
              </a:xfrm>
              <a:prstGeom prst="ellipse">
                <a:avLst/>
              </a:prstGeom>
              <a:solidFill>
                <a:schemeClr val="bg2">
                  <a:lumMod val="10000"/>
                </a:schemeClr>
              </a:solidFill>
              <a:ln>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Oval 9">
                <a:extLst>
                  <a:ext uri="{FF2B5EF4-FFF2-40B4-BE49-F238E27FC236}">
                    <a16:creationId xmlns:a16="http://schemas.microsoft.com/office/drawing/2014/main" id="{93520009-F8CB-AB55-034D-2E8E31334147}"/>
                  </a:ext>
                </a:extLst>
              </p:cNvPr>
              <p:cNvSpPr/>
              <p:nvPr/>
            </p:nvSpPr>
            <p:spPr>
              <a:xfrm>
                <a:off x="3696873" y="5494342"/>
                <a:ext cx="106960" cy="106960"/>
              </a:xfrm>
              <a:prstGeom prst="ellipse">
                <a:avLst/>
              </a:prstGeom>
              <a:solidFill>
                <a:schemeClr val="bg2">
                  <a:lumMod val="10000"/>
                </a:schemeClr>
              </a:solidFill>
              <a:ln>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15" name="Group 14">
                <a:extLst>
                  <a:ext uri="{FF2B5EF4-FFF2-40B4-BE49-F238E27FC236}">
                    <a16:creationId xmlns:a16="http://schemas.microsoft.com/office/drawing/2014/main" id="{B625319A-5536-73C6-C947-B31409DFD854}"/>
                  </a:ext>
                </a:extLst>
              </p:cNvPr>
              <p:cNvGrpSpPr/>
              <p:nvPr/>
            </p:nvGrpSpPr>
            <p:grpSpPr>
              <a:xfrm>
                <a:off x="646119" y="4399905"/>
                <a:ext cx="3094105" cy="1155650"/>
                <a:chOff x="2910240" y="2787809"/>
                <a:chExt cx="4154359" cy="1539214"/>
              </a:xfrm>
            </p:grpSpPr>
            <p:pic>
              <p:nvPicPr>
                <p:cNvPr id="16" name="Picture 15">
                  <a:extLst>
                    <a:ext uri="{FF2B5EF4-FFF2-40B4-BE49-F238E27FC236}">
                      <a16:creationId xmlns:a16="http://schemas.microsoft.com/office/drawing/2014/main" id="{09A6E1C0-DFBB-F8AB-F37C-579725BF9DC5}"/>
                    </a:ext>
                  </a:extLst>
                </p:cNvPr>
                <p:cNvPicPr>
                  <a:picLocks noChangeAspect="1"/>
                </p:cNvPicPr>
                <p:nvPr/>
              </p:nvPicPr>
              <p:blipFill rotWithShape="1">
                <a:blip r:embed="rId3"/>
                <a:srcRect r="67059"/>
                <a:stretch/>
              </p:blipFill>
              <p:spPr>
                <a:xfrm>
                  <a:off x="2910240" y="2787809"/>
                  <a:ext cx="4096155" cy="1539214"/>
                </a:xfrm>
                <a:prstGeom prst="rect">
                  <a:avLst/>
                </a:prstGeom>
              </p:spPr>
            </p:pic>
            <p:sp>
              <p:nvSpPr>
                <p:cNvPr id="17" name="Freeform: Shape 16">
                  <a:extLst>
                    <a:ext uri="{FF2B5EF4-FFF2-40B4-BE49-F238E27FC236}">
                      <a16:creationId xmlns:a16="http://schemas.microsoft.com/office/drawing/2014/main" id="{8F0FE887-6359-53B8-5898-3C1F3F104254}"/>
                    </a:ext>
                  </a:extLst>
                </p:cNvPr>
                <p:cNvSpPr/>
                <p:nvPr/>
              </p:nvSpPr>
              <p:spPr>
                <a:xfrm>
                  <a:off x="2910240" y="2797628"/>
                  <a:ext cx="4154359" cy="1481479"/>
                </a:xfrm>
                <a:custGeom>
                  <a:avLst/>
                  <a:gdLst>
                    <a:gd name="connsiteX0" fmla="*/ 0 w 4695825"/>
                    <a:gd name="connsiteY0" fmla="*/ 63693 h 1798190"/>
                    <a:gd name="connsiteX1" fmla="*/ 319087 w 4695825"/>
                    <a:gd name="connsiteY1" fmla="*/ 30356 h 1798190"/>
                    <a:gd name="connsiteX2" fmla="*/ 876300 w 4695825"/>
                    <a:gd name="connsiteY2" fmla="*/ 444693 h 1798190"/>
                    <a:gd name="connsiteX3" fmla="*/ 1366837 w 4695825"/>
                    <a:gd name="connsiteY3" fmla="*/ 1182881 h 1798190"/>
                    <a:gd name="connsiteX4" fmla="*/ 1862137 w 4695825"/>
                    <a:gd name="connsiteY4" fmla="*/ 1716281 h 1798190"/>
                    <a:gd name="connsiteX5" fmla="*/ 4695825 w 4695825"/>
                    <a:gd name="connsiteY5" fmla="*/ 1787718 h 1798190"/>
                    <a:gd name="connsiteX0" fmla="*/ 0 w 4695825"/>
                    <a:gd name="connsiteY0" fmla="*/ 63693 h 1798190"/>
                    <a:gd name="connsiteX1" fmla="*/ 319087 w 4695825"/>
                    <a:gd name="connsiteY1" fmla="*/ 30356 h 1798190"/>
                    <a:gd name="connsiteX2" fmla="*/ 876300 w 4695825"/>
                    <a:gd name="connsiteY2" fmla="*/ 444693 h 1798190"/>
                    <a:gd name="connsiteX3" fmla="*/ 1366837 w 4695825"/>
                    <a:gd name="connsiteY3" fmla="*/ 1182881 h 1798190"/>
                    <a:gd name="connsiteX4" fmla="*/ 1862137 w 4695825"/>
                    <a:gd name="connsiteY4" fmla="*/ 1716281 h 1798190"/>
                    <a:gd name="connsiteX5" fmla="*/ 4695825 w 4695825"/>
                    <a:gd name="connsiteY5" fmla="*/ 1787718 h 1798190"/>
                    <a:gd name="connsiteX0" fmla="*/ 0 w 4695825"/>
                    <a:gd name="connsiteY0" fmla="*/ 63693 h 1798190"/>
                    <a:gd name="connsiteX1" fmla="*/ 319087 w 4695825"/>
                    <a:gd name="connsiteY1" fmla="*/ 30356 h 1798190"/>
                    <a:gd name="connsiteX2" fmla="*/ 876300 w 4695825"/>
                    <a:gd name="connsiteY2" fmla="*/ 444693 h 1798190"/>
                    <a:gd name="connsiteX3" fmla="*/ 1176337 w 4695825"/>
                    <a:gd name="connsiteY3" fmla="*/ 863793 h 1798190"/>
                    <a:gd name="connsiteX4" fmla="*/ 1862137 w 4695825"/>
                    <a:gd name="connsiteY4" fmla="*/ 1716281 h 1798190"/>
                    <a:gd name="connsiteX5" fmla="*/ 4695825 w 4695825"/>
                    <a:gd name="connsiteY5" fmla="*/ 1787718 h 1798190"/>
                    <a:gd name="connsiteX0" fmla="*/ 0 w 4695825"/>
                    <a:gd name="connsiteY0" fmla="*/ 61226 h 1795723"/>
                    <a:gd name="connsiteX1" fmla="*/ 319087 w 4695825"/>
                    <a:gd name="connsiteY1" fmla="*/ 27889 h 1795723"/>
                    <a:gd name="connsiteX2" fmla="*/ 742950 w 4695825"/>
                    <a:gd name="connsiteY2" fmla="*/ 408888 h 1795723"/>
                    <a:gd name="connsiteX3" fmla="*/ 1176337 w 4695825"/>
                    <a:gd name="connsiteY3" fmla="*/ 861326 h 1795723"/>
                    <a:gd name="connsiteX4" fmla="*/ 1862137 w 4695825"/>
                    <a:gd name="connsiteY4" fmla="*/ 1713814 h 1795723"/>
                    <a:gd name="connsiteX5" fmla="*/ 4695825 w 4695825"/>
                    <a:gd name="connsiteY5" fmla="*/ 1785251 h 1795723"/>
                    <a:gd name="connsiteX0" fmla="*/ 0 w 4695825"/>
                    <a:gd name="connsiteY0" fmla="*/ 61226 h 1795723"/>
                    <a:gd name="connsiteX1" fmla="*/ 319087 w 4695825"/>
                    <a:gd name="connsiteY1" fmla="*/ 27889 h 1795723"/>
                    <a:gd name="connsiteX2" fmla="*/ 742950 w 4695825"/>
                    <a:gd name="connsiteY2" fmla="*/ 408888 h 1795723"/>
                    <a:gd name="connsiteX3" fmla="*/ 1176337 w 4695825"/>
                    <a:gd name="connsiteY3" fmla="*/ 861326 h 1795723"/>
                    <a:gd name="connsiteX4" fmla="*/ 1862137 w 4695825"/>
                    <a:gd name="connsiteY4" fmla="*/ 1713814 h 1795723"/>
                    <a:gd name="connsiteX5" fmla="*/ 4695825 w 4695825"/>
                    <a:gd name="connsiteY5" fmla="*/ 1785251 h 1795723"/>
                    <a:gd name="connsiteX0" fmla="*/ 0 w 4695825"/>
                    <a:gd name="connsiteY0" fmla="*/ 61226 h 1795723"/>
                    <a:gd name="connsiteX1" fmla="*/ 319087 w 4695825"/>
                    <a:gd name="connsiteY1" fmla="*/ 27889 h 1795723"/>
                    <a:gd name="connsiteX2" fmla="*/ 742950 w 4695825"/>
                    <a:gd name="connsiteY2" fmla="*/ 408888 h 1795723"/>
                    <a:gd name="connsiteX3" fmla="*/ 1052512 w 4695825"/>
                    <a:gd name="connsiteY3" fmla="*/ 899426 h 1795723"/>
                    <a:gd name="connsiteX4" fmla="*/ 1862137 w 4695825"/>
                    <a:gd name="connsiteY4" fmla="*/ 1713814 h 1795723"/>
                    <a:gd name="connsiteX5" fmla="*/ 4695825 w 4695825"/>
                    <a:gd name="connsiteY5" fmla="*/ 1785251 h 1795723"/>
                    <a:gd name="connsiteX0" fmla="*/ 0 w 4695825"/>
                    <a:gd name="connsiteY0" fmla="*/ 61226 h 1795723"/>
                    <a:gd name="connsiteX1" fmla="*/ 319087 w 4695825"/>
                    <a:gd name="connsiteY1" fmla="*/ 27889 h 1795723"/>
                    <a:gd name="connsiteX2" fmla="*/ 742950 w 4695825"/>
                    <a:gd name="connsiteY2" fmla="*/ 408888 h 1795723"/>
                    <a:gd name="connsiteX3" fmla="*/ 1052512 w 4695825"/>
                    <a:gd name="connsiteY3" fmla="*/ 899426 h 1795723"/>
                    <a:gd name="connsiteX4" fmla="*/ 1862137 w 4695825"/>
                    <a:gd name="connsiteY4" fmla="*/ 1713814 h 1795723"/>
                    <a:gd name="connsiteX5" fmla="*/ 4695825 w 4695825"/>
                    <a:gd name="connsiteY5" fmla="*/ 1785251 h 1795723"/>
                    <a:gd name="connsiteX0" fmla="*/ 0 w 4695825"/>
                    <a:gd name="connsiteY0" fmla="*/ 61226 h 1795723"/>
                    <a:gd name="connsiteX1" fmla="*/ 319087 w 4695825"/>
                    <a:gd name="connsiteY1" fmla="*/ 27889 h 1795723"/>
                    <a:gd name="connsiteX2" fmla="*/ 742950 w 4695825"/>
                    <a:gd name="connsiteY2" fmla="*/ 408888 h 1795723"/>
                    <a:gd name="connsiteX3" fmla="*/ 1038225 w 4695825"/>
                    <a:gd name="connsiteY3" fmla="*/ 937526 h 1795723"/>
                    <a:gd name="connsiteX4" fmla="*/ 1862137 w 4695825"/>
                    <a:gd name="connsiteY4" fmla="*/ 1713814 h 1795723"/>
                    <a:gd name="connsiteX5" fmla="*/ 4695825 w 4695825"/>
                    <a:gd name="connsiteY5" fmla="*/ 1785251 h 1795723"/>
                    <a:gd name="connsiteX0" fmla="*/ 0 w 4695825"/>
                    <a:gd name="connsiteY0" fmla="*/ 20992 h 1755489"/>
                    <a:gd name="connsiteX1" fmla="*/ 333374 w 4695825"/>
                    <a:gd name="connsiteY1" fmla="*/ 73380 h 1755489"/>
                    <a:gd name="connsiteX2" fmla="*/ 742950 w 4695825"/>
                    <a:gd name="connsiteY2" fmla="*/ 368654 h 1755489"/>
                    <a:gd name="connsiteX3" fmla="*/ 1038225 w 4695825"/>
                    <a:gd name="connsiteY3" fmla="*/ 897292 h 1755489"/>
                    <a:gd name="connsiteX4" fmla="*/ 1862137 w 4695825"/>
                    <a:gd name="connsiteY4" fmla="*/ 1673580 h 1755489"/>
                    <a:gd name="connsiteX5" fmla="*/ 4695825 w 4695825"/>
                    <a:gd name="connsiteY5" fmla="*/ 1745017 h 1755489"/>
                    <a:gd name="connsiteX0" fmla="*/ 0 w 4695825"/>
                    <a:gd name="connsiteY0" fmla="*/ 23110 h 1757607"/>
                    <a:gd name="connsiteX1" fmla="*/ 333374 w 4695825"/>
                    <a:gd name="connsiteY1" fmla="*/ 75498 h 1757607"/>
                    <a:gd name="connsiteX2" fmla="*/ 709612 w 4695825"/>
                    <a:gd name="connsiteY2" fmla="*/ 432685 h 1757607"/>
                    <a:gd name="connsiteX3" fmla="*/ 1038225 w 4695825"/>
                    <a:gd name="connsiteY3" fmla="*/ 899410 h 1757607"/>
                    <a:gd name="connsiteX4" fmla="*/ 1862137 w 4695825"/>
                    <a:gd name="connsiteY4" fmla="*/ 1675698 h 1757607"/>
                    <a:gd name="connsiteX5" fmla="*/ 4695825 w 4695825"/>
                    <a:gd name="connsiteY5" fmla="*/ 1747135 h 1757607"/>
                    <a:gd name="connsiteX0" fmla="*/ 0 w 4695825"/>
                    <a:gd name="connsiteY0" fmla="*/ 23110 h 1757607"/>
                    <a:gd name="connsiteX1" fmla="*/ 333374 w 4695825"/>
                    <a:gd name="connsiteY1" fmla="*/ 75498 h 1757607"/>
                    <a:gd name="connsiteX2" fmla="*/ 709612 w 4695825"/>
                    <a:gd name="connsiteY2" fmla="*/ 432685 h 1757607"/>
                    <a:gd name="connsiteX3" fmla="*/ 1047750 w 4695825"/>
                    <a:gd name="connsiteY3" fmla="*/ 1037523 h 1757607"/>
                    <a:gd name="connsiteX4" fmla="*/ 1862137 w 4695825"/>
                    <a:gd name="connsiteY4" fmla="*/ 1675698 h 1757607"/>
                    <a:gd name="connsiteX5" fmla="*/ 4695825 w 4695825"/>
                    <a:gd name="connsiteY5" fmla="*/ 1747135 h 1757607"/>
                    <a:gd name="connsiteX0" fmla="*/ 0 w 4695825"/>
                    <a:gd name="connsiteY0" fmla="*/ 23110 h 1757607"/>
                    <a:gd name="connsiteX1" fmla="*/ 333374 w 4695825"/>
                    <a:gd name="connsiteY1" fmla="*/ 75498 h 1757607"/>
                    <a:gd name="connsiteX2" fmla="*/ 709612 w 4695825"/>
                    <a:gd name="connsiteY2" fmla="*/ 432685 h 1757607"/>
                    <a:gd name="connsiteX3" fmla="*/ 1047750 w 4695825"/>
                    <a:gd name="connsiteY3" fmla="*/ 1037523 h 1757607"/>
                    <a:gd name="connsiteX4" fmla="*/ 1862137 w 4695825"/>
                    <a:gd name="connsiteY4" fmla="*/ 1675698 h 1757607"/>
                    <a:gd name="connsiteX5" fmla="*/ 4695825 w 4695825"/>
                    <a:gd name="connsiteY5" fmla="*/ 1747135 h 1757607"/>
                    <a:gd name="connsiteX0" fmla="*/ 0 w 4695825"/>
                    <a:gd name="connsiteY0" fmla="*/ 23110 h 1757607"/>
                    <a:gd name="connsiteX1" fmla="*/ 333374 w 4695825"/>
                    <a:gd name="connsiteY1" fmla="*/ 75498 h 1757607"/>
                    <a:gd name="connsiteX2" fmla="*/ 709612 w 4695825"/>
                    <a:gd name="connsiteY2" fmla="*/ 432685 h 1757607"/>
                    <a:gd name="connsiteX3" fmla="*/ 1862137 w 4695825"/>
                    <a:gd name="connsiteY3" fmla="*/ 1675698 h 1757607"/>
                    <a:gd name="connsiteX4" fmla="*/ 4695825 w 4695825"/>
                    <a:gd name="connsiteY4" fmla="*/ 1747135 h 1757607"/>
                    <a:gd name="connsiteX0" fmla="*/ 0 w 4695825"/>
                    <a:gd name="connsiteY0" fmla="*/ 35207 h 1769704"/>
                    <a:gd name="connsiteX1" fmla="*/ 333374 w 4695825"/>
                    <a:gd name="connsiteY1" fmla="*/ 87595 h 1769704"/>
                    <a:gd name="connsiteX2" fmla="*/ 838200 w 4695825"/>
                    <a:gd name="connsiteY2" fmla="*/ 711482 h 1769704"/>
                    <a:gd name="connsiteX3" fmla="*/ 1862137 w 4695825"/>
                    <a:gd name="connsiteY3" fmla="*/ 1687795 h 1769704"/>
                    <a:gd name="connsiteX4" fmla="*/ 4695825 w 4695825"/>
                    <a:gd name="connsiteY4" fmla="*/ 1759232 h 1769704"/>
                    <a:gd name="connsiteX0" fmla="*/ 0 w 4695825"/>
                    <a:gd name="connsiteY0" fmla="*/ 35207 h 1769704"/>
                    <a:gd name="connsiteX1" fmla="*/ 333374 w 4695825"/>
                    <a:gd name="connsiteY1" fmla="*/ 87595 h 1769704"/>
                    <a:gd name="connsiteX2" fmla="*/ 838200 w 4695825"/>
                    <a:gd name="connsiteY2" fmla="*/ 711482 h 1769704"/>
                    <a:gd name="connsiteX3" fmla="*/ 1862137 w 4695825"/>
                    <a:gd name="connsiteY3" fmla="*/ 1687795 h 1769704"/>
                    <a:gd name="connsiteX4" fmla="*/ 4695825 w 4695825"/>
                    <a:gd name="connsiteY4" fmla="*/ 1759232 h 1769704"/>
                    <a:gd name="connsiteX0" fmla="*/ 0 w 4695825"/>
                    <a:gd name="connsiteY0" fmla="*/ 39146 h 1773643"/>
                    <a:gd name="connsiteX1" fmla="*/ 333374 w 4695825"/>
                    <a:gd name="connsiteY1" fmla="*/ 91534 h 1773643"/>
                    <a:gd name="connsiteX2" fmla="*/ 852487 w 4695825"/>
                    <a:gd name="connsiteY2" fmla="*/ 786858 h 1773643"/>
                    <a:gd name="connsiteX3" fmla="*/ 1862137 w 4695825"/>
                    <a:gd name="connsiteY3" fmla="*/ 1691734 h 1773643"/>
                    <a:gd name="connsiteX4" fmla="*/ 4695825 w 4695825"/>
                    <a:gd name="connsiteY4" fmla="*/ 1763171 h 1773643"/>
                    <a:gd name="connsiteX0" fmla="*/ 0 w 4695825"/>
                    <a:gd name="connsiteY0" fmla="*/ 39146 h 1780579"/>
                    <a:gd name="connsiteX1" fmla="*/ 333374 w 4695825"/>
                    <a:gd name="connsiteY1" fmla="*/ 91534 h 1780579"/>
                    <a:gd name="connsiteX2" fmla="*/ 852487 w 4695825"/>
                    <a:gd name="connsiteY2" fmla="*/ 786858 h 1780579"/>
                    <a:gd name="connsiteX3" fmla="*/ 1971674 w 4695825"/>
                    <a:gd name="connsiteY3" fmla="*/ 1710784 h 1780579"/>
                    <a:gd name="connsiteX4" fmla="*/ 4695825 w 4695825"/>
                    <a:gd name="connsiteY4" fmla="*/ 1763171 h 1780579"/>
                    <a:gd name="connsiteX0" fmla="*/ 0 w 4695825"/>
                    <a:gd name="connsiteY0" fmla="*/ 39146 h 1773643"/>
                    <a:gd name="connsiteX1" fmla="*/ 333374 w 4695825"/>
                    <a:gd name="connsiteY1" fmla="*/ 91534 h 1773643"/>
                    <a:gd name="connsiteX2" fmla="*/ 852487 w 4695825"/>
                    <a:gd name="connsiteY2" fmla="*/ 786858 h 1773643"/>
                    <a:gd name="connsiteX3" fmla="*/ 1985961 w 4695825"/>
                    <a:gd name="connsiteY3" fmla="*/ 1691734 h 1773643"/>
                    <a:gd name="connsiteX4" fmla="*/ 4695825 w 4695825"/>
                    <a:gd name="connsiteY4" fmla="*/ 1763171 h 1773643"/>
                    <a:gd name="connsiteX0" fmla="*/ 0 w 4695825"/>
                    <a:gd name="connsiteY0" fmla="*/ 39146 h 1773643"/>
                    <a:gd name="connsiteX1" fmla="*/ 333374 w 4695825"/>
                    <a:gd name="connsiteY1" fmla="*/ 91534 h 1773643"/>
                    <a:gd name="connsiteX2" fmla="*/ 852487 w 4695825"/>
                    <a:gd name="connsiteY2" fmla="*/ 786858 h 1773643"/>
                    <a:gd name="connsiteX3" fmla="*/ 1985961 w 4695825"/>
                    <a:gd name="connsiteY3" fmla="*/ 1691734 h 1773643"/>
                    <a:gd name="connsiteX4" fmla="*/ 4695825 w 4695825"/>
                    <a:gd name="connsiteY4" fmla="*/ 1763171 h 1773643"/>
                    <a:gd name="connsiteX0" fmla="*/ 0 w 4695825"/>
                    <a:gd name="connsiteY0" fmla="*/ 39146 h 1773643"/>
                    <a:gd name="connsiteX1" fmla="*/ 333374 w 4695825"/>
                    <a:gd name="connsiteY1" fmla="*/ 91534 h 1773643"/>
                    <a:gd name="connsiteX2" fmla="*/ 852487 w 4695825"/>
                    <a:gd name="connsiteY2" fmla="*/ 786858 h 1773643"/>
                    <a:gd name="connsiteX3" fmla="*/ 1985961 w 4695825"/>
                    <a:gd name="connsiteY3" fmla="*/ 1691734 h 1773643"/>
                    <a:gd name="connsiteX4" fmla="*/ 4695825 w 4695825"/>
                    <a:gd name="connsiteY4" fmla="*/ 1763171 h 1773643"/>
                    <a:gd name="connsiteX0" fmla="*/ 0 w 4695825"/>
                    <a:gd name="connsiteY0" fmla="*/ 99183 h 1833680"/>
                    <a:gd name="connsiteX1" fmla="*/ 333374 w 4695825"/>
                    <a:gd name="connsiteY1" fmla="*/ 151571 h 1833680"/>
                    <a:gd name="connsiteX2" fmla="*/ 1985961 w 4695825"/>
                    <a:gd name="connsiteY2" fmla="*/ 1751771 h 1833680"/>
                    <a:gd name="connsiteX3" fmla="*/ 4695825 w 4695825"/>
                    <a:gd name="connsiteY3" fmla="*/ 1823208 h 1833680"/>
                    <a:gd name="connsiteX0" fmla="*/ 0 w 4695825"/>
                    <a:gd name="connsiteY0" fmla="*/ 11623 h 1746120"/>
                    <a:gd name="connsiteX1" fmla="*/ 642936 w 4695825"/>
                    <a:gd name="connsiteY1" fmla="*/ 340236 h 1746120"/>
                    <a:gd name="connsiteX2" fmla="*/ 1985961 w 4695825"/>
                    <a:gd name="connsiteY2" fmla="*/ 1664211 h 1746120"/>
                    <a:gd name="connsiteX3" fmla="*/ 4695825 w 4695825"/>
                    <a:gd name="connsiteY3" fmla="*/ 1735648 h 1746120"/>
                    <a:gd name="connsiteX0" fmla="*/ 0 w 4695825"/>
                    <a:gd name="connsiteY0" fmla="*/ 12953 h 1747450"/>
                    <a:gd name="connsiteX1" fmla="*/ 642936 w 4695825"/>
                    <a:gd name="connsiteY1" fmla="*/ 341566 h 1747450"/>
                    <a:gd name="connsiteX2" fmla="*/ 1985961 w 4695825"/>
                    <a:gd name="connsiteY2" fmla="*/ 1665541 h 1747450"/>
                    <a:gd name="connsiteX3" fmla="*/ 4695825 w 4695825"/>
                    <a:gd name="connsiteY3" fmla="*/ 1736978 h 1747450"/>
                    <a:gd name="connsiteX0" fmla="*/ 0 w 4695825"/>
                    <a:gd name="connsiteY0" fmla="*/ 3648 h 1738145"/>
                    <a:gd name="connsiteX1" fmla="*/ 900111 w 4695825"/>
                    <a:gd name="connsiteY1" fmla="*/ 694211 h 1738145"/>
                    <a:gd name="connsiteX2" fmla="*/ 1985961 w 4695825"/>
                    <a:gd name="connsiteY2" fmla="*/ 1656236 h 1738145"/>
                    <a:gd name="connsiteX3" fmla="*/ 4695825 w 4695825"/>
                    <a:gd name="connsiteY3" fmla="*/ 1727673 h 1738145"/>
                    <a:gd name="connsiteX0" fmla="*/ 0 w 4695825"/>
                    <a:gd name="connsiteY0" fmla="*/ 7728 h 1742225"/>
                    <a:gd name="connsiteX1" fmla="*/ 900111 w 4695825"/>
                    <a:gd name="connsiteY1" fmla="*/ 698291 h 1742225"/>
                    <a:gd name="connsiteX2" fmla="*/ 1985961 w 4695825"/>
                    <a:gd name="connsiteY2" fmla="*/ 1660316 h 1742225"/>
                    <a:gd name="connsiteX3" fmla="*/ 4695825 w 4695825"/>
                    <a:gd name="connsiteY3" fmla="*/ 1731753 h 1742225"/>
                    <a:gd name="connsiteX0" fmla="*/ 0 w 4695825"/>
                    <a:gd name="connsiteY0" fmla="*/ 6814 h 1741311"/>
                    <a:gd name="connsiteX1" fmla="*/ 852486 w 4695825"/>
                    <a:gd name="connsiteY1" fmla="*/ 730715 h 1741311"/>
                    <a:gd name="connsiteX2" fmla="*/ 1985961 w 4695825"/>
                    <a:gd name="connsiteY2" fmla="*/ 1659402 h 1741311"/>
                    <a:gd name="connsiteX3" fmla="*/ 4695825 w 4695825"/>
                    <a:gd name="connsiteY3" fmla="*/ 1730839 h 1741311"/>
                    <a:gd name="connsiteX0" fmla="*/ 0 w 4695825"/>
                    <a:gd name="connsiteY0" fmla="*/ 6814 h 1741311"/>
                    <a:gd name="connsiteX1" fmla="*/ 828674 w 4695825"/>
                    <a:gd name="connsiteY1" fmla="*/ 730715 h 1741311"/>
                    <a:gd name="connsiteX2" fmla="*/ 1985961 w 4695825"/>
                    <a:gd name="connsiteY2" fmla="*/ 1659402 h 1741311"/>
                    <a:gd name="connsiteX3" fmla="*/ 4695825 w 4695825"/>
                    <a:gd name="connsiteY3" fmla="*/ 1730839 h 1741311"/>
                    <a:gd name="connsiteX0" fmla="*/ 0 w 4695825"/>
                    <a:gd name="connsiteY0" fmla="*/ 3310 h 1742750"/>
                    <a:gd name="connsiteX1" fmla="*/ 828674 w 4695825"/>
                    <a:gd name="connsiteY1" fmla="*/ 727211 h 1742750"/>
                    <a:gd name="connsiteX2" fmla="*/ 1966911 w 4695825"/>
                    <a:gd name="connsiteY2" fmla="*/ 1670186 h 1742750"/>
                    <a:gd name="connsiteX3" fmla="*/ 4695825 w 4695825"/>
                    <a:gd name="connsiteY3" fmla="*/ 1727335 h 1742750"/>
                    <a:gd name="connsiteX0" fmla="*/ 0 w 4695825"/>
                    <a:gd name="connsiteY0" fmla="*/ 3310 h 1810088"/>
                    <a:gd name="connsiteX1" fmla="*/ 828674 w 4695825"/>
                    <a:gd name="connsiteY1" fmla="*/ 727211 h 1810088"/>
                    <a:gd name="connsiteX2" fmla="*/ 1966911 w 4695825"/>
                    <a:gd name="connsiteY2" fmla="*/ 1670186 h 1810088"/>
                    <a:gd name="connsiteX3" fmla="*/ 4695825 w 4695825"/>
                    <a:gd name="connsiteY3" fmla="*/ 1727335 h 1810088"/>
                    <a:gd name="connsiteX0" fmla="*/ 0 w 4695825"/>
                    <a:gd name="connsiteY0" fmla="*/ 3310 h 1751012"/>
                    <a:gd name="connsiteX1" fmla="*/ 828674 w 4695825"/>
                    <a:gd name="connsiteY1" fmla="*/ 727211 h 1751012"/>
                    <a:gd name="connsiteX2" fmla="*/ 1966911 w 4695825"/>
                    <a:gd name="connsiteY2" fmla="*/ 1670186 h 1751012"/>
                    <a:gd name="connsiteX3" fmla="*/ 4695825 w 4695825"/>
                    <a:gd name="connsiteY3" fmla="*/ 1727335 h 1751012"/>
                    <a:gd name="connsiteX0" fmla="*/ 0 w 4695825"/>
                    <a:gd name="connsiteY0" fmla="*/ 3314 h 1753402"/>
                    <a:gd name="connsiteX1" fmla="*/ 828674 w 4695825"/>
                    <a:gd name="connsiteY1" fmla="*/ 727215 h 1753402"/>
                    <a:gd name="connsiteX2" fmla="*/ 2057399 w 4695825"/>
                    <a:gd name="connsiteY2" fmla="*/ 1674953 h 1753402"/>
                    <a:gd name="connsiteX3" fmla="*/ 4695825 w 4695825"/>
                    <a:gd name="connsiteY3" fmla="*/ 1727339 h 1753402"/>
                    <a:gd name="connsiteX0" fmla="*/ 0 w 4695825"/>
                    <a:gd name="connsiteY0" fmla="*/ 3314 h 1753402"/>
                    <a:gd name="connsiteX1" fmla="*/ 828674 w 4695825"/>
                    <a:gd name="connsiteY1" fmla="*/ 727215 h 1753402"/>
                    <a:gd name="connsiteX2" fmla="*/ 2057399 w 4695825"/>
                    <a:gd name="connsiteY2" fmla="*/ 1674953 h 1753402"/>
                    <a:gd name="connsiteX3" fmla="*/ 4695825 w 4695825"/>
                    <a:gd name="connsiteY3" fmla="*/ 1727339 h 1753402"/>
                    <a:gd name="connsiteX0" fmla="*/ 0 w 4695825"/>
                    <a:gd name="connsiteY0" fmla="*/ 4428 h 1754516"/>
                    <a:gd name="connsiteX1" fmla="*/ 828674 w 4695825"/>
                    <a:gd name="connsiteY1" fmla="*/ 728329 h 1754516"/>
                    <a:gd name="connsiteX2" fmla="*/ 2057399 w 4695825"/>
                    <a:gd name="connsiteY2" fmla="*/ 1676067 h 1754516"/>
                    <a:gd name="connsiteX3" fmla="*/ 4695825 w 4695825"/>
                    <a:gd name="connsiteY3" fmla="*/ 1728453 h 1754516"/>
                    <a:gd name="connsiteX0" fmla="*/ 0 w 4695825"/>
                    <a:gd name="connsiteY0" fmla="*/ 4428 h 1754516"/>
                    <a:gd name="connsiteX1" fmla="*/ 800099 w 4695825"/>
                    <a:gd name="connsiteY1" fmla="*/ 728329 h 1754516"/>
                    <a:gd name="connsiteX2" fmla="*/ 2057399 w 4695825"/>
                    <a:gd name="connsiteY2" fmla="*/ 1676067 h 1754516"/>
                    <a:gd name="connsiteX3" fmla="*/ 4695825 w 4695825"/>
                    <a:gd name="connsiteY3" fmla="*/ 1728453 h 1754516"/>
                    <a:gd name="connsiteX0" fmla="*/ 0 w 4695825"/>
                    <a:gd name="connsiteY0" fmla="*/ 4532 h 1754620"/>
                    <a:gd name="connsiteX1" fmla="*/ 800099 w 4695825"/>
                    <a:gd name="connsiteY1" fmla="*/ 728433 h 1754620"/>
                    <a:gd name="connsiteX2" fmla="*/ 2057399 w 4695825"/>
                    <a:gd name="connsiteY2" fmla="*/ 1676171 h 1754620"/>
                    <a:gd name="connsiteX3" fmla="*/ 4695825 w 4695825"/>
                    <a:gd name="connsiteY3" fmla="*/ 1728557 h 1754620"/>
                    <a:gd name="connsiteX0" fmla="*/ 0 w 4695825"/>
                    <a:gd name="connsiteY0" fmla="*/ 11263 h 1761351"/>
                    <a:gd name="connsiteX1" fmla="*/ 800099 w 4695825"/>
                    <a:gd name="connsiteY1" fmla="*/ 735164 h 1761351"/>
                    <a:gd name="connsiteX2" fmla="*/ 2057399 w 4695825"/>
                    <a:gd name="connsiteY2" fmla="*/ 1682902 h 1761351"/>
                    <a:gd name="connsiteX3" fmla="*/ 4695825 w 4695825"/>
                    <a:gd name="connsiteY3" fmla="*/ 1735288 h 1761351"/>
                    <a:gd name="connsiteX0" fmla="*/ 0 w 4695825"/>
                    <a:gd name="connsiteY0" fmla="*/ 11263 h 1774546"/>
                    <a:gd name="connsiteX1" fmla="*/ 800099 w 4695825"/>
                    <a:gd name="connsiteY1" fmla="*/ 735164 h 1774546"/>
                    <a:gd name="connsiteX2" fmla="*/ 2057399 w 4695825"/>
                    <a:gd name="connsiteY2" fmla="*/ 1682902 h 1774546"/>
                    <a:gd name="connsiteX3" fmla="*/ 4695825 w 4695825"/>
                    <a:gd name="connsiteY3" fmla="*/ 1759101 h 1774546"/>
                    <a:gd name="connsiteX0" fmla="*/ 0 w 4695825"/>
                    <a:gd name="connsiteY0" fmla="*/ 11263 h 1760815"/>
                    <a:gd name="connsiteX1" fmla="*/ 800099 w 4695825"/>
                    <a:gd name="connsiteY1" fmla="*/ 735164 h 1760815"/>
                    <a:gd name="connsiteX2" fmla="*/ 2057399 w 4695825"/>
                    <a:gd name="connsiteY2" fmla="*/ 1682902 h 1760815"/>
                    <a:gd name="connsiteX3" fmla="*/ 4695825 w 4695825"/>
                    <a:gd name="connsiteY3" fmla="*/ 1759101 h 1760815"/>
                    <a:gd name="connsiteX0" fmla="*/ 0 w 4695825"/>
                    <a:gd name="connsiteY0" fmla="*/ 51699 h 1801251"/>
                    <a:gd name="connsiteX1" fmla="*/ 800099 w 4695825"/>
                    <a:gd name="connsiteY1" fmla="*/ 775600 h 1801251"/>
                    <a:gd name="connsiteX2" fmla="*/ 2057399 w 4695825"/>
                    <a:gd name="connsiteY2" fmla="*/ 1723338 h 1801251"/>
                    <a:gd name="connsiteX3" fmla="*/ 4695825 w 4695825"/>
                    <a:gd name="connsiteY3" fmla="*/ 1799537 h 1801251"/>
                    <a:gd name="connsiteX0" fmla="*/ 0 w 4695825"/>
                    <a:gd name="connsiteY0" fmla="*/ 52853 h 1802405"/>
                    <a:gd name="connsiteX1" fmla="*/ 1243012 w 4695825"/>
                    <a:gd name="connsiteY1" fmla="*/ 767229 h 1802405"/>
                    <a:gd name="connsiteX2" fmla="*/ 2057399 w 4695825"/>
                    <a:gd name="connsiteY2" fmla="*/ 1724492 h 1802405"/>
                    <a:gd name="connsiteX3" fmla="*/ 4695825 w 4695825"/>
                    <a:gd name="connsiteY3" fmla="*/ 1800691 h 1802405"/>
                    <a:gd name="connsiteX0" fmla="*/ 0 w 4695825"/>
                    <a:gd name="connsiteY0" fmla="*/ 28655 h 2098655"/>
                    <a:gd name="connsiteX1" fmla="*/ 1243012 w 4695825"/>
                    <a:gd name="connsiteY1" fmla="*/ 743031 h 2098655"/>
                    <a:gd name="connsiteX2" fmla="*/ 2452687 w 4695825"/>
                    <a:gd name="connsiteY2" fmla="*/ 2076531 h 2098655"/>
                    <a:gd name="connsiteX3" fmla="*/ 4695825 w 4695825"/>
                    <a:gd name="connsiteY3" fmla="*/ 1776493 h 2098655"/>
                    <a:gd name="connsiteX0" fmla="*/ 0 w 4700587"/>
                    <a:gd name="connsiteY0" fmla="*/ 28655 h 2214643"/>
                    <a:gd name="connsiteX1" fmla="*/ 1243012 w 4700587"/>
                    <a:gd name="connsiteY1" fmla="*/ 743031 h 2214643"/>
                    <a:gd name="connsiteX2" fmla="*/ 2452687 w 4700587"/>
                    <a:gd name="connsiteY2" fmla="*/ 2076531 h 2214643"/>
                    <a:gd name="connsiteX3" fmla="*/ 4700587 w 4700587"/>
                    <a:gd name="connsiteY3" fmla="*/ 2214643 h 2214643"/>
                    <a:gd name="connsiteX0" fmla="*/ 0 w 4700587"/>
                    <a:gd name="connsiteY0" fmla="*/ 33073 h 2219061"/>
                    <a:gd name="connsiteX1" fmla="*/ 1243012 w 4700587"/>
                    <a:gd name="connsiteY1" fmla="*/ 747449 h 2219061"/>
                    <a:gd name="connsiteX2" fmla="*/ 2452687 w 4700587"/>
                    <a:gd name="connsiteY2" fmla="*/ 2080949 h 2219061"/>
                    <a:gd name="connsiteX3" fmla="*/ 4700587 w 4700587"/>
                    <a:gd name="connsiteY3" fmla="*/ 2219061 h 2219061"/>
                    <a:gd name="connsiteX0" fmla="*/ 0 w 4700587"/>
                    <a:gd name="connsiteY0" fmla="*/ 34168 h 2220156"/>
                    <a:gd name="connsiteX1" fmla="*/ 1381125 w 4700587"/>
                    <a:gd name="connsiteY1" fmla="*/ 729494 h 2220156"/>
                    <a:gd name="connsiteX2" fmla="*/ 2452687 w 4700587"/>
                    <a:gd name="connsiteY2" fmla="*/ 2082044 h 2220156"/>
                    <a:gd name="connsiteX3" fmla="*/ 4700587 w 4700587"/>
                    <a:gd name="connsiteY3" fmla="*/ 2220156 h 2220156"/>
                    <a:gd name="connsiteX0" fmla="*/ 0 w 4700587"/>
                    <a:gd name="connsiteY0" fmla="*/ 67288 h 2253276"/>
                    <a:gd name="connsiteX1" fmla="*/ 1381125 w 4700587"/>
                    <a:gd name="connsiteY1" fmla="*/ 762614 h 2253276"/>
                    <a:gd name="connsiteX2" fmla="*/ 2452687 w 4700587"/>
                    <a:gd name="connsiteY2" fmla="*/ 2115164 h 2253276"/>
                    <a:gd name="connsiteX3" fmla="*/ 4700587 w 4700587"/>
                    <a:gd name="connsiteY3" fmla="*/ 2253276 h 2253276"/>
                    <a:gd name="connsiteX0" fmla="*/ 0 w 4700587"/>
                    <a:gd name="connsiteY0" fmla="*/ 67288 h 2261989"/>
                    <a:gd name="connsiteX1" fmla="*/ 1381125 w 4700587"/>
                    <a:gd name="connsiteY1" fmla="*/ 762614 h 2261989"/>
                    <a:gd name="connsiteX2" fmla="*/ 2452687 w 4700587"/>
                    <a:gd name="connsiteY2" fmla="*/ 2115164 h 2261989"/>
                    <a:gd name="connsiteX3" fmla="*/ 4700587 w 4700587"/>
                    <a:gd name="connsiteY3" fmla="*/ 2253276 h 2261989"/>
                    <a:gd name="connsiteX0" fmla="*/ 0 w 4676775"/>
                    <a:gd name="connsiteY0" fmla="*/ 67288 h 2324714"/>
                    <a:gd name="connsiteX1" fmla="*/ 1381125 w 4676775"/>
                    <a:gd name="connsiteY1" fmla="*/ 762614 h 2324714"/>
                    <a:gd name="connsiteX2" fmla="*/ 2452687 w 4676775"/>
                    <a:gd name="connsiteY2" fmla="*/ 2115164 h 2324714"/>
                    <a:gd name="connsiteX3" fmla="*/ 4676775 w 4676775"/>
                    <a:gd name="connsiteY3" fmla="*/ 2324714 h 2324714"/>
                    <a:gd name="connsiteX0" fmla="*/ 0 w 4705350"/>
                    <a:gd name="connsiteY0" fmla="*/ 67288 h 2235500"/>
                    <a:gd name="connsiteX1" fmla="*/ 1381125 w 4705350"/>
                    <a:gd name="connsiteY1" fmla="*/ 762614 h 2235500"/>
                    <a:gd name="connsiteX2" fmla="*/ 2452687 w 4705350"/>
                    <a:gd name="connsiteY2" fmla="*/ 2115164 h 2235500"/>
                    <a:gd name="connsiteX3" fmla="*/ 4705350 w 4705350"/>
                    <a:gd name="connsiteY3" fmla="*/ 2196127 h 2235500"/>
                    <a:gd name="connsiteX0" fmla="*/ 0 w 4705350"/>
                    <a:gd name="connsiteY0" fmla="*/ 59638 h 2203814"/>
                    <a:gd name="connsiteX1" fmla="*/ 1381125 w 4705350"/>
                    <a:gd name="connsiteY1" fmla="*/ 754964 h 2203814"/>
                    <a:gd name="connsiteX2" fmla="*/ 2638425 w 4705350"/>
                    <a:gd name="connsiteY2" fmla="*/ 2064651 h 2203814"/>
                    <a:gd name="connsiteX3" fmla="*/ 4705350 w 4705350"/>
                    <a:gd name="connsiteY3" fmla="*/ 2188477 h 2203814"/>
                    <a:gd name="connsiteX0" fmla="*/ 0 w 4705350"/>
                    <a:gd name="connsiteY0" fmla="*/ 94731 h 2238907"/>
                    <a:gd name="connsiteX1" fmla="*/ 1381125 w 4705350"/>
                    <a:gd name="connsiteY1" fmla="*/ 790057 h 2238907"/>
                    <a:gd name="connsiteX2" fmla="*/ 2638425 w 4705350"/>
                    <a:gd name="connsiteY2" fmla="*/ 2099744 h 2238907"/>
                    <a:gd name="connsiteX3" fmla="*/ 4705350 w 4705350"/>
                    <a:gd name="connsiteY3" fmla="*/ 2223570 h 2238907"/>
                    <a:gd name="connsiteX0" fmla="*/ 0 w 4705350"/>
                    <a:gd name="connsiteY0" fmla="*/ 146443 h 2290619"/>
                    <a:gd name="connsiteX1" fmla="*/ 1381125 w 4705350"/>
                    <a:gd name="connsiteY1" fmla="*/ 841769 h 2290619"/>
                    <a:gd name="connsiteX2" fmla="*/ 2638425 w 4705350"/>
                    <a:gd name="connsiteY2" fmla="*/ 2151456 h 2290619"/>
                    <a:gd name="connsiteX3" fmla="*/ 4705350 w 4705350"/>
                    <a:gd name="connsiteY3" fmla="*/ 2275282 h 2290619"/>
                    <a:gd name="connsiteX0" fmla="*/ 0 w 4705350"/>
                    <a:gd name="connsiteY0" fmla="*/ 146443 h 2275282"/>
                    <a:gd name="connsiteX1" fmla="*/ 1381125 w 4705350"/>
                    <a:gd name="connsiteY1" fmla="*/ 841769 h 2275282"/>
                    <a:gd name="connsiteX2" fmla="*/ 2638425 w 4705350"/>
                    <a:gd name="connsiteY2" fmla="*/ 2151456 h 2275282"/>
                    <a:gd name="connsiteX3" fmla="*/ 4705350 w 4705350"/>
                    <a:gd name="connsiteY3" fmla="*/ 2275282 h 2275282"/>
                    <a:gd name="connsiteX0" fmla="*/ 0 w 4705350"/>
                    <a:gd name="connsiteY0" fmla="*/ 146443 h 2275282"/>
                    <a:gd name="connsiteX1" fmla="*/ 1381125 w 4705350"/>
                    <a:gd name="connsiteY1" fmla="*/ 841769 h 2275282"/>
                    <a:gd name="connsiteX2" fmla="*/ 2638425 w 4705350"/>
                    <a:gd name="connsiteY2" fmla="*/ 2151456 h 2275282"/>
                    <a:gd name="connsiteX3" fmla="*/ 4705350 w 4705350"/>
                    <a:gd name="connsiteY3" fmla="*/ 2275282 h 2275282"/>
                    <a:gd name="connsiteX0" fmla="*/ 0 w 4705350"/>
                    <a:gd name="connsiteY0" fmla="*/ 146443 h 2275282"/>
                    <a:gd name="connsiteX1" fmla="*/ 1381125 w 4705350"/>
                    <a:gd name="connsiteY1" fmla="*/ 841769 h 2275282"/>
                    <a:gd name="connsiteX2" fmla="*/ 2638425 w 4705350"/>
                    <a:gd name="connsiteY2" fmla="*/ 2151456 h 2275282"/>
                    <a:gd name="connsiteX3" fmla="*/ 4705350 w 4705350"/>
                    <a:gd name="connsiteY3" fmla="*/ 2275282 h 2275282"/>
                    <a:gd name="connsiteX0" fmla="*/ 0 w 4705350"/>
                    <a:gd name="connsiteY0" fmla="*/ 146443 h 2274828"/>
                    <a:gd name="connsiteX1" fmla="*/ 1381125 w 4705350"/>
                    <a:gd name="connsiteY1" fmla="*/ 841769 h 2274828"/>
                    <a:gd name="connsiteX2" fmla="*/ 2638425 w 4705350"/>
                    <a:gd name="connsiteY2" fmla="*/ 2151456 h 2274828"/>
                    <a:gd name="connsiteX3" fmla="*/ 4705350 w 4705350"/>
                    <a:gd name="connsiteY3" fmla="*/ 2232420 h 2274828"/>
                    <a:gd name="connsiteX0" fmla="*/ 0 w 4705350"/>
                    <a:gd name="connsiteY0" fmla="*/ 146443 h 2250218"/>
                    <a:gd name="connsiteX1" fmla="*/ 1381125 w 4705350"/>
                    <a:gd name="connsiteY1" fmla="*/ 841769 h 2250218"/>
                    <a:gd name="connsiteX2" fmla="*/ 2638425 w 4705350"/>
                    <a:gd name="connsiteY2" fmla="*/ 2151456 h 2250218"/>
                    <a:gd name="connsiteX3" fmla="*/ 4705350 w 4705350"/>
                    <a:gd name="connsiteY3" fmla="*/ 2232420 h 2250218"/>
                    <a:gd name="connsiteX0" fmla="*/ 0 w 4705350"/>
                    <a:gd name="connsiteY0" fmla="*/ 146443 h 2232420"/>
                    <a:gd name="connsiteX1" fmla="*/ 1381125 w 4705350"/>
                    <a:gd name="connsiteY1" fmla="*/ 841769 h 2232420"/>
                    <a:gd name="connsiteX2" fmla="*/ 2638425 w 4705350"/>
                    <a:gd name="connsiteY2" fmla="*/ 2151456 h 2232420"/>
                    <a:gd name="connsiteX3" fmla="*/ 4705350 w 4705350"/>
                    <a:gd name="connsiteY3" fmla="*/ 2232420 h 2232420"/>
                    <a:gd name="connsiteX0" fmla="*/ 0 w 4705350"/>
                    <a:gd name="connsiteY0" fmla="*/ 58589 h 2144566"/>
                    <a:gd name="connsiteX1" fmla="*/ 1381125 w 4705350"/>
                    <a:gd name="connsiteY1" fmla="*/ 753915 h 2144566"/>
                    <a:gd name="connsiteX2" fmla="*/ 2400300 w 4705350"/>
                    <a:gd name="connsiteY2" fmla="*/ 1968352 h 2144566"/>
                    <a:gd name="connsiteX3" fmla="*/ 4705350 w 4705350"/>
                    <a:gd name="connsiteY3" fmla="*/ 2144566 h 2144566"/>
                    <a:gd name="connsiteX0" fmla="*/ 0 w 4705350"/>
                    <a:gd name="connsiteY0" fmla="*/ 58589 h 2144566"/>
                    <a:gd name="connsiteX1" fmla="*/ 1381125 w 4705350"/>
                    <a:gd name="connsiteY1" fmla="*/ 753915 h 2144566"/>
                    <a:gd name="connsiteX2" fmla="*/ 2400300 w 4705350"/>
                    <a:gd name="connsiteY2" fmla="*/ 1968352 h 2144566"/>
                    <a:gd name="connsiteX3" fmla="*/ 4705350 w 4705350"/>
                    <a:gd name="connsiteY3" fmla="*/ 2144566 h 2144566"/>
                    <a:gd name="connsiteX0" fmla="*/ 0 w 4705350"/>
                    <a:gd name="connsiteY0" fmla="*/ 58589 h 2144566"/>
                    <a:gd name="connsiteX1" fmla="*/ 1381125 w 4705350"/>
                    <a:gd name="connsiteY1" fmla="*/ 753915 h 2144566"/>
                    <a:gd name="connsiteX2" fmla="*/ 2400300 w 4705350"/>
                    <a:gd name="connsiteY2" fmla="*/ 1968352 h 2144566"/>
                    <a:gd name="connsiteX3" fmla="*/ 4705350 w 4705350"/>
                    <a:gd name="connsiteY3" fmla="*/ 2144566 h 2144566"/>
                    <a:gd name="connsiteX0" fmla="*/ 0 w 4705350"/>
                    <a:gd name="connsiteY0" fmla="*/ 66185 h 2152162"/>
                    <a:gd name="connsiteX1" fmla="*/ 1381125 w 4705350"/>
                    <a:gd name="connsiteY1" fmla="*/ 761511 h 2152162"/>
                    <a:gd name="connsiteX2" fmla="*/ 2400300 w 4705350"/>
                    <a:gd name="connsiteY2" fmla="*/ 1975948 h 2152162"/>
                    <a:gd name="connsiteX3" fmla="*/ 4705350 w 4705350"/>
                    <a:gd name="connsiteY3" fmla="*/ 2152162 h 2152162"/>
                    <a:gd name="connsiteX0" fmla="*/ 0 w 4705350"/>
                    <a:gd name="connsiteY0" fmla="*/ 87497 h 2173474"/>
                    <a:gd name="connsiteX1" fmla="*/ 1381125 w 4705350"/>
                    <a:gd name="connsiteY1" fmla="*/ 782823 h 2173474"/>
                    <a:gd name="connsiteX2" fmla="*/ 2400300 w 4705350"/>
                    <a:gd name="connsiteY2" fmla="*/ 1997260 h 2173474"/>
                    <a:gd name="connsiteX3" fmla="*/ 4705350 w 4705350"/>
                    <a:gd name="connsiteY3" fmla="*/ 2173474 h 2173474"/>
                    <a:gd name="connsiteX0" fmla="*/ 0 w 4705350"/>
                    <a:gd name="connsiteY0" fmla="*/ 90926 h 2176903"/>
                    <a:gd name="connsiteX1" fmla="*/ 1333500 w 4705350"/>
                    <a:gd name="connsiteY1" fmla="*/ 762440 h 2176903"/>
                    <a:gd name="connsiteX2" fmla="*/ 2400300 w 4705350"/>
                    <a:gd name="connsiteY2" fmla="*/ 2000689 h 2176903"/>
                    <a:gd name="connsiteX3" fmla="*/ 4705350 w 4705350"/>
                    <a:gd name="connsiteY3" fmla="*/ 2176903 h 2176903"/>
                    <a:gd name="connsiteX0" fmla="*/ 0 w 4705350"/>
                    <a:gd name="connsiteY0" fmla="*/ 90926 h 2176903"/>
                    <a:gd name="connsiteX1" fmla="*/ 1333500 w 4705350"/>
                    <a:gd name="connsiteY1" fmla="*/ 762440 h 2176903"/>
                    <a:gd name="connsiteX2" fmla="*/ 2400300 w 4705350"/>
                    <a:gd name="connsiteY2" fmla="*/ 2000689 h 2176903"/>
                    <a:gd name="connsiteX3" fmla="*/ 4705350 w 4705350"/>
                    <a:gd name="connsiteY3" fmla="*/ 2176903 h 2176903"/>
                    <a:gd name="connsiteX0" fmla="*/ 0 w 4705350"/>
                    <a:gd name="connsiteY0" fmla="*/ 90926 h 2176903"/>
                    <a:gd name="connsiteX1" fmla="*/ 1333500 w 4705350"/>
                    <a:gd name="connsiteY1" fmla="*/ 762440 h 2176903"/>
                    <a:gd name="connsiteX2" fmla="*/ 2400300 w 4705350"/>
                    <a:gd name="connsiteY2" fmla="*/ 2000689 h 2176903"/>
                    <a:gd name="connsiteX3" fmla="*/ 4705350 w 4705350"/>
                    <a:gd name="connsiteY3" fmla="*/ 2176903 h 2176903"/>
                    <a:gd name="connsiteX0" fmla="*/ 0 w 4705350"/>
                    <a:gd name="connsiteY0" fmla="*/ 120323 h 2206300"/>
                    <a:gd name="connsiteX1" fmla="*/ 1138238 w 4705350"/>
                    <a:gd name="connsiteY1" fmla="*/ 634674 h 2206300"/>
                    <a:gd name="connsiteX2" fmla="*/ 2400300 w 4705350"/>
                    <a:gd name="connsiteY2" fmla="*/ 2030086 h 2206300"/>
                    <a:gd name="connsiteX3" fmla="*/ 4705350 w 4705350"/>
                    <a:gd name="connsiteY3" fmla="*/ 2206300 h 2206300"/>
                    <a:gd name="connsiteX0" fmla="*/ 0 w 4705350"/>
                    <a:gd name="connsiteY0" fmla="*/ 141279 h 2227256"/>
                    <a:gd name="connsiteX1" fmla="*/ 1138238 w 4705350"/>
                    <a:gd name="connsiteY1" fmla="*/ 655630 h 2227256"/>
                    <a:gd name="connsiteX2" fmla="*/ 2400300 w 4705350"/>
                    <a:gd name="connsiteY2" fmla="*/ 2051042 h 2227256"/>
                    <a:gd name="connsiteX3" fmla="*/ 4705350 w 4705350"/>
                    <a:gd name="connsiteY3" fmla="*/ 2227256 h 2227256"/>
                    <a:gd name="connsiteX0" fmla="*/ 0 w 4705350"/>
                    <a:gd name="connsiteY0" fmla="*/ 154299 h 2240276"/>
                    <a:gd name="connsiteX1" fmla="*/ 1138238 w 4705350"/>
                    <a:gd name="connsiteY1" fmla="*/ 668650 h 2240276"/>
                    <a:gd name="connsiteX2" fmla="*/ 2400300 w 4705350"/>
                    <a:gd name="connsiteY2" fmla="*/ 2064062 h 2240276"/>
                    <a:gd name="connsiteX3" fmla="*/ 4705350 w 4705350"/>
                    <a:gd name="connsiteY3" fmla="*/ 2240276 h 2240276"/>
                    <a:gd name="connsiteX0" fmla="*/ 0 w 4705350"/>
                    <a:gd name="connsiteY0" fmla="*/ 75224 h 2179727"/>
                    <a:gd name="connsiteX1" fmla="*/ 1138238 w 4705350"/>
                    <a:gd name="connsiteY1" fmla="*/ 589575 h 2179727"/>
                    <a:gd name="connsiteX2" fmla="*/ 2314575 w 4705350"/>
                    <a:gd name="connsiteY2" fmla="*/ 2037374 h 2179727"/>
                    <a:gd name="connsiteX3" fmla="*/ 4705350 w 4705350"/>
                    <a:gd name="connsiteY3" fmla="*/ 2161201 h 2179727"/>
                    <a:gd name="connsiteX0" fmla="*/ 0 w 4705350"/>
                    <a:gd name="connsiteY0" fmla="*/ 75224 h 2161201"/>
                    <a:gd name="connsiteX1" fmla="*/ 1138238 w 4705350"/>
                    <a:gd name="connsiteY1" fmla="*/ 589575 h 2161201"/>
                    <a:gd name="connsiteX2" fmla="*/ 2314575 w 4705350"/>
                    <a:gd name="connsiteY2" fmla="*/ 2037374 h 2161201"/>
                    <a:gd name="connsiteX3" fmla="*/ 4705350 w 4705350"/>
                    <a:gd name="connsiteY3" fmla="*/ 2161201 h 2161201"/>
                    <a:gd name="connsiteX0" fmla="*/ 0 w 4705350"/>
                    <a:gd name="connsiteY0" fmla="*/ 75304 h 2161281"/>
                    <a:gd name="connsiteX1" fmla="*/ 1138238 w 4705350"/>
                    <a:gd name="connsiteY1" fmla="*/ 589655 h 2161281"/>
                    <a:gd name="connsiteX2" fmla="*/ 2443162 w 4705350"/>
                    <a:gd name="connsiteY2" fmla="*/ 2042216 h 2161281"/>
                    <a:gd name="connsiteX3" fmla="*/ 4705350 w 4705350"/>
                    <a:gd name="connsiteY3" fmla="*/ 2161281 h 2161281"/>
                    <a:gd name="connsiteX0" fmla="*/ 0 w 4705350"/>
                    <a:gd name="connsiteY0" fmla="*/ 75304 h 2161281"/>
                    <a:gd name="connsiteX1" fmla="*/ 1138238 w 4705350"/>
                    <a:gd name="connsiteY1" fmla="*/ 589655 h 2161281"/>
                    <a:gd name="connsiteX2" fmla="*/ 2443162 w 4705350"/>
                    <a:gd name="connsiteY2" fmla="*/ 2042216 h 2161281"/>
                    <a:gd name="connsiteX3" fmla="*/ 4705350 w 4705350"/>
                    <a:gd name="connsiteY3" fmla="*/ 2161281 h 2161281"/>
                    <a:gd name="connsiteX0" fmla="*/ 0 w 4705350"/>
                    <a:gd name="connsiteY0" fmla="*/ 117487 h 2203464"/>
                    <a:gd name="connsiteX1" fmla="*/ 1138238 w 4705350"/>
                    <a:gd name="connsiteY1" fmla="*/ 631838 h 2203464"/>
                    <a:gd name="connsiteX2" fmla="*/ 2443162 w 4705350"/>
                    <a:gd name="connsiteY2" fmla="*/ 2084399 h 2203464"/>
                    <a:gd name="connsiteX3" fmla="*/ 4705350 w 4705350"/>
                    <a:gd name="connsiteY3" fmla="*/ 2203464 h 2203464"/>
                    <a:gd name="connsiteX0" fmla="*/ 0 w 4705350"/>
                    <a:gd name="connsiteY0" fmla="*/ 76127 h 2162104"/>
                    <a:gd name="connsiteX1" fmla="*/ 1138238 w 4705350"/>
                    <a:gd name="connsiteY1" fmla="*/ 590478 h 2162104"/>
                    <a:gd name="connsiteX2" fmla="*/ 2562224 w 4705350"/>
                    <a:gd name="connsiteY2" fmla="*/ 2090664 h 2162104"/>
                    <a:gd name="connsiteX3" fmla="*/ 4705350 w 4705350"/>
                    <a:gd name="connsiteY3" fmla="*/ 2162104 h 2162104"/>
                    <a:gd name="connsiteX0" fmla="*/ 0 w 4705350"/>
                    <a:gd name="connsiteY0" fmla="*/ 76044 h 2162021"/>
                    <a:gd name="connsiteX1" fmla="*/ 1138238 w 4705350"/>
                    <a:gd name="connsiteY1" fmla="*/ 590395 h 2162021"/>
                    <a:gd name="connsiteX2" fmla="*/ 2466974 w 4705350"/>
                    <a:gd name="connsiteY2" fmla="*/ 2085818 h 2162021"/>
                    <a:gd name="connsiteX3" fmla="*/ 4705350 w 4705350"/>
                    <a:gd name="connsiteY3" fmla="*/ 2162021 h 2162021"/>
                    <a:gd name="connsiteX0" fmla="*/ 0 w 4705350"/>
                    <a:gd name="connsiteY0" fmla="*/ 103284 h 2189261"/>
                    <a:gd name="connsiteX1" fmla="*/ 1138238 w 4705350"/>
                    <a:gd name="connsiteY1" fmla="*/ 617635 h 2189261"/>
                    <a:gd name="connsiteX2" fmla="*/ 2466974 w 4705350"/>
                    <a:gd name="connsiteY2" fmla="*/ 2113058 h 2189261"/>
                    <a:gd name="connsiteX3" fmla="*/ 4705350 w 4705350"/>
                    <a:gd name="connsiteY3" fmla="*/ 2189261 h 2189261"/>
                    <a:gd name="connsiteX0" fmla="*/ 0 w 4705350"/>
                    <a:gd name="connsiteY0" fmla="*/ 76377 h 2162354"/>
                    <a:gd name="connsiteX1" fmla="*/ 1138238 w 4705350"/>
                    <a:gd name="connsiteY1" fmla="*/ 590728 h 2162354"/>
                    <a:gd name="connsiteX2" fmla="*/ 2519361 w 4705350"/>
                    <a:gd name="connsiteY2" fmla="*/ 2105201 h 2162354"/>
                    <a:gd name="connsiteX3" fmla="*/ 4705350 w 4705350"/>
                    <a:gd name="connsiteY3" fmla="*/ 2162354 h 2162354"/>
                    <a:gd name="connsiteX0" fmla="*/ 0 w 4705350"/>
                    <a:gd name="connsiteY0" fmla="*/ 88817 h 2174794"/>
                    <a:gd name="connsiteX1" fmla="*/ 1138238 w 4705350"/>
                    <a:gd name="connsiteY1" fmla="*/ 603168 h 2174794"/>
                    <a:gd name="connsiteX2" fmla="*/ 2519361 w 4705350"/>
                    <a:gd name="connsiteY2" fmla="*/ 2117641 h 2174794"/>
                    <a:gd name="connsiteX3" fmla="*/ 4705350 w 4705350"/>
                    <a:gd name="connsiteY3" fmla="*/ 2174794 h 2174794"/>
                    <a:gd name="connsiteX0" fmla="*/ 0 w 4705350"/>
                    <a:gd name="connsiteY0" fmla="*/ 88817 h 2174794"/>
                    <a:gd name="connsiteX1" fmla="*/ 1138238 w 4705350"/>
                    <a:gd name="connsiteY1" fmla="*/ 603168 h 2174794"/>
                    <a:gd name="connsiteX2" fmla="*/ 2519361 w 4705350"/>
                    <a:gd name="connsiteY2" fmla="*/ 2117641 h 2174794"/>
                    <a:gd name="connsiteX3" fmla="*/ 4705350 w 4705350"/>
                    <a:gd name="connsiteY3" fmla="*/ 2174794 h 2174794"/>
                    <a:gd name="connsiteX0" fmla="*/ 0 w 4705350"/>
                    <a:gd name="connsiteY0" fmla="*/ 74981 h 2160958"/>
                    <a:gd name="connsiteX1" fmla="*/ 1138238 w 4705350"/>
                    <a:gd name="connsiteY1" fmla="*/ 589332 h 2160958"/>
                    <a:gd name="connsiteX2" fmla="*/ 2528886 w 4705350"/>
                    <a:gd name="connsiteY2" fmla="*/ 2022842 h 2160958"/>
                    <a:gd name="connsiteX3" fmla="*/ 4705350 w 4705350"/>
                    <a:gd name="connsiteY3" fmla="*/ 2160958 h 2160958"/>
                    <a:gd name="connsiteX0" fmla="*/ 0 w 4705350"/>
                    <a:gd name="connsiteY0" fmla="*/ 139397 h 2225374"/>
                    <a:gd name="connsiteX1" fmla="*/ 1138238 w 4705350"/>
                    <a:gd name="connsiteY1" fmla="*/ 653748 h 2225374"/>
                    <a:gd name="connsiteX2" fmla="*/ 2528886 w 4705350"/>
                    <a:gd name="connsiteY2" fmla="*/ 2087258 h 2225374"/>
                    <a:gd name="connsiteX3" fmla="*/ 4705350 w 4705350"/>
                    <a:gd name="connsiteY3" fmla="*/ 2225374 h 2225374"/>
                    <a:gd name="connsiteX0" fmla="*/ 0 w 4705350"/>
                    <a:gd name="connsiteY0" fmla="*/ 171418 h 2257395"/>
                    <a:gd name="connsiteX1" fmla="*/ 1138238 w 4705350"/>
                    <a:gd name="connsiteY1" fmla="*/ 685769 h 2257395"/>
                    <a:gd name="connsiteX2" fmla="*/ 2528886 w 4705350"/>
                    <a:gd name="connsiteY2" fmla="*/ 2119279 h 2257395"/>
                    <a:gd name="connsiteX3" fmla="*/ 4705350 w 4705350"/>
                    <a:gd name="connsiteY3" fmla="*/ 2257395 h 2257395"/>
                    <a:gd name="connsiteX0" fmla="*/ 0 w 4705350"/>
                    <a:gd name="connsiteY0" fmla="*/ 167281 h 2253258"/>
                    <a:gd name="connsiteX1" fmla="*/ 1138238 w 4705350"/>
                    <a:gd name="connsiteY1" fmla="*/ 681632 h 2253258"/>
                    <a:gd name="connsiteX2" fmla="*/ 2528886 w 4705350"/>
                    <a:gd name="connsiteY2" fmla="*/ 2115142 h 2253258"/>
                    <a:gd name="connsiteX3" fmla="*/ 4705350 w 4705350"/>
                    <a:gd name="connsiteY3" fmla="*/ 2253258 h 2253258"/>
                    <a:gd name="connsiteX0" fmla="*/ 0 w 4705350"/>
                    <a:gd name="connsiteY0" fmla="*/ 173489 h 2259466"/>
                    <a:gd name="connsiteX1" fmla="*/ 1138238 w 4705350"/>
                    <a:gd name="connsiteY1" fmla="*/ 687840 h 2259466"/>
                    <a:gd name="connsiteX2" fmla="*/ 2528886 w 4705350"/>
                    <a:gd name="connsiteY2" fmla="*/ 2121350 h 2259466"/>
                    <a:gd name="connsiteX3" fmla="*/ 4705350 w 4705350"/>
                    <a:gd name="connsiteY3" fmla="*/ 2259466 h 2259466"/>
                    <a:gd name="connsiteX0" fmla="*/ 0 w 4705350"/>
                    <a:gd name="connsiteY0" fmla="*/ 168216 h 2254193"/>
                    <a:gd name="connsiteX1" fmla="*/ 1138238 w 4705350"/>
                    <a:gd name="connsiteY1" fmla="*/ 682567 h 2254193"/>
                    <a:gd name="connsiteX2" fmla="*/ 2528886 w 4705350"/>
                    <a:gd name="connsiteY2" fmla="*/ 2116077 h 2254193"/>
                    <a:gd name="connsiteX3" fmla="*/ 4705350 w 4705350"/>
                    <a:gd name="connsiteY3" fmla="*/ 2254193 h 2254193"/>
                    <a:gd name="connsiteX0" fmla="*/ 0 w 4705350"/>
                    <a:gd name="connsiteY0" fmla="*/ 57567 h 2143544"/>
                    <a:gd name="connsiteX1" fmla="*/ 1138238 w 4705350"/>
                    <a:gd name="connsiteY1" fmla="*/ 571918 h 2143544"/>
                    <a:gd name="connsiteX2" fmla="*/ 2528886 w 4705350"/>
                    <a:gd name="connsiteY2" fmla="*/ 2005428 h 2143544"/>
                    <a:gd name="connsiteX3" fmla="*/ 4705350 w 4705350"/>
                    <a:gd name="connsiteY3" fmla="*/ 2143544 h 2143544"/>
                    <a:gd name="connsiteX0" fmla="*/ 0 w 4705350"/>
                    <a:gd name="connsiteY0" fmla="*/ 57567 h 2143544"/>
                    <a:gd name="connsiteX1" fmla="*/ 1138238 w 4705350"/>
                    <a:gd name="connsiteY1" fmla="*/ 571918 h 2143544"/>
                    <a:gd name="connsiteX2" fmla="*/ 2528886 w 4705350"/>
                    <a:gd name="connsiteY2" fmla="*/ 2005428 h 2143544"/>
                    <a:gd name="connsiteX3" fmla="*/ 4705350 w 4705350"/>
                    <a:gd name="connsiteY3" fmla="*/ 2143544 h 2143544"/>
                    <a:gd name="connsiteX0" fmla="*/ 0 w 4705350"/>
                    <a:gd name="connsiteY0" fmla="*/ 2 h 2085979"/>
                    <a:gd name="connsiteX1" fmla="*/ 1138238 w 4705350"/>
                    <a:gd name="connsiteY1" fmla="*/ 514353 h 2085979"/>
                    <a:gd name="connsiteX2" fmla="*/ 2528886 w 4705350"/>
                    <a:gd name="connsiteY2" fmla="*/ 1947863 h 2085979"/>
                    <a:gd name="connsiteX3" fmla="*/ 4705350 w 4705350"/>
                    <a:gd name="connsiteY3" fmla="*/ 2085979 h 2085979"/>
                    <a:gd name="connsiteX0" fmla="*/ 0 w 4705350"/>
                    <a:gd name="connsiteY0" fmla="*/ 1 h 2085978"/>
                    <a:gd name="connsiteX1" fmla="*/ 1262063 w 4705350"/>
                    <a:gd name="connsiteY1" fmla="*/ 700089 h 2085978"/>
                    <a:gd name="connsiteX2" fmla="*/ 2528886 w 4705350"/>
                    <a:gd name="connsiteY2" fmla="*/ 1947862 h 2085978"/>
                    <a:gd name="connsiteX3" fmla="*/ 4705350 w 4705350"/>
                    <a:gd name="connsiteY3" fmla="*/ 2085978 h 2085978"/>
                    <a:gd name="connsiteX0" fmla="*/ 0 w 4705350"/>
                    <a:gd name="connsiteY0" fmla="*/ 1 h 2085978"/>
                    <a:gd name="connsiteX1" fmla="*/ 1262063 w 4705350"/>
                    <a:gd name="connsiteY1" fmla="*/ 700089 h 2085978"/>
                    <a:gd name="connsiteX2" fmla="*/ 2528886 w 4705350"/>
                    <a:gd name="connsiteY2" fmla="*/ 1947862 h 2085978"/>
                    <a:gd name="connsiteX3" fmla="*/ 4705350 w 4705350"/>
                    <a:gd name="connsiteY3" fmla="*/ 2085978 h 2085978"/>
                    <a:gd name="connsiteX0" fmla="*/ 0 w 4705350"/>
                    <a:gd name="connsiteY0" fmla="*/ 1 h 2085978"/>
                    <a:gd name="connsiteX1" fmla="*/ 1262063 w 4705350"/>
                    <a:gd name="connsiteY1" fmla="*/ 700089 h 2085978"/>
                    <a:gd name="connsiteX2" fmla="*/ 2528886 w 4705350"/>
                    <a:gd name="connsiteY2" fmla="*/ 1947862 h 2085978"/>
                    <a:gd name="connsiteX3" fmla="*/ 4705350 w 4705350"/>
                    <a:gd name="connsiteY3" fmla="*/ 2085978 h 2085978"/>
                    <a:gd name="connsiteX0" fmla="*/ 0 w 4705350"/>
                    <a:gd name="connsiteY0" fmla="*/ 2 h 2085979"/>
                    <a:gd name="connsiteX1" fmla="*/ 1262063 w 4705350"/>
                    <a:gd name="connsiteY1" fmla="*/ 700090 h 2085979"/>
                    <a:gd name="connsiteX2" fmla="*/ 2528886 w 4705350"/>
                    <a:gd name="connsiteY2" fmla="*/ 1947863 h 2085979"/>
                    <a:gd name="connsiteX3" fmla="*/ 4705350 w 4705350"/>
                    <a:gd name="connsiteY3" fmla="*/ 2085979 h 2085979"/>
                    <a:gd name="connsiteX0" fmla="*/ 0 w 4705350"/>
                    <a:gd name="connsiteY0" fmla="*/ 2 h 2085979"/>
                    <a:gd name="connsiteX1" fmla="*/ 1252538 w 4705350"/>
                    <a:gd name="connsiteY1" fmla="*/ 723903 h 2085979"/>
                    <a:gd name="connsiteX2" fmla="*/ 2528886 w 4705350"/>
                    <a:gd name="connsiteY2" fmla="*/ 1947863 h 2085979"/>
                    <a:gd name="connsiteX3" fmla="*/ 4705350 w 4705350"/>
                    <a:gd name="connsiteY3" fmla="*/ 2085979 h 2085979"/>
                    <a:gd name="connsiteX0" fmla="*/ 0 w 4705350"/>
                    <a:gd name="connsiteY0" fmla="*/ 2 h 2085979"/>
                    <a:gd name="connsiteX1" fmla="*/ 1252538 w 4705350"/>
                    <a:gd name="connsiteY1" fmla="*/ 723903 h 2085979"/>
                    <a:gd name="connsiteX2" fmla="*/ 2528886 w 4705350"/>
                    <a:gd name="connsiteY2" fmla="*/ 1947863 h 2085979"/>
                    <a:gd name="connsiteX3" fmla="*/ 4705350 w 4705350"/>
                    <a:gd name="connsiteY3" fmla="*/ 2085979 h 2085979"/>
                    <a:gd name="connsiteX0" fmla="*/ 0 w 4705350"/>
                    <a:gd name="connsiteY0" fmla="*/ 0 h 2085977"/>
                    <a:gd name="connsiteX1" fmla="*/ 1252538 w 4705350"/>
                    <a:gd name="connsiteY1" fmla="*/ 723901 h 2085977"/>
                    <a:gd name="connsiteX2" fmla="*/ 2528886 w 4705350"/>
                    <a:gd name="connsiteY2" fmla="*/ 1947861 h 2085977"/>
                    <a:gd name="connsiteX3" fmla="*/ 4705350 w 4705350"/>
                    <a:gd name="connsiteY3" fmla="*/ 2085977 h 2085977"/>
                    <a:gd name="connsiteX0" fmla="*/ 0 w 4705350"/>
                    <a:gd name="connsiteY0" fmla="*/ 0 h 2085977"/>
                    <a:gd name="connsiteX1" fmla="*/ 1122998 w 4705350"/>
                    <a:gd name="connsiteY1" fmla="*/ 746761 h 2085977"/>
                    <a:gd name="connsiteX2" fmla="*/ 2528886 w 4705350"/>
                    <a:gd name="connsiteY2" fmla="*/ 1947861 h 2085977"/>
                    <a:gd name="connsiteX3" fmla="*/ 4705350 w 4705350"/>
                    <a:gd name="connsiteY3" fmla="*/ 2085977 h 2085977"/>
                    <a:gd name="connsiteX0" fmla="*/ 0 w 4705350"/>
                    <a:gd name="connsiteY0" fmla="*/ 0 h 2085977"/>
                    <a:gd name="connsiteX1" fmla="*/ 1122998 w 4705350"/>
                    <a:gd name="connsiteY1" fmla="*/ 746761 h 2085977"/>
                    <a:gd name="connsiteX2" fmla="*/ 2528886 w 4705350"/>
                    <a:gd name="connsiteY2" fmla="*/ 1947861 h 2085977"/>
                    <a:gd name="connsiteX3" fmla="*/ 4705350 w 4705350"/>
                    <a:gd name="connsiteY3" fmla="*/ 2085977 h 2085977"/>
                    <a:gd name="connsiteX0" fmla="*/ 0 w 4705350"/>
                    <a:gd name="connsiteY0" fmla="*/ 0 h 2085977"/>
                    <a:gd name="connsiteX1" fmla="*/ 1122998 w 4705350"/>
                    <a:gd name="connsiteY1" fmla="*/ 746761 h 2085977"/>
                    <a:gd name="connsiteX2" fmla="*/ 2528886 w 4705350"/>
                    <a:gd name="connsiteY2" fmla="*/ 1947861 h 2085977"/>
                    <a:gd name="connsiteX3" fmla="*/ 4705350 w 4705350"/>
                    <a:gd name="connsiteY3" fmla="*/ 2085977 h 2085977"/>
                    <a:gd name="connsiteX0" fmla="*/ 0 w 4705350"/>
                    <a:gd name="connsiteY0" fmla="*/ 0 h 2085977"/>
                    <a:gd name="connsiteX1" fmla="*/ 1092518 w 4705350"/>
                    <a:gd name="connsiteY1" fmla="*/ 861061 h 2085977"/>
                    <a:gd name="connsiteX2" fmla="*/ 2528886 w 4705350"/>
                    <a:gd name="connsiteY2" fmla="*/ 1947861 h 2085977"/>
                    <a:gd name="connsiteX3" fmla="*/ 4705350 w 4705350"/>
                    <a:gd name="connsiteY3" fmla="*/ 2085977 h 2085977"/>
                    <a:gd name="connsiteX0" fmla="*/ 0 w 4705350"/>
                    <a:gd name="connsiteY0" fmla="*/ 0 h 2085977"/>
                    <a:gd name="connsiteX1" fmla="*/ 1092518 w 4705350"/>
                    <a:gd name="connsiteY1" fmla="*/ 861061 h 2085977"/>
                    <a:gd name="connsiteX2" fmla="*/ 2528886 w 4705350"/>
                    <a:gd name="connsiteY2" fmla="*/ 1947861 h 2085977"/>
                    <a:gd name="connsiteX3" fmla="*/ 4705350 w 4705350"/>
                    <a:gd name="connsiteY3" fmla="*/ 2085977 h 2085977"/>
                    <a:gd name="connsiteX0" fmla="*/ 0 w 4705350"/>
                    <a:gd name="connsiteY0" fmla="*/ 0 h 2085977"/>
                    <a:gd name="connsiteX1" fmla="*/ 1138238 w 4705350"/>
                    <a:gd name="connsiteY1" fmla="*/ 807721 h 2085977"/>
                    <a:gd name="connsiteX2" fmla="*/ 2528886 w 4705350"/>
                    <a:gd name="connsiteY2" fmla="*/ 1947861 h 2085977"/>
                    <a:gd name="connsiteX3" fmla="*/ 4705350 w 4705350"/>
                    <a:gd name="connsiteY3" fmla="*/ 2085977 h 2085977"/>
                    <a:gd name="connsiteX0" fmla="*/ 0 w 4705350"/>
                    <a:gd name="connsiteY0" fmla="*/ 0 h 2085977"/>
                    <a:gd name="connsiteX1" fmla="*/ 1778318 w 4705350"/>
                    <a:gd name="connsiteY1" fmla="*/ 1554481 h 2085977"/>
                    <a:gd name="connsiteX2" fmla="*/ 2528886 w 4705350"/>
                    <a:gd name="connsiteY2" fmla="*/ 1947861 h 2085977"/>
                    <a:gd name="connsiteX3" fmla="*/ 4705350 w 4705350"/>
                    <a:gd name="connsiteY3" fmla="*/ 2085977 h 2085977"/>
                    <a:gd name="connsiteX0" fmla="*/ 0 w 4705350"/>
                    <a:gd name="connsiteY0" fmla="*/ 0 h 2085977"/>
                    <a:gd name="connsiteX1" fmla="*/ 1778318 w 4705350"/>
                    <a:gd name="connsiteY1" fmla="*/ 1554481 h 2085977"/>
                    <a:gd name="connsiteX2" fmla="*/ 4705350 w 4705350"/>
                    <a:gd name="connsiteY2" fmla="*/ 2085977 h 2085977"/>
                    <a:gd name="connsiteX0" fmla="*/ 0 w 4705350"/>
                    <a:gd name="connsiteY0" fmla="*/ 0 h 2085977"/>
                    <a:gd name="connsiteX1" fmla="*/ 1755458 w 4705350"/>
                    <a:gd name="connsiteY1" fmla="*/ 1607821 h 2085977"/>
                    <a:gd name="connsiteX2" fmla="*/ 4705350 w 4705350"/>
                    <a:gd name="connsiteY2" fmla="*/ 2085977 h 2085977"/>
                    <a:gd name="connsiteX0" fmla="*/ 0 w 4705350"/>
                    <a:gd name="connsiteY0" fmla="*/ 0 h 2085977"/>
                    <a:gd name="connsiteX1" fmla="*/ 1755458 w 4705350"/>
                    <a:gd name="connsiteY1" fmla="*/ 1607821 h 2085977"/>
                    <a:gd name="connsiteX2" fmla="*/ 4705350 w 4705350"/>
                    <a:gd name="connsiteY2" fmla="*/ 2085977 h 2085977"/>
                    <a:gd name="connsiteX0" fmla="*/ 0 w 4705350"/>
                    <a:gd name="connsiteY0" fmla="*/ 0 h 2085977"/>
                    <a:gd name="connsiteX1" fmla="*/ 1755458 w 4705350"/>
                    <a:gd name="connsiteY1" fmla="*/ 1607821 h 2085977"/>
                    <a:gd name="connsiteX2" fmla="*/ 4705350 w 4705350"/>
                    <a:gd name="connsiteY2" fmla="*/ 2085977 h 2085977"/>
                    <a:gd name="connsiteX0" fmla="*/ 0 w 4705350"/>
                    <a:gd name="connsiteY0" fmla="*/ 0 h 2085977"/>
                    <a:gd name="connsiteX1" fmla="*/ 1755458 w 4705350"/>
                    <a:gd name="connsiteY1" fmla="*/ 1607821 h 2085977"/>
                    <a:gd name="connsiteX2" fmla="*/ 4705350 w 4705350"/>
                    <a:gd name="connsiteY2" fmla="*/ 2085977 h 2085977"/>
                    <a:gd name="connsiteX0" fmla="*/ 0 w 4705350"/>
                    <a:gd name="connsiteY0" fmla="*/ 0 h 2085977"/>
                    <a:gd name="connsiteX1" fmla="*/ 1755458 w 4705350"/>
                    <a:gd name="connsiteY1" fmla="*/ 1607821 h 2085977"/>
                    <a:gd name="connsiteX2" fmla="*/ 4705350 w 4705350"/>
                    <a:gd name="connsiteY2" fmla="*/ 2085977 h 2085977"/>
                    <a:gd name="connsiteX0" fmla="*/ 0 w 4705350"/>
                    <a:gd name="connsiteY0" fmla="*/ 0 h 2085977"/>
                    <a:gd name="connsiteX1" fmla="*/ 1755458 w 4705350"/>
                    <a:gd name="connsiteY1" fmla="*/ 1607821 h 2085977"/>
                    <a:gd name="connsiteX2" fmla="*/ 4705350 w 4705350"/>
                    <a:gd name="connsiteY2" fmla="*/ 2085977 h 2085977"/>
                    <a:gd name="connsiteX0" fmla="*/ 0 w 4705350"/>
                    <a:gd name="connsiteY0" fmla="*/ 0 h 2085977"/>
                    <a:gd name="connsiteX1" fmla="*/ 1755458 w 4705350"/>
                    <a:gd name="connsiteY1" fmla="*/ 1607821 h 2085977"/>
                    <a:gd name="connsiteX2" fmla="*/ 4705350 w 4705350"/>
                    <a:gd name="connsiteY2" fmla="*/ 2085977 h 2085977"/>
                    <a:gd name="connsiteX0" fmla="*/ 0 w 4705350"/>
                    <a:gd name="connsiteY0" fmla="*/ 177 h 2086154"/>
                    <a:gd name="connsiteX1" fmla="*/ 1755458 w 4705350"/>
                    <a:gd name="connsiteY1" fmla="*/ 1607998 h 2086154"/>
                    <a:gd name="connsiteX2" fmla="*/ 4705350 w 4705350"/>
                    <a:gd name="connsiteY2" fmla="*/ 2086154 h 2086154"/>
                    <a:gd name="connsiteX0" fmla="*/ 0 w 4705350"/>
                    <a:gd name="connsiteY0" fmla="*/ 180 h 2086157"/>
                    <a:gd name="connsiteX1" fmla="*/ 1755458 w 4705350"/>
                    <a:gd name="connsiteY1" fmla="*/ 1608001 h 2086157"/>
                    <a:gd name="connsiteX2" fmla="*/ 4705350 w 4705350"/>
                    <a:gd name="connsiteY2" fmla="*/ 2086157 h 2086157"/>
                    <a:gd name="connsiteX0" fmla="*/ 0 w 4705350"/>
                    <a:gd name="connsiteY0" fmla="*/ 180 h 2086157"/>
                    <a:gd name="connsiteX1" fmla="*/ 1755458 w 4705350"/>
                    <a:gd name="connsiteY1" fmla="*/ 1608001 h 2086157"/>
                    <a:gd name="connsiteX2" fmla="*/ 4705350 w 4705350"/>
                    <a:gd name="connsiteY2" fmla="*/ 2086157 h 2086157"/>
                    <a:gd name="connsiteX0" fmla="*/ 0 w 1755458"/>
                    <a:gd name="connsiteY0" fmla="*/ 180 h 1608001"/>
                    <a:gd name="connsiteX1" fmla="*/ 1755458 w 1755458"/>
                    <a:gd name="connsiteY1" fmla="*/ 1608001 h 1608001"/>
                  </a:gdLst>
                  <a:ahLst/>
                  <a:cxnLst>
                    <a:cxn ang="0">
                      <a:pos x="connsiteX0" y="connsiteY0"/>
                    </a:cxn>
                    <a:cxn ang="0">
                      <a:pos x="connsiteX1" y="connsiteY1"/>
                    </a:cxn>
                  </a:cxnLst>
                  <a:rect l="l" t="t" r="r" b="b"/>
                  <a:pathLst>
                    <a:path w="1755458" h="1608001">
                      <a:moveTo>
                        <a:pt x="0" y="180"/>
                      </a:moveTo>
                      <a:cubicBezTo>
                        <a:pt x="832325" y="-15854"/>
                        <a:pt x="845503" y="1041263"/>
                        <a:pt x="1755458" y="1608001"/>
                      </a:cubicBezTo>
                    </a:path>
                  </a:pathLst>
                </a:custGeom>
                <a:noFill/>
                <a:ln w="28575">
                  <a:solidFill>
                    <a:srgbClr val="E744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latin typeface="Futura Md BT" panose="020B0602020204020303" pitchFamily="34" charset="0"/>
                  </a:endParaRPr>
                </a:p>
              </p:txBody>
            </p:sp>
          </p:grpSp>
          <p:sp>
            <p:nvSpPr>
              <p:cNvPr id="19" name="TextBox 18">
                <a:extLst>
                  <a:ext uri="{FF2B5EF4-FFF2-40B4-BE49-F238E27FC236}">
                    <a16:creationId xmlns:a16="http://schemas.microsoft.com/office/drawing/2014/main" id="{51F4D1D2-242F-F26D-75D2-1F4F5D3B2D46}"/>
                  </a:ext>
                </a:extLst>
              </p:cNvPr>
              <p:cNvSpPr txBox="1"/>
              <p:nvPr/>
            </p:nvSpPr>
            <p:spPr>
              <a:xfrm>
                <a:off x="3329214" y="4764854"/>
                <a:ext cx="1059265" cy="646331"/>
              </a:xfrm>
              <a:prstGeom prst="rect">
                <a:avLst/>
              </a:prstGeom>
              <a:noFill/>
            </p:spPr>
            <p:txBody>
              <a:bodyPr wrap="square" rtlCol="0">
                <a:spAutoFit/>
              </a:bodyPr>
              <a:lstStyle/>
              <a:p>
                <a:r>
                  <a:rPr lang="en-GB" b="1">
                    <a:solidFill>
                      <a:schemeClr val="accent1"/>
                    </a:solidFill>
                  </a:rPr>
                  <a:t>Net-zero </a:t>
                </a:r>
              </a:p>
            </p:txBody>
          </p:sp>
        </p:grpSp>
      </p:grpSp>
      <p:sp>
        <p:nvSpPr>
          <p:cNvPr id="31" name="Right Brace 30">
            <a:extLst>
              <a:ext uri="{FF2B5EF4-FFF2-40B4-BE49-F238E27FC236}">
                <a16:creationId xmlns:a16="http://schemas.microsoft.com/office/drawing/2014/main" id="{0C952093-49DF-B587-A3B9-D7E12D3740A4}"/>
              </a:ext>
            </a:extLst>
          </p:cNvPr>
          <p:cNvSpPr/>
          <p:nvPr/>
        </p:nvSpPr>
        <p:spPr>
          <a:xfrm rot="5400000">
            <a:off x="8756137" y="4706520"/>
            <a:ext cx="144542" cy="2847032"/>
          </a:xfrm>
          <a:prstGeom prst="rightBrace">
            <a:avLst/>
          </a:prstGeom>
          <a:noFill/>
          <a:ln w="19050">
            <a:solidFill>
              <a:schemeClr val="bg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GB" sz="1350"/>
          </a:p>
        </p:txBody>
      </p:sp>
      <p:sp>
        <p:nvSpPr>
          <p:cNvPr id="32" name="Right Brace 31">
            <a:extLst>
              <a:ext uri="{FF2B5EF4-FFF2-40B4-BE49-F238E27FC236}">
                <a16:creationId xmlns:a16="http://schemas.microsoft.com/office/drawing/2014/main" id="{FF2CE817-47A8-FD7F-4C74-3FA7D6774A0A}"/>
              </a:ext>
            </a:extLst>
          </p:cNvPr>
          <p:cNvSpPr/>
          <p:nvPr/>
        </p:nvSpPr>
        <p:spPr>
          <a:xfrm rot="5400000">
            <a:off x="10643997" y="5665692"/>
            <a:ext cx="144542" cy="928688"/>
          </a:xfrm>
          <a:prstGeom prst="rightBrace">
            <a:avLst/>
          </a:prstGeom>
          <a:noFill/>
          <a:ln w="19050">
            <a:solidFill>
              <a:schemeClr val="bg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GB" sz="1350"/>
          </a:p>
        </p:txBody>
      </p:sp>
      <p:graphicFrame>
        <p:nvGraphicFramePr>
          <p:cNvPr id="5" name="Table 6">
            <a:extLst>
              <a:ext uri="{FF2B5EF4-FFF2-40B4-BE49-F238E27FC236}">
                <a16:creationId xmlns:a16="http://schemas.microsoft.com/office/drawing/2014/main" id="{D7A66EB3-165E-8635-BA29-75F6000A29F2}"/>
              </a:ext>
            </a:extLst>
          </p:cNvPr>
          <p:cNvGraphicFramePr>
            <a:graphicFrameLocks noGrp="1"/>
          </p:cNvGraphicFramePr>
          <p:nvPr/>
        </p:nvGraphicFramePr>
        <p:xfrm>
          <a:off x="553352" y="1826452"/>
          <a:ext cx="11085296" cy="1909913"/>
        </p:xfrm>
        <a:graphic>
          <a:graphicData uri="http://schemas.openxmlformats.org/drawingml/2006/table">
            <a:tbl>
              <a:tblPr firstRow="1" bandRow="1">
                <a:tableStyleId>{5C22544A-7EE6-4342-B048-85BDC9FD1C3A}</a:tableStyleId>
              </a:tblPr>
              <a:tblGrid>
                <a:gridCol w="1385662">
                  <a:extLst>
                    <a:ext uri="{9D8B030D-6E8A-4147-A177-3AD203B41FA5}">
                      <a16:colId xmlns:a16="http://schemas.microsoft.com/office/drawing/2014/main" val="514047145"/>
                    </a:ext>
                  </a:extLst>
                </a:gridCol>
                <a:gridCol w="1385662">
                  <a:extLst>
                    <a:ext uri="{9D8B030D-6E8A-4147-A177-3AD203B41FA5}">
                      <a16:colId xmlns:a16="http://schemas.microsoft.com/office/drawing/2014/main" val="932261621"/>
                    </a:ext>
                  </a:extLst>
                </a:gridCol>
                <a:gridCol w="1385662">
                  <a:extLst>
                    <a:ext uri="{9D8B030D-6E8A-4147-A177-3AD203B41FA5}">
                      <a16:colId xmlns:a16="http://schemas.microsoft.com/office/drawing/2014/main" val="2790680034"/>
                    </a:ext>
                  </a:extLst>
                </a:gridCol>
                <a:gridCol w="1385662">
                  <a:extLst>
                    <a:ext uri="{9D8B030D-6E8A-4147-A177-3AD203B41FA5}">
                      <a16:colId xmlns:a16="http://schemas.microsoft.com/office/drawing/2014/main" val="1419776204"/>
                    </a:ext>
                  </a:extLst>
                </a:gridCol>
                <a:gridCol w="1385662">
                  <a:extLst>
                    <a:ext uri="{9D8B030D-6E8A-4147-A177-3AD203B41FA5}">
                      <a16:colId xmlns:a16="http://schemas.microsoft.com/office/drawing/2014/main" val="3248483901"/>
                    </a:ext>
                  </a:extLst>
                </a:gridCol>
                <a:gridCol w="1385662">
                  <a:extLst>
                    <a:ext uri="{9D8B030D-6E8A-4147-A177-3AD203B41FA5}">
                      <a16:colId xmlns:a16="http://schemas.microsoft.com/office/drawing/2014/main" val="2900878978"/>
                    </a:ext>
                  </a:extLst>
                </a:gridCol>
                <a:gridCol w="1385662">
                  <a:extLst>
                    <a:ext uri="{9D8B030D-6E8A-4147-A177-3AD203B41FA5}">
                      <a16:colId xmlns:a16="http://schemas.microsoft.com/office/drawing/2014/main" val="1385956963"/>
                    </a:ext>
                  </a:extLst>
                </a:gridCol>
                <a:gridCol w="1385662">
                  <a:extLst>
                    <a:ext uri="{9D8B030D-6E8A-4147-A177-3AD203B41FA5}">
                      <a16:colId xmlns:a16="http://schemas.microsoft.com/office/drawing/2014/main" val="2869810880"/>
                    </a:ext>
                  </a:extLst>
                </a:gridCol>
              </a:tblGrid>
              <a:tr h="348076">
                <a:tc>
                  <a:txBody>
                    <a:bodyPr/>
                    <a:lstStyle/>
                    <a:p>
                      <a:pPr algn="ctr"/>
                      <a:r>
                        <a:rPr lang="en-GB" sz="2000">
                          <a:solidFill>
                            <a:schemeClr val="bg1"/>
                          </a:solidFill>
                        </a:rPr>
                        <a:t>Hallmark 1</a:t>
                      </a:r>
                    </a:p>
                  </a:txBody>
                  <a:tcPr>
                    <a:solidFill>
                      <a:schemeClr val="bg1"/>
                    </a:solidFill>
                  </a:tcPr>
                </a:tc>
                <a:tc gridSpan="2">
                  <a:txBody>
                    <a:bodyPr/>
                    <a:lstStyle/>
                    <a:p>
                      <a:pPr algn="ctr"/>
                      <a:r>
                        <a:rPr lang="en-GB" sz="2000">
                          <a:solidFill>
                            <a:schemeClr val="bg1"/>
                          </a:solidFill>
                        </a:rPr>
                        <a:t>Hallmark 2</a:t>
                      </a:r>
                    </a:p>
                  </a:txBody>
                  <a:tcPr>
                    <a:solidFill>
                      <a:schemeClr val="bg1"/>
                    </a:solidFill>
                  </a:tcPr>
                </a:tc>
                <a:tc hMerge="1">
                  <a:txBody>
                    <a:bodyPr/>
                    <a:lstStyle/>
                    <a:p>
                      <a:pPr algn="ctr"/>
                      <a:endParaRPr lang="en-GB" sz="2000">
                        <a:solidFill>
                          <a:schemeClr val="bg1"/>
                        </a:solidFill>
                      </a:endParaRPr>
                    </a:p>
                  </a:txBody>
                  <a:tcPr>
                    <a:solidFill>
                      <a:schemeClr val="tx1"/>
                    </a:solidFill>
                  </a:tcPr>
                </a:tc>
                <a:tc gridSpan="2">
                  <a:txBody>
                    <a:bodyPr/>
                    <a:lstStyle/>
                    <a:p>
                      <a:pPr algn="ctr"/>
                      <a:r>
                        <a:rPr lang="en-GB" sz="2000">
                          <a:solidFill>
                            <a:schemeClr val="bg1"/>
                          </a:solidFill>
                        </a:rPr>
                        <a:t>Hallmark 3</a:t>
                      </a:r>
                    </a:p>
                  </a:txBody>
                  <a:tcPr>
                    <a:solidFill>
                      <a:schemeClr val="bg1"/>
                    </a:solidFill>
                  </a:tcPr>
                </a:tc>
                <a:tc hMerge="1">
                  <a:txBody>
                    <a:bodyPr/>
                    <a:lstStyle/>
                    <a:p>
                      <a:pPr algn="ctr"/>
                      <a:endParaRPr lang="en-GB" sz="2000">
                        <a:solidFill>
                          <a:schemeClr val="bg1"/>
                        </a:solidFill>
                      </a:endParaRPr>
                    </a:p>
                  </a:txBody>
                  <a:tcPr>
                    <a:solidFill>
                      <a:schemeClr val="tx1"/>
                    </a:solidFill>
                  </a:tcPr>
                </a:tc>
                <a:tc>
                  <a:txBody>
                    <a:bodyPr/>
                    <a:lstStyle/>
                    <a:p>
                      <a:pPr algn="ctr"/>
                      <a:endParaRPr lang="en-GB" sz="2000">
                        <a:solidFill>
                          <a:schemeClr val="bg1"/>
                        </a:solidFill>
                      </a:endParaRPr>
                    </a:p>
                  </a:txBody>
                  <a:tcPr>
                    <a:solidFill>
                      <a:schemeClr val="bg1"/>
                    </a:solidFill>
                  </a:tcPr>
                </a:tc>
                <a:tc>
                  <a:txBody>
                    <a:bodyPr/>
                    <a:lstStyle/>
                    <a:p>
                      <a:pPr algn="ctr"/>
                      <a:endParaRPr lang="en-GB" sz="2000">
                        <a:solidFill>
                          <a:schemeClr val="bg1"/>
                        </a:solidFill>
                      </a:endParaRPr>
                    </a:p>
                  </a:txBody>
                  <a:tcPr>
                    <a:solidFill>
                      <a:schemeClr val="bg1"/>
                    </a:solidFill>
                  </a:tcPr>
                </a:tc>
                <a:tc>
                  <a:txBody>
                    <a:bodyPr/>
                    <a:lstStyle/>
                    <a:p>
                      <a:pPr algn="ctr"/>
                      <a:endParaRPr lang="en-GB" sz="2000">
                        <a:solidFill>
                          <a:schemeClr val="bg1"/>
                        </a:solidFill>
                      </a:endParaRPr>
                    </a:p>
                  </a:txBody>
                  <a:tcPr>
                    <a:solidFill>
                      <a:schemeClr val="bg1"/>
                    </a:solidFill>
                  </a:tcPr>
                </a:tc>
                <a:extLst>
                  <a:ext uri="{0D108BD9-81ED-4DB2-BD59-A6C34878D82A}">
                    <a16:rowId xmlns:a16="http://schemas.microsoft.com/office/drawing/2014/main" val="1236819578"/>
                  </a:ext>
                </a:extLst>
              </a:tr>
              <a:tr h="507833">
                <a:tc>
                  <a:txBody>
                    <a:bodyPr/>
                    <a:lstStyle/>
                    <a:p>
                      <a:pPr algn="ctr"/>
                      <a:r>
                        <a:rPr lang="en-GB" sz="2000" b="1">
                          <a:solidFill>
                            <a:schemeClr val="bg1"/>
                          </a:solidFill>
                        </a:rPr>
                        <a:t>Hallmark 1</a:t>
                      </a:r>
                    </a:p>
                  </a:txBody>
                  <a:tcPr anchor="ctr">
                    <a:solidFill>
                      <a:schemeClr val="tx1"/>
                    </a:solidFill>
                  </a:tcPr>
                </a:tc>
                <a:tc gridSpan="2">
                  <a:txBody>
                    <a:bodyPr/>
                    <a:lstStyle/>
                    <a:p>
                      <a:pPr algn="ctr"/>
                      <a:r>
                        <a:rPr lang="en-GB" sz="2000" b="1">
                          <a:solidFill>
                            <a:schemeClr val="bg1"/>
                          </a:solidFill>
                        </a:rPr>
                        <a:t>Hallmark 2</a:t>
                      </a:r>
                    </a:p>
                  </a:txBody>
                  <a:tcPr anchor="ctr">
                    <a:solidFill>
                      <a:schemeClr val="tx1"/>
                    </a:solidFill>
                  </a:tcPr>
                </a:tc>
                <a:tc hMerge="1">
                  <a:txBody>
                    <a:bodyPr/>
                    <a:lstStyle/>
                    <a:p>
                      <a:pPr algn="ctr"/>
                      <a:endParaRPr lang="en-GB" sz="2000" b="1">
                        <a:solidFill>
                          <a:schemeClr val="bg1"/>
                        </a:solidFill>
                      </a:endParaRPr>
                    </a:p>
                  </a:txBody>
                  <a:tcPr anchor="ctr">
                    <a:solidFill>
                      <a:schemeClr val="tx1"/>
                    </a:solidFill>
                  </a:tcPr>
                </a:tc>
                <a:tc gridSpan="2">
                  <a:txBody>
                    <a:bodyPr/>
                    <a:lstStyle/>
                    <a:p>
                      <a:pPr algn="ctr"/>
                      <a:r>
                        <a:rPr lang="en-GB" sz="2000" b="1">
                          <a:solidFill>
                            <a:schemeClr val="bg1"/>
                          </a:solidFill>
                        </a:rPr>
                        <a:t>Hallmark 3</a:t>
                      </a:r>
                    </a:p>
                  </a:txBody>
                  <a:tcPr anchor="ctr">
                    <a:solidFill>
                      <a:schemeClr val="tx1"/>
                    </a:solidFill>
                  </a:tcPr>
                </a:tc>
                <a:tc hMerge="1">
                  <a:txBody>
                    <a:bodyPr/>
                    <a:lstStyle/>
                    <a:p>
                      <a:pPr algn="ctr"/>
                      <a:endParaRPr lang="en-GB" sz="2000" b="1">
                        <a:solidFill>
                          <a:schemeClr val="bg1"/>
                        </a:solidFill>
                      </a:endParaRPr>
                    </a:p>
                  </a:txBody>
                  <a:tcPr anchor="ctr">
                    <a:solidFill>
                      <a:schemeClr val="tx1"/>
                    </a:solidFill>
                  </a:tcPr>
                </a:tc>
                <a:tc gridSpan="3">
                  <a:txBody>
                    <a:bodyPr/>
                    <a:lstStyle/>
                    <a:p>
                      <a:pPr algn="ctr"/>
                      <a:r>
                        <a:rPr lang="en-GB" sz="2000" b="1">
                          <a:solidFill>
                            <a:schemeClr val="bg1"/>
                          </a:solidFill>
                        </a:rPr>
                        <a:t>Hallmark 4</a:t>
                      </a:r>
                    </a:p>
                  </a:txBody>
                  <a:tcPr anchor="ctr">
                    <a:solidFill>
                      <a:schemeClr val="tx1"/>
                    </a:solidFill>
                  </a:tcPr>
                </a:tc>
                <a:tc h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GB" sz="2000" b="1">
                        <a:solidFill>
                          <a:schemeClr val="bg1"/>
                        </a:solidFill>
                      </a:endParaRPr>
                    </a:p>
                  </a:txBody>
                  <a:tcPr anchor="ctr">
                    <a:solidFill>
                      <a:schemeClr val="tx1"/>
                    </a:solidFill>
                  </a:tcPr>
                </a:tc>
                <a:tc hMerge="1">
                  <a:txBody>
                    <a:bodyPr/>
                    <a:lstStyle/>
                    <a:p>
                      <a:pPr algn="ctr"/>
                      <a:endParaRPr lang="en-GB" sz="2000" b="1">
                        <a:solidFill>
                          <a:schemeClr val="bg1"/>
                        </a:solidFill>
                      </a:endParaRPr>
                    </a:p>
                  </a:txBody>
                  <a:tcPr anchor="ctr">
                    <a:solidFill>
                      <a:schemeClr val="accent1"/>
                    </a:solidFill>
                  </a:tcPr>
                </a:tc>
                <a:extLst>
                  <a:ext uri="{0D108BD9-81ED-4DB2-BD59-A6C34878D82A}">
                    <a16:rowId xmlns:a16="http://schemas.microsoft.com/office/drawing/2014/main" val="2285227573"/>
                  </a:ext>
                </a:extLst>
              </a:tr>
              <a:tr h="883578">
                <a:tc>
                  <a:txBody>
                    <a:bodyPr/>
                    <a:lstStyle/>
                    <a:p>
                      <a:pPr algn="ctr"/>
                      <a:r>
                        <a:rPr lang="en-GB" sz="2000" b="1">
                          <a:solidFill>
                            <a:schemeClr val="bg1"/>
                          </a:solidFill>
                        </a:rPr>
                        <a:t>Scope 3 emissions</a:t>
                      </a:r>
                    </a:p>
                  </a:txBody>
                  <a:tcPr anchor="ctr">
                    <a:solidFill>
                      <a:schemeClr val="tx1"/>
                    </a:solidFill>
                  </a:tcPr>
                </a:tc>
                <a:tc>
                  <a:txBody>
                    <a:bodyPr/>
                    <a:lstStyle/>
                    <a:p>
                      <a:pPr algn="ctr"/>
                      <a:r>
                        <a:rPr lang="en-GB" sz="2000" b="1">
                          <a:solidFill>
                            <a:schemeClr val="bg1"/>
                          </a:solidFill>
                        </a:rPr>
                        <a:t>Scope 1,2,3 net-zero</a:t>
                      </a:r>
                    </a:p>
                  </a:txBody>
                  <a:tcPr anchor="ctr">
                    <a:solidFill>
                      <a:schemeClr val="tx1"/>
                    </a:solidFill>
                  </a:tcPr>
                </a:tc>
                <a:tc>
                  <a:txBody>
                    <a:bodyPr/>
                    <a:lstStyle/>
                    <a:p>
                      <a:pPr algn="ctr"/>
                      <a:r>
                        <a:rPr lang="en-GB" sz="2000" b="1">
                          <a:solidFill>
                            <a:schemeClr val="bg1"/>
                          </a:solidFill>
                        </a:rPr>
                        <a:t>2030 absolute goal</a:t>
                      </a:r>
                    </a:p>
                  </a:txBody>
                  <a:tcPr anchor="ctr">
                    <a:solidFill>
                      <a:schemeClr val="tx1"/>
                    </a:solidFill>
                  </a:tcPr>
                </a:tc>
                <a:tc>
                  <a:txBody>
                    <a:bodyPr/>
                    <a:lstStyle/>
                    <a:p>
                      <a:pPr algn="ctr"/>
                      <a:r>
                        <a:rPr lang="en-GB" sz="2000" b="1">
                          <a:solidFill>
                            <a:schemeClr val="bg1"/>
                          </a:solidFill>
                        </a:rPr>
                        <a:t>Full equity share</a:t>
                      </a:r>
                    </a:p>
                  </a:txBody>
                  <a:tcPr anchor="ctr">
                    <a:solidFill>
                      <a:schemeClr val="tx1"/>
                    </a:solidFill>
                  </a:tcPr>
                </a:tc>
                <a:tc>
                  <a:txBody>
                    <a:bodyPr/>
                    <a:lstStyle/>
                    <a:p>
                      <a:pPr algn="ctr"/>
                      <a:r>
                        <a:rPr lang="en-GB" sz="2000" b="1">
                          <a:solidFill>
                            <a:schemeClr val="bg1"/>
                          </a:solidFill>
                        </a:rPr>
                        <a:t>3</a:t>
                      </a:r>
                      <a:r>
                        <a:rPr lang="en-GB" sz="2000" b="1" baseline="30000">
                          <a:solidFill>
                            <a:schemeClr val="bg1"/>
                          </a:solidFill>
                        </a:rPr>
                        <a:t>rd</a:t>
                      </a:r>
                      <a:r>
                        <a:rPr lang="en-GB" sz="2000" b="1">
                          <a:solidFill>
                            <a:schemeClr val="bg1"/>
                          </a:solidFill>
                        </a:rPr>
                        <a:t> party crude</a:t>
                      </a:r>
                    </a:p>
                  </a:txBody>
                  <a:tcPr anchor="ctr">
                    <a:solidFill>
                      <a:schemeClr val="tx1"/>
                    </a:solidFill>
                  </a:tcPr>
                </a:tc>
                <a:tc>
                  <a:txBody>
                    <a:bodyPr/>
                    <a:lstStyle/>
                    <a:p>
                      <a:pPr algn="ctr"/>
                      <a:r>
                        <a:rPr lang="en-GB" sz="2000" b="1">
                          <a:solidFill>
                            <a:schemeClr val="bg1"/>
                          </a:solidFill>
                        </a:rPr>
                        <a:t>Near-zero by 2030</a:t>
                      </a:r>
                    </a:p>
                  </a:txBody>
                  <a:tcPr anchor="ctr">
                    <a:solidFill>
                      <a:schemeClr val="tx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2000" b="1">
                          <a:solidFill>
                            <a:schemeClr val="bg1"/>
                          </a:solidFill>
                        </a:rPr>
                        <a:t>Full equity share</a:t>
                      </a:r>
                    </a:p>
                  </a:txBody>
                  <a:tcPr anchor="ctr">
                    <a:solidFill>
                      <a:schemeClr val="tx1"/>
                    </a:solidFill>
                  </a:tcPr>
                </a:tc>
                <a:tc>
                  <a:txBody>
                    <a:bodyPr/>
                    <a:lstStyle/>
                    <a:p>
                      <a:pPr algn="ctr"/>
                      <a:r>
                        <a:rPr lang="en-GB" sz="2000" b="1">
                          <a:solidFill>
                            <a:schemeClr val="bg1"/>
                          </a:solidFill>
                        </a:rPr>
                        <a:t>Midstream gas</a:t>
                      </a:r>
                    </a:p>
                  </a:txBody>
                  <a:tcPr anchor="ctr">
                    <a:solidFill>
                      <a:schemeClr val="tx1"/>
                    </a:solidFill>
                  </a:tcPr>
                </a:tc>
                <a:extLst>
                  <a:ext uri="{0D108BD9-81ED-4DB2-BD59-A6C34878D82A}">
                    <a16:rowId xmlns:a16="http://schemas.microsoft.com/office/drawing/2014/main" val="3493763365"/>
                  </a:ext>
                </a:extLst>
              </a:tr>
            </a:tbl>
          </a:graphicData>
        </a:graphic>
      </p:graphicFrame>
      <p:grpSp>
        <p:nvGrpSpPr>
          <p:cNvPr id="24" name="Group 23">
            <a:extLst>
              <a:ext uri="{FF2B5EF4-FFF2-40B4-BE49-F238E27FC236}">
                <a16:creationId xmlns:a16="http://schemas.microsoft.com/office/drawing/2014/main" id="{DB4CF6DE-94B6-8EBF-4390-514E77428AE8}"/>
              </a:ext>
            </a:extLst>
          </p:cNvPr>
          <p:cNvGrpSpPr/>
          <p:nvPr/>
        </p:nvGrpSpPr>
        <p:grpSpPr>
          <a:xfrm>
            <a:off x="6096000" y="4729628"/>
            <a:ext cx="5019434" cy="909803"/>
            <a:chOff x="2839073" y="4000498"/>
            <a:chExt cx="6443992" cy="1394598"/>
          </a:xfrm>
        </p:grpSpPr>
        <p:sp>
          <p:nvSpPr>
            <p:cNvPr id="25" name="Rectangle: Rounded Corners 24">
              <a:extLst>
                <a:ext uri="{FF2B5EF4-FFF2-40B4-BE49-F238E27FC236}">
                  <a16:creationId xmlns:a16="http://schemas.microsoft.com/office/drawing/2014/main" id="{E61AE9E2-8626-FBAA-EBA1-89D9D32DBF3F}"/>
                </a:ext>
              </a:extLst>
            </p:cNvPr>
            <p:cNvSpPr/>
            <p:nvPr/>
          </p:nvSpPr>
          <p:spPr>
            <a:xfrm>
              <a:off x="2839073" y="4000501"/>
              <a:ext cx="6443992" cy="1394595"/>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sz="1400"/>
            </a:p>
          </p:txBody>
        </p:sp>
        <p:sp>
          <p:nvSpPr>
            <p:cNvPr id="26" name="TextBox 25">
              <a:extLst>
                <a:ext uri="{FF2B5EF4-FFF2-40B4-BE49-F238E27FC236}">
                  <a16:creationId xmlns:a16="http://schemas.microsoft.com/office/drawing/2014/main" id="{9B8163F7-F333-8976-A86C-D7D1B2404CE1}"/>
                </a:ext>
              </a:extLst>
            </p:cNvPr>
            <p:cNvSpPr txBox="1"/>
            <p:nvPr/>
          </p:nvSpPr>
          <p:spPr>
            <a:xfrm>
              <a:off x="7998485" y="4358849"/>
              <a:ext cx="1110560" cy="597946"/>
            </a:xfrm>
            <a:prstGeom prst="rect">
              <a:avLst/>
            </a:prstGeom>
            <a:noFill/>
          </p:spPr>
          <p:txBody>
            <a:bodyPr wrap="square" rtlCol="0">
              <a:spAutoFit/>
            </a:bodyPr>
            <a:lstStyle/>
            <a:p>
              <a:pPr algn="ctr"/>
              <a:r>
                <a:rPr lang="en-GB" sz="1400" b="1"/>
                <a:t>3</a:t>
              </a:r>
              <a:r>
                <a:rPr lang="en-GB" sz="1400" b="1" baseline="30000"/>
                <a:t>rd</a:t>
              </a:r>
              <a:r>
                <a:rPr lang="en-GB" sz="1400" b="1"/>
                <a:t> party crude</a:t>
              </a:r>
            </a:p>
          </p:txBody>
        </p:sp>
        <p:sp>
          <p:nvSpPr>
            <p:cNvPr id="27" name="Rectangle: Rounded Corners 26">
              <a:extLst>
                <a:ext uri="{FF2B5EF4-FFF2-40B4-BE49-F238E27FC236}">
                  <a16:creationId xmlns:a16="http://schemas.microsoft.com/office/drawing/2014/main" id="{ACF82CEB-2DC0-C709-CB03-46D028EBE759}"/>
                </a:ext>
              </a:extLst>
            </p:cNvPr>
            <p:cNvSpPr/>
            <p:nvPr/>
          </p:nvSpPr>
          <p:spPr>
            <a:xfrm>
              <a:off x="2839073" y="4000499"/>
              <a:ext cx="5034292" cy="1394595"/>
            </a:xfrm>
            <a:prstGeom prst="roundRec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sz="1400"/>
            </a:p>
          </p:txBody>
        </p:sp>
        <p:sp>
          <p:nvSpPr>
            <p:cNvPr id="28" name="Rectangle: Rounded Corners 27">
              <a:extLst>
                <a:ext uri="{FF2B5EF4-FFF2-40B4-BE49-F238E27FC236}">
                  <a16:creationId xmlns:a16="http://schemas.microsoft.com/office/drawing/2014/main" id="{B2DCC82A-A464-7F82-017E-A987A8858FE1}"/>
                </a:ext>
              </a:extLst>
            </p:cNvPr>
            <p:cNvSpPr/>
            <p:nvPr/>
          </p:nvSpPr>
          <p:spPr>
            <a:xfrm>
              <a:off x="2839073" y="4000498"/>
              <a:ext cx="3796042" cy="1394595"/>
            </a:xfrm>
            <a:prstGeom prst="roundRect">
              <a:avLst/>
            </a:prstGeom>
            <a:solidFill>
              <a:schemeClr val="tx1">
                <a:lumMod val="25000"/>
                <a:lumOff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sz="1400"/>
            </a:p>
          </p:txBody>
        </p:sp>
        <p:sp>
          <p:nvSpPr>
            <p:cNvPr id="35" name="TextBox 34">
              <a:extLst>
                <a:ext uri="{FF2B5EF4-FFF2-40B4-BE49-F238E27FC236}">
                  <a16:creationId xmlns:a16="http://schemas.microsoft.com/office/drawing/2014/main" id="{39743AB4-6A4A-3057-EB3F-A38CE138CD4C}"/>
                </a:ext>
              </a:extLst>
            </p:cNvPr>
            <p:cNvSpPr txBox="1"/>
            <p:nvPr/>
          </p:nvSpPr>
          <p:spPr>
            <a:xfrm>
              <a:off x="4193203" y="4370081"/>
              <a:ext cx="1008523" cy="597946"/>
            </a:xfrm>
            <a:prstGeom prst="rect">
              <a:avLst/>
            </a:prstGeom>
            <a:noFill/>
          </p:spPr>
          <p:txBody>
            <a:bodyPr wrap="none" rtlCol="0">
              <a:spAutoFit/>
            </a:bodyPr>
            <a:lstStyle/>
            <a:p>
              <a:r>
                <a:rPr lang="en-GB" sz="1400" b="1"/>
                <a:t>Operated</a:t>
              </a:r>
            </a:p>
            <a:p>
              <a:pPr algn="ctr"/>
              <a:r>
                <a:rPr lang="en-GB" sz="1400" b="1"/>
                <a:t>assets</a:t>
              </a:r>
            </a:p>
          </p:txBody>
        </p:sp>
        <p:sp>
          <p:nvSpPr>
            <p:cNvPr id="36" name="TextBox 35">
              <a:extLst>
                <a:ext uri="{FF2B5EF4-FFF2-40B4-BE49-F238E27FC236}">
                  <a16:creationId xmlns:a16="http://schemas.microsoft.com/office/drawing/2014/main" id="{4ACAB1A4-616F-51A6-96F3-0F1DD4565ABD}"/>
                </a:ext>
              </a:extLst>
            </p:cNvPr>
            <p:cNvSpPr txBox="1"/>
            <p:nvPr/>
          </p:nvSpPr>
          <p:spPr>
            <a:xfrm>
              <a:off x="6698960" y="4158776"/>
              <a:ext cx="1110560" cy="844160"/>
            </a:xfrm>
            <a:prstGeom prst="rect">
              <a:avLst/>
            </a:prstGeom>
            <a:noFill/>
          </p:spPr>
          <p:txBody>
            <a:bodyPr wrap="square" rtlCol="0">
              <a:spAutoFit/>
            </a:bodyPr>
            <a:lstStyle/>
            <a:p>
              <a:pPr algn="ctr"/>
              <a:r>
                <a:rPr lang="en-GB" sz="1400" b="1"/>
                <a:t>Non-operated</a:t>
              </a:r>
            </a:p>
            <a:p>
              <a:pPr algn="ctr"/>
              <a:r>
                <a:rPr lang="en-GB" sz="1400" b="1"/>
                <a:t>assets</a:t>
              </a:r>
            </a:p>
          </p:txBody>
        </p:sp>
      </p:grpSp>
      <p:sp>
        <p:nvSpPr>
          <p:cNvPr id="3" name="TextBox 2">
            <a:extLst>
              <a:ext uri="{FF2B5EF4-FFF2-40B4-BE49-F238E27FC236}">
                <a16:creationId xmlns:a16="http://schemas.microsoft.com/office/drawing/2014/main" id="{E160385F-F1BA-A72A-7003-ACAFF19E4AB8}"/>
              </a:ext>
            </a:extLst>
          </p:cNvPr>
          <p:cNvSpPr txBox="1"/>
          <p:nvPr/>
        </p:nvSpPr>
        <p:spPr>
          <a:xfrm>
            <a:off x="3236489" y="1627564"/>
            <a:ext cx="1514710" cy="369332"/>
          </a:xfrm>
          <a:prstGeom prst="rect">
            <a:avLst/>
          </a:prstGeom>
          <a:noFill/>
        </p:spPr>
        <p:txBody>
          <a:bodyPr wrap="none" rtlCol="0">
            <a:spAutoFit/>
          </a:bodyPr>
          <a:lstStyle/>
          <a:p>
            <a:r>
              <a:rPr lang="en-GB" b="1"/>
              <a:t>Overall GHGs</a:t>
            </a:r>
          </a:p>
        </p:txBody>
      </p:sp>
      <p:sp>
        <p:nvSpPr>
          <p:cNvPr id="11" name="TextBox 10">
            <a:extLst>
              <a:ext uri="{FF2B5EF4-FFF2-40B4-BE49-F238E27FC236}">
                <a16:creationId xmlns:a16="http://schemas.microsoft.com/office/drawing/2014/main" id="{6B4DDF43-2350-7076-3E38-8AFF9B31BE47}"/>
              </a:ext>
            </a:extLst>
          </p:cNvPr>
          <p:cNvSpPr txBox="1"/>
          <p:nvPr/>
        </p:nvSpPr>
        <p:spPr>
          <a:xfrm>
            <a:off x="8605717" y="1615921"/>
            <a:ext cx="1805302" cy="369332"/>
          </a:xfrm>
          <a:prstGeom prst="rect">
            <a:avLst/>
          </a:prstGeom>
          <a:noFill/>
        </p:spPr>
        <p:txBody>
          <a:bodyPr wrap="none" rtlCol="0">
            <a:spAutoFit/>
          </a:bodyPr>
          <a:lstStyle/>
          <a:p>
            <a:r>
              <a:rPr lang="en-GB" b="1"/>
              <a:t>Methane-Specific</a:t>
            </a:r>
          </a:p>
        </p:txBody>
      </p:sp>
      <p:sp>
        <p:nvSpPr>
          <p:cNvPr id="20" name="Left Brace 19">
            <a:extLst>
              <a:ext uri="{FF2B5EF4-FFF2-40B4-BE49-F238E27FC236}">
                <a16:creationId xmlns:a16="http://schemas.microsoft.com/office/drawing/2014/main" id="{A6E75189-FB53-FBE1-FAD5-032B39EEA2C9}"/>
              </a:ext>
            </a:extLst>
          </p:cNvPr>
          <p:cNvSpPr/>
          <p:nvPr/>
        </p:nvSpPr>
        <p:spPr>
          <a:xfrm rot="5400000">
            <a:off x="3911298" y="-1304116"/>
            <a:ext cx="165092" cy="6768488"/>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Left Brace 20">
            <a:extLst>
              <a:ext uri="{FF2B5EF4-FFF2-40B4-BE49-F238E27FC236}">
                <a16:creationId xmlns:a16="http://schemas.microsoft.com/office/drawing/2014/main" id="{C88F7F51-5AEB-7637-AC9C-BD3EC2D822BB}"/>
              </a:ext>
            </a:extLst>
          </p:cNvPr>
          <p:cNvSpPr/>
          <p:nvPr/>
        </p:nvSpPr>
        <p:spPr>
          <a:xfrm rot="5400000">
            <a:off x="9470125" y="58688"/>
            <a:ext cx="185709" cy="4038839"/>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191334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6AFCC-6A23-051A-A147-91C7AF2635FF}"/>
              </a:ext>
            </a:extLst>
          </p:cNvPr>
          <p:cNvSpPr>
            <a:spLocks noGrp="1"/>
          </p:cNvSpPr>
          <p:nvPr>
            <p:ph type="title"/>
          </p:nvPr>
        </p:nvSpPr>
        <p:spPr/>
        <p:txBody>
          <a:bodyPr>
            <a:noAutofit/>
          </a:bodyPr>
          <a:lstStyle/>
          <a:p>
            <a:r>
              <a:rPr lang="en-GB" sz="3200"/>
              <a:t>No company has </a:t>
            </a:r>
            <a:r>
              <a:rPr lang="en-GB" sz="3200" i="1"/>
              <a:t>potentially </a:t>
            </a:r>
            <a:r>
              <a:rPr lang="en-GB" sz="3200"/>
              <a:t>Paris-aligned emissions targets</a:t>
            </a:r>
          </a:p>
        </p:txBody>
      </p:sp>
      <p:sp>
        <p:nvSpPr>
          <p:cNvPr id="7" name="Slide Number Placeholder 6">
            <a:extLst>
              <a:ext uri="{FF2B5EF4-FFF2-40B4-BE49-F238E27FC236}">
                <a16:creationId xmlns:a16="http://schemas.microsoft.com/office/drawing/2014/main" id="{B5A371DB-D143-F345-02F0-C1679E38632B}"/>
              </a:ext>
            </a:extLst>
          </p:cNvPr>
          <p:cNvSpPr>
            <a:spLocks noGrp="1"/>
          </p:cNvSpPr>
          <p:nvPr>
            <p:ph type="sldNum" sz="quarter" idx="12"/>
          </p:nvPr>
        </p:nvSpPr>
        <p:spPr/>
        <p:txBody>
          <a:bodyPr/>
          <a:lstStyle/>
          <a:p>
            <a:fld id="{91754378-CC3E-E141-B8A6-3F2727EE0ABD}" type="slidenum">
              <a:rPr lang="en-GB" smtClean="0"/>
              <a:t>12</a:t>
            </a:fld>
            <a:endParaRPr lang="en-GB"/>
          </a:p>
        </p:txBody>
      </p:sp>
      <p:sp>
        <p:nvSpPr>
          <p:cNvPr id="9" name="TextBox 8">
            <a:extLst>
              <a:ext uri="{FF2B5EF4-FFF2-40B4-BE49-F238E27FC236}">
                <a16:creationId xmlns:a16="http://schemas.microsoft.com/office/drawing/2014/main" id="{A985AB3B-4321-47E6-EDF5-605138CDC55E}"/>
              </a:ext>
            </a:extLst>
          </p:cNvPr>
          <p:cNvSpPr txBox="1"/>
          <p:nvPr/>
        </p:nvSpPr>
        <p:spPr>
          <a:xfrm>
            <a:off x="2065134" y="6133336"/>
            <a:ext cx="6733783" cy="338554"/>
          </a:xfrm>
          <a:prstGeom prst="rect">
            <a:avLst/>
          </a:prstGeom>
          <a:noFill/>
        </p:spPr>
        <p:txBody>
          <a:bodyPr wrap="square" rtlCol="0">
            <a:spAutoFit/>
          </a:bodyPr>
          <a:lstStyle/>
          <a:p>
            <a:r>
              <a:rPr lang="en-GB" sz="1600"/>
              <a:t>Excerpt of Table 2 in </a:t>
            </a:r>
            <a:r>
              <a:rPr lang="en-GB" sz="1600" i="1"/>
              <a:t>Absolute Impact 2024</a:t>
            </a:r>
            <a:endParaRPr lang="en-GB" sz="1600"/>
          </a:p>
        </p:txBody>
      </p:sp>
      <p:sp>
        <p:nvSpPr>
          <p:cNvPr id="6" name="TextBox 5">
            <a:extLst>
              <a:ext uri="{FF2B5EF4-FFF2-40B4-BE49-F238E27FC236}">
                <a16:creationId xmlns:a16="http://schemas.microsoft.com/office/drawing/2014/main" id="{5467718E-5785-DAFA-D035-9D87537FFEE7}"/>
              </a:ext>
            </a:extLst>
          </p:cNvPr>
          <p:cNvSpPr txBox="1"/>
          <p:nvPr/>
        </p:nvSpPr>
        <p:spPr>
          <a:xfrm>
            <a:off x="4351980" y="1668258"/>
            <a:ext cx="1514710" cy="369332"/>
          </a:xfrm>
          <a:prstGeom prst="rect">
            <a:avLst/>
          </a:prstGeom>
          <a:noFill/>
        </p:spPr>
        <p:txBody>
          <a:bodyPr wrap="none" rtlCol="0">
            <a:spAutoFit/>
          </a:bodyPr>
          <a:lstStyle/>
          <a:p>
            <a:r>
              <a:rPr lang="en-GB" b="1"/>
              <a:t>Overall GHGs</a:t>
            </a:r>
          </a:p>
        </p:txBody>
      </p:sp>
      <p:sp>
        <p:nvSpPr>
          <p:cNvPr id="8" name="TextBox 7">
            <a:extLst>
              <a:ext uri="{FF2B5EF4-FFF2-40B4-BE49-F238E27FC236}">
                <a16:creationId xmlns:a16="http://schemas.microsoft.com/office/drawing/2014/main" id="{1277D3FC-103B-F4B3-B2AC-39AA6561D7A8}"/>
              </a:ext>
            </a:extLst>
          </p:cNvPr>
          <p:cNvSpPr txBox="1"/>
          <p:nvPr/>
        </p:nvSpPr>
        <p:spPr>
          <a:xfrm>
            <a:off x="7262403" y="1671835"/>
            <a:ext cx="1805302" cy="369332"/>
          </a:xfrm>
          <a:prstGeom prst="rect">
            <a:avLst/>
          </a:prstGeom>
          <a:noFill/>
        </p:spPr>
        <p:txBody>
          <a:bodyPr wrap="none" rtlCol="0">
            <a:spAutoFit/>
          </a:bodyPr>
          <a:lstStyle/>
          <a:p>
            <a:r>
              <a:rPr lang="en-GB" b="1"/>
              <a:t>Methane-Specific</a:t>
            </a:r>
          </a:p>
        </p:txBody>
      </p:sp>
      <p:sp>
        <p:nvSpPr>
          <p:cNvPr id="14" name="Left Brace 13">
            <a:extLst>
              <a:ext uri="{FF2B5EF4-FFF2-40B4-BE49-F238E27FC236}">
                <a16:creationId xmlns:a16="http://schemas.microsoft.com/office/drawing/2014/main" id="{6564B860-AAEB-AE66-4C83-639090C3BE70}"/>
              </a:ext>
            </a:extLst>
          </p:cNvPr>
          <p:cNvSpPr/>
          <p:nvPr/>
        </p:nvSpPr>
        <p:spPr>
          <a:xfrm rot="5400000">
            <a:off x="5016481" y="261645"/>
            <a:ext cx="185709" cy="3744753"/>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 name="Left Brace 14">
            <a:extLst>
              <a:ext uri="{FF2B5EF4-FFF2-40B4-BE49-F238E27FC236}">
                <a16:creationId xmlns:a16="http://schemas.microsoft.com/office/drawing/2014/main" id="{1FC76291-20E7-A7B4-C2B6-8EB2A37AB91A}"/>
              </a:ext>
            </a:extLst>
          </p:cNvPr>
          <p:cNvSpPr/>
          <p:nvPr/>
        </p:nvSpPr>
        <p:spPr>
          <a:xfrm rot="5400000">
            <a:off x="8075778" y="1051077"/>
            <a:ext cx="178552" cy="2173044"/>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3" name="Picture 2">
            <a:extLst>
              <a:ext uri="{FF2B5EF4-FFF2-40B4-BE49-F238E27FC236}">
                <a16:creationId xmlns:a16="http://schemas.microsoft.com/office/drawing/2014/main" id="{7C70B00F-50BA-57CA-FD5F-2CE91A97810D}"/>
              </a:ext>
            </a:extLst>
          </p:cNvPr>
          <p:cNvPicPr>
            <a:picLocks noChangeAspect="1"/>
          </p:cNvPicPr>
          <p:nvPr/>
        </p:nvPicPr>
        <p:blipFill>
          <a:blip r:embed="rId3"/>
          <a:stretch>
            <a:fillRect/>
          </a:stretch>
        </p:blipFill>
        <p:spPr>
          <a:xfrm>
            <a:off x="2058737" y="2231571"/>
            <a:ext cx="8074525" cy="3852014"/>
          </a:xfrm>
          <a:prstGeom prst="rect">
            <a:avLst/>
          </a:prstGeom>
        </p:spPr>
      </p:pic>
    </p:spTree>
    <p:extLst>
      <p:ext uri="{BB962C8B-B14F-4D97-AF65-F5344CB8AC3E}">
        <p14:creationId xmlns:p14="http://schemas.microsoft.com/office/powerpoint/2010/main" val="822084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3EB55-0B05-9037-DF48-2F68A1FB59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236E43-2A4B-AC4E-EFD2-5531135AFF1F}"/>
              </a:ext>
            </a:extLst>
          </p:cNvPr>
          <p:cNvSpPr>
            <a:spLocks noGrp="1"/>
          </p:cNvSpPr>
          <p:nvPr>
            <p:ph type="title"/>
          </p:nvPr>
        </p:nvSpPr>
        <p:spPr>
          <a:xfrm>
            <a:off x="609600" y="274638"/>
            <a:ext cx="6452937" cy="1143000"/>
          </a:xfrm>
        </p:spPr>
        <p:txBody>
          <a:bodyPr>
            <a:normAutofit/>
          </a:bodyPr>
          <a:lstStyle/>
          <a:p>
            <a:r>
              <a:rPr lang="en-GB" sz="3200"/>
              <a:t>The analysis enables identification of leaders and laggards</a:t>
            </a:r>
            <a:endParaRPr lang="en-GB" sz="3200">
              <a:highlight>
                <a:srgbClr val="FFFF00"/>
              </a:highlight>
            </a:endParaRPr>
          </a:p>
        </p:txBody>
      </p:sp>
      <p:sp>
        <p:nvSpPr>
          <p:cNvPr id="4" name="Content Placeholder 3">
            <a:extLst>
              <a:ext uri="{FF2B5EF4-FFF2-40B4-BE49-F238E27FC236}">
                <a16:creationId xmlns:a16="http://schemas.microsoft.com/office/drawing/2014/main" id="{03AC1292-9115-29D4-5A0A-F5C340270B03}"/>
              </a:ext>
            </a:extLst>
          </p:cNvPr>
          <p:cNvSpPr>
            <a:spLocks noGrp="1"/>
          </p:cNvSpPr>
          <p:nvPr>
            <p:ph sz="half" idx="2"/>
          </p:nvPr>
        </p:nvSpPr>
        <p:spPr>
          <a:xfrm>
            <a:off x="609600" y="1725770"/>
            <a:ext cx="7417422" cy="4400394"/>
          </a:xfrm>
        </p:spPr>
        <p:txBody>
          <a:bodyPr vert="horz" lIns="91440" tIns="45720" rIns="91440" bIns="45720" rtlCol="0" anchor="t">
            <a:normAutofit fontScale="92500" lnSpcReduction="10000"/>
          </a:bodyPr>
          <a:lstStyle/>
          <a:p>
            <a:pPr marL="0" indent="0">
              <a:spcAft>
                <a:spcPts val="1200"/>
              </a:spcAft>
              <a:buNone/>
            </a:pPr>
            <a:r>
              <a:rPr lang="en-GB" b="1"/>
              <a:t>Overall GHG targets</a:t>
            </a:r>
          </a:p>
          <a:p>
            <a:pPr>
              <a:spcAft>
                <a:spcPts val="1200"/>
              </a:spcAft>
            </a:pPr>
            <a:r>
              <a:rPr lang="en-GB" sz="2200"/>
              <a:t>Companies assessed in 2023 rank similarly</a:t>
            </a:r>
          </a:p>
          <a:p>
            <a:pPr>
              <a:spcAft>
                <a:spcPts val="1200"/>
              </a:spcAft>
            </a:pPr>
            <a:r>
              <a:rPr lang="en-GB" sz="2200"/>
              <a:t>NOC entrants rank poorly</a:t>
            </a:r>
            <a:endParaRPr lang="en-GB"/>
          </a:p>
          <a:p>
            <a:pPr>
              <a:spcAft>
                <a:spcPts val="1200"/>
              </a:spcAft>
            </a:pPr>
            <a:endParaRPr lang="en-GB"/>
          </a:p>
          <a:p>
            <a:pPr marL="0" indent="0">
              <a:spcAft>
                <a:spcPts val="1200"/>
              </a:spcAft>
              <a:buNone/>
            </a:pPr>
            <a:r>
              <a:rPr lang="en-GB" b="1"/>
              <a:t>Methane-specific</a:t>
            </a:r>
          </a:p>
          <a:p>
            <a:pPr>
              <a:spcAft>
                <a:spcPts val="1200"/>
              </a:spcAft>
            </a:pPr>
            <a:r>
              <a:rPr lang="en-GB" sz="2200"/>
              <a:t>“Near-zero” methane targets limited to operated assets</a:t>
            </a:r>
          </a:p>
          <a:p>
            <a:pPr>
              <a:spcAft>
                <a:spcPts val="1200"/>
              </a:spcAft>
            </a:pPr>
            <a:r>
              <a:rPr lang="en-GB" sz="2200"/>
              <a:t>Some NOCs and North American companies not even aiming for “near-zero” methane</a:t>
            </a:r>
          </a:p>
          <a:p>
            <a:pPr>
              <a:spcAft>
                <a:spcPts val="1200"/>
              </a:spcAft>
            </a:pPr>
            <a:r>
              <a:rPr lang="en-GB" sz="2200"/>
              <a:t>Midstream gas assets often overlooked</a:t>
            </a:r>
          </a:p>
        </p:txBody>
      </p:sp>
      <p:sp>
        <p:nvSpPr>
          <p:cNvPr id="7" name="Slide Number Placeholder 6">
            <a:extLst>
              <a:ext uri="{FF2B5EF4-FFF2-40B4-BE49-F238E27FC236}">
                <a16:creationId xmlns:a16="http://schemas.microsoft.com/office/drawing/2014/main" id="{5854A8F0-2BB6-696C-B637-D9A7E0C952D6}"/>
              </a:ext>
            </a:extLst>
          </p:cNvPr>
          <p:cNvSpPr>
            <a:spLocks noGrp="1"/>
          </p:cNvSpPr>
          <p:nvPr>
            <p:ph type="sldNum" sz="quarter" idx="12"/>
          </p:nvPr>
        </p:nvSpPr>
        <p:spPr>
          <a:xfrm>
            <a:off x="8917906" y="6356351"/>
            <a:ext cx="2844800" cy="365125"/>
          </a:xfrm>
        </p:spPr>
        <p:txBody>
          <a:bodyPr/>
          <a:lstStyle/>
          <a:p>
            <a:fld id="{91754378-CC3E-E141-B8A6-3F2727EE0ABD}" type="slidenum">
              <a:rPr lang="en-GB" smtClean="0"/>
              <a:t>13</a:t>
            </a:fld>
            <a:endParaRPr lang="en-GB"/>
          </a:p>
        </p:txBody>
      </p:sp>
      <p:pic>
        <p:nvPicPr>
          <p:cNvPr id="6" name="Picture 5" descr="A table with different colors&#10;&#10;Description automatically generated with medium confidence">
            <a:extLst>
              <a:ext uri="{FF2B5EF4-FFF2-40B4-BE49-F238E27FC236}">
                <a16:creationId xmlns:a16="http://schemas.microsoft.com/office/drawing/2014/main" id="{2B41FBDA-E03E-DBFE-DC75-1C2A5B473CDF}"/>
              </a:ext>
            </a:extLst>
          </p:cNvPr>
          <p:cNvPicPr>
            <a:picLocks noChangeAspect="1"/>
          </p:cNvPicPr>
          <p:nvPr/>
        </p:nvPicPr>
        <p:blipFill>
          <a:blip r:embed="rId3">
            <a:extLst>
              <a:ext uri="{28A0092B-C50C-407E-A947-70E740481C1C}">
                <a14:useLocalDpi xmlns:a14="http://schemas.microsoft.com/office/drawing/2010/main" val="0"/>
              </a:ext>
            </a:extLst>
          </a:blip>
          <a:srcRect r="39846"/>
          <a:stretch/>
        </p:blipFill>
        <p:spPr>
          <a:xfrm>
            <a:off x="8666226" y="1876"/>
            <a:ext cx="3525774" cy="6868753"/>
          </a:xfrm>
          <a:prstGeom prst="rect">
            <a:avLst/>
          </a:prstGeom>
        </p:spPr>
      </p:pic>
      <p:sp>
        <p:nvSpPr>
          <p:cNvPr id="17" name="Star: 5 Points 16">
            <a:extLst>
              <a:ext uri="{FF2B5EF4-FFF2-40B4-BE49-F238E27FC236}">
                <a16:creationId xmlns:a16="http://schemas.microsoft.com/office/drawing/2014/main" id="{306983C2-8DCD-A0E0-B9B0-DEAF54C71416}"/>
              </a:ext>
            </a:extLst>
          </p:cNvPr>
          <p:cNvSpPr/>
          <p:nvPr/>
        </p:nvSpPr>
        <p:spPr>
          <a:xfrm>
            <a:off x="8473177" y="6686362"/>
            <a:ext cx="82062" cy="82062"/>
          </a:xfrm>
          <a:prstGeom prst="star5">
            <a:avLst/>
          </a:prstGeom>
          <a:solidFill>
            <a:schemeClr val="tx1"/>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Star: 5 Points 17">
            <a:extLst>
              <a:ext uri="{FF2B5EF4-FFF2-40B4-BE49-F238E27FC236}">
                <a16:creationId xmlns:a16="http://schemas.microsoft.com/office/drawing/2014/main" id="{56C24A0A-FC60-8929-F882-23DA740A12E4}"/>
              </a:ext>
            </a:extLst>
          </p:cNvPr>
          <p:cNvSpPr/>
          <p:nvPr/>
        </p:nvSpPr>
        <p:spPr>
          <a:xfrm>
            <a:off x="8473177" y="6468717"/>
            <a:ext cx="82062" cy="82062"/>
          </a:xfrm>
          <a:prstGeom prst="star5">
            <a:avLst/>
          </a:prstGeom>
          <a:solidFill>
            <a:schemeClr val="tx1"/>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tar: 5 Points 18">
            <a:extLst>
              <a:ext uri="{FF2B5EF4-FFF2-40B4-BE49-F238E27FC236}">
                <a16:creationId xmlns:a16="http://schemas.microsoft.com/office/drawing/2014/main" id="{1B414073-22D2-444C-797C-0D69D94A4437}"/>
              </a:ext>
            </a:extLst>
          </p:cNvPr>
          <p:cNvSpPr/>
          <p:nvPr/>
        </p:nvSpPr>
        <p:spPr>
          <a:xfrm>
            <a:off x="8469079" y="5445281"/>
            <a:ext cx="82062" cy="82062"/>
          </a:xfrm>
          <a:prstGeom prst="star5">
            <a:avLst/>
          </a:prstGeom>
          <a:solidFill>
            <a:schemeClr val="tx1"/>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Star: 5 Points 19">
            <a:extLst>
              <a:ext uri="{FF2B5EF4-FFF2-40B4-BE49-F238E27FC236}">
                <a16:creationId xmlns:a16="http://schemas.microsoft.com/office/drawing/2014/main" id="{A9970BA9-9411-91CA-6DEC-208F473B46B5}"/>
              </a:ext>
            </a:extLst>
          </p:cNvPr>
          <p:cNvSpPr/>
          <p:nvPr/>
        </p:nvSpPr>
        <p:spPr>
          <a:xfrm>
            <a:off x="8469826" y="3178824"/>
            <a:ext cx="82062" cy="82062"/>
          </a:xfrm>
          <a:prstGeom prst="star5">
            <a:avLst/>
          </a:prstGeom>
          <a:solidFill>
            <a:schemeClr val="tx1"/>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Star: 5 Points 20">
            <a:extLst>
              <a:ext uri="{FF2B5EF4-FFF2-40B4-BE49-F238E27FC236}">
                <a16:creationId xmlns:a16="http://schemas.microsoft.com/office/drawing/2014/main" id="{80C399FA-B21F-443B-FEA7-D36CF1372B6F}"/>
              </a:ext>
            </a:extLst>
          </p:cNvPr>
          <p:cNvSpPr/>
          <p:nvPr/>
        </p:nvSpPr>
        <p:spPr>
          <a:xfrm>
            <a:off x="8474357" y="4382038"/>
            <a:ext cx="82062" cy="82062"/>
          </a:xfrm>
          <a:prstGeom prst="star5">
            <a:avLst/>
          </a:prstGeom>
          <a:solidFill>
            <a:schemeClr val="tx1"/>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tar: 5 Points 21">
            <a:extLst>
              <a:ext uri="{FF2B5EF4-FFF2-40B4-BE49-F238E27FC236}">
                <a16:creationId xmlns:a16="http://schemas.microsoft.com/office/drawing/2014/main" id="{656533A5-50BE-F03D-7202-4BE6BF2AE0C1}"/>
              </a:ext>
            </a:extLst>
          </p:cNvPr>
          <p:cNvSpPr/>
          <p:nvPr/>
        </p:nvSpPr>
        <p:spPr>
          <a:xfrm>
            <a:off x="8474743" y="3790964"/>
            <a:ext cx="82062" cy="82062"/>
          </a:xfrm>
          <a:prstGeom prst="star5">
            <a:avLst/>
          </a:prstGeom>
          <a:solidFill>
            <a:schemeClr val="tx1"/>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tar: 5 Points 22">
            <a:extLst>
              <a:ext uri="{FF2B5EF4-FFF2-40B4-BE49-F238E27FC236}">
                <a16:creationId xmlns:a16="http://schemas.microsoft.com/office/drawing/2014/main" id="{68AE90BB-9042-9717-0C29-DA170B93B44F}"/>
              </a:ext>
            </a:extLst>
          </p:cNvPr>
          <p:cNvSpPr/>
          <p:nvPr/>
        </p:nvSpPr>
        <p:spPr>
          <a:xfrm>
            <a:off x="8473177" y="2955172"/>
            <a:ext cx="82062" cy="82062"/>
          </a:xfrm>
          <a:prstGeom prst="star5">
            <a:avLst/>
          </a:prstGeom>
          <a:solidFill>
            <a:schemeClr val="tx1"/>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068B913E-5FEE-633E-D7C4-3271538F34F8}"/>
              </a:ext>
            </a:extLst>
          </p:cNvPr>
          <p:cNvSpPr txBox="1"/>
          <p:nvPr/>
        </p:nvSpPr>
        <p:spPr>
          <a:xfrm>
            <a:off x="5645328" y="6356351"/>
            <a:ext cx="2762738" cy="307777"/>
          </a:xfrm>
          <a:prstGeom prst="rect">
            <a:avLst/>
          </a:prstGeom>
          <a:noFill/>
        </p:spPr>
        <p:txBody>
          <a:bodyPr wrap="square" rtlCol="0">
            <a:spAutoFit/>
          </a:bodyPr>
          <a:lstStyle/>
          <a:p>
            <a:r>
              <a:rPr lang="en-GB" sz="1400"/>
              <a:t>= new to 2024 company universe</a:t>
            </a:r>
          </a:p>
        </p:txBody>
      </p:sp>
      <p:sp>
        <p:nvSpPr>
          <p:cNvPr id="25" name="Star: 5 Points 24">
            <a:extLst>
              <a:ext uri="{FF2B5EF4-FFF2-40B4-BE49-F238E27FC236}">
                <a16:creationId xmlns:a16="http://schemas.microsoft.com/office/drawing/2014/main" id="{307DA4DA-814D-2392-2F73-A5B59A351FDA}"/>
              </a:ext>
            </a:extLst>
          </p:cNvPr>
          <p:cNvSpPr/>
          <p:nvPr/>
        </p:nvSpPr>
        <p:spPr>
          <a:xfrm>
            <a:off x="8473630" y="5034640"/>
            <a:ext cx="82062" cy="82062"/>
          </a:xfrm>
          <a:prstGeom prst="star5">
            <a:avLst/>
          </a:prstGeom>
          <a:solidFill>
            <a:schemeClr val="tx1"/>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Star: 5 Points 25">
            <a:extLst>
              <a:ext uri="{FF2B5EF4-FFF2-40B4-BE49-F238E27FC236}">
                <a16:creationId xmlns:a16="http://schemas.microsoft.com/office/drawing/2014/main" id="{84621B87-8BE6-C4C3-9A34-1DF897BD7A1A}"/>
              </a:ext>
            </a:extLst>
          </p:cNvPr>
          <p:cNvSpPr/>
          <p:nvPr/>
        </p:nvSpPr>
        <p:spPr>
          <a:xfrm>
            <a:off x="5513134" y="6488197"/>
            <a:ext cx="82062" cy="73856"/>
          </a:xfrm>
          <a:prstGeom prst="star5">
            <a:avLst/>
          </a:prstGeom>
          <a:solidFill>
            <a:schemeClr val="tx1"/>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7" name="Star: 5 Points 26">
            <a:extLst>
              <a:ext uri="{FF2B5EF4-FFF2-40B4-BE49-F238E27FC236}">
                <a16:creationId xmlns:a16="http://schemas.microsoft.com/office/drawing/2014/main" id="{C6E1E3EF-F1B8-A173-2BC2-D8029A71A364}"/>
              </a:ext>
            </a:extLst>
          </p:cNvPr>
          <p:cNvSpPr/>
          <p:nvPr/>
        </p:nvSpPr>
        <p:spPr>
          <a:xfrm>
            <a:off x="8474357" y="4591494"/>
            <a:ext cx="82062" cy="82062"/>
          </a:xfrm>
          <a:prstGeom prst="star5">
            <a:avLst/>
          </a:prstGeom>
          <a:solidFill>
            <a:schemeClr val="tx1"/>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EF98046F-6518-8037-9F29-911A54B6FA07}"/>
              </a:ext>
            </a:extLst>
          </p:cNvPr>
          <p:cNvSpPr txBox="1"/>
          <p:nvPr/>
        </p:nvSpPr>
        <p:spPr>
          <a:xfrm>
            <a:off x="856185" y="5964258"/>
            <a:ext cx="4656949" cy="276999"/>
          </a:xfrm>
          <a:prstGeom prst="rect">
            <a:avLst/>
          </a:prstGeom>
          <a:noFill/>
        </p:spPr>
        <p:txBody>
          <a:bodyPr wrap="square" rtlCol="0">
            <a:spAutoFit/>
          </a:bodyPr>
          <a:lstStyle/>
          <a:p>
            <a:r>
              <a:rPr lang="en-GB" sz="1200" i="1"/>
              <a:t>n.b. Companies ranked across all Hallmarks; only Hallmark 4 shown in table</a:t>
            </a:r>
          </a:p>
        </p:txBody>
      </p:sp>
    </p:spTree>
    <p:extLst>
      <p:ext uri="{BB962C8B-B14F-4D97-AF65-F5344CB8AC3E}">
        <p14:creationId xmlns:p14="http://schemas.microsoft.com/office/powerpoint/2010/main" val="454492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F0FFD-0AB8-D4DA-E0D0-7D0474336C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FF2593-46D9-3642-1C7E-499531216507}"/>
              </a:ext>
            </a:extLst>
          </p:cNvPr>
          <p:cNvSpPr>
            <a:spLocks noGrp="1"/>
          </p:cNvSpPr>
          <p:nvPr>
            <p:ph type="title"/>
          </p:nvPr>
        </p:nvSpPr>
        <p:spPr>
          <a:xfrm>
            <a:off x="609600" y="274638"/>
            <a:ext cx="6633411" cy="1143000"/>
          </a:xfrm>
        </p:spPr>
        <p:txBody>
          <a:bodyPr>
            <a:noAutofit/>
          </a:bodyPr>
          <a:lstStyle/>
          <a:p>
            <a:r>
              <a:rPr lang="en-GB" sz="3200"/>
              <a:t>The analysis assesses the </a:t>
            </a:r>
            <a:r>
              <a:rPr lang="en-GB" sz="3200" i="1" u="sng"/>
              <a:t>credibility</a:t>
            </a:r>
            <a:r>
              <a:rPr lang="en-GB" sz="3200" i="1"/>
              <a:t> </a:t>
            </a:r>
            <a:r>
              <a:rPr lang="en-GB" sz="3200"/>
              <a:t>of methane reduction plans</a:t>
            </a:r>
            <a:endParaRPr lang="en-GB" sz="3200">
              <a:highlight>
                <a:srgbClr val="FFFF00"/>
              </a:highlight>
            </a:endParaRPr>
          </a:p>
        </p:txBody>
      </p:sp>
      <p:sp>
        <p:nvSpPr>
          <p:cNvPr id="4" name="Content Placeholder 3">
            <a:extLst>
              <a:ext uri="{FF2B5EF4-FFF2-40B4-BE49-F238E27FC236}">
                <a16:creationId xmlns:a16="http://schemas.microsoft.com/office/drawing/2014/main" id="{01D684AF-5C16-E740-4E79-F3CA6551E527}"/>
              </a:ext>
            </a:extLst>
          </p:cNvPr>
          <p:cNvSpPr>
            <a:spLocks noGrp="1"/>
          </p:cNvSpPr>
          <p:nvPr>
            <p:ph sz="half" idx="2"/>
          </p:nvPr>
        </p:nvSpPr>
        <p:spPr>
          <a:xfrm>
            <a:off x="609599" y="2174875"/>
            <a:ext cx="7250099" cy="3951288"/>
          </a:xfrm>
        </p:spPr>
        <p:txBody>
          <a:bodyPr>
            <a:normAutofit/>
          </a:bodyPr>
          <a:lstStyle/>
          <a:p>
            <a:r>
              <a:rPr lang="en-GB" sz="2400" b="1">
                <a:solidFill>
                  <a:srgbClr val="C3591C"/>
                </a:solidFill>
              </a:rPr>
              <a:t>OGMP 2.0 Gold Standard Pathway</a:t>
            </a:r>
            <a:endParaRPr lang="en-GB" b="1">
              <a:solidFill>
                <a:srgbClr val="C3591C"/>
              </a:solidFill>
            </a:endParaRPr>
          </a:p>
          <a:p>
            <a:pPr lvl="1"/>
            <a:r>
              <a:rPr lang="en-GB"/>
              <a:t>c.50% of companies on OGMP 2.0 Gold Standard pathway</a:t>
            </a:r>
          </a:p>
          <a:p>
            <a:pPr lvl="1"/>
            <a:r>
              <a:rPr lang="en-GB"/>
              <a:t>No companies directly measuring all assets yet</a:t>
            </a:r>
          </a:p>
          <a:p>
            <a:pPr marL="457200" lvl="1" indent="0">
              <a:buNone/>
            </a:pPr>
            <a:endParaRPr lang="en-GB"/>
          </a:p>
          <a:p>
            <a:r>
              <a:rPr lang="en-GB" sz="2400" b="1">
                <a:solidFill>
                  <a:srgbClr val="C3591C"/>
                </a:solidFill>
              </a:rPr>
              <a:t>Commitment to zero routine flaring by 2030</a:t>
            </a:r>
            <a:endParaRPr lang="en-GB" b="1">
              <a:solidFill>
                <a:srgbClr val="C3591C"/>
              </a:solidFill>
            </a:endParaRPr>
          </a:p>
          <a:p>
            <a:pPr lvl="1"/>
            <a:r>
              <a:rPr lang="en-GB"/>
              <a:t>Most companies aiming for zero routine flaring, although with limitations</a:t>
            </a:r>
          </a:p>
        </p:txBody>
      </p:sp>
      <p:sp>
        <p:nvSpPr>
          <p:cNvPr id="7" name="Slide Number Placeholder 6">
            <a:extLst>
              <a:ext uri="{FF2B5EF4-FFF2-40B4-BE49-F238E27FC236}">
                <a16:creationId xmlns:a16="http://schemas.microsoft.com/office/drawing/2014/main" id="{362F3FA3-8DD1-D69F-96DE-BC9C19F28CF6}"/>
              </a:ext>
            </a:extLst>
          </p:cNvPr>
          <p:cNvSpPr>
            <a:spLocks noGrp="1"/>
          </p:cNvSpPr>
          <p:nvPr>
            <p:ph type="sldNum" sz="quarter" idx="12"/>
          </p:nvPr>
        </p:nvSpPr>
        <p:spPr/>
        <p:txBody>
          <a:bodyPr/>
          <a:lstStyle/>
          <a:p>
            <a:fld id="{91754378-CC3E-E141-B8A6-3F2727EE0ABD}" type="slidenum">
              <a:rPr lang="en-GB" smtClean="0"/>
              <a:t>14</a:t>
            </a:fld>
            <a:endParaRPr lang="en-GB"/>
          </a:p>
        </p:txBody>
      </p:sp>
      <p:grpSp>
        <p:nvGrpSpPr>
          <p:cNvPr id="29" name="Group 28">
            <a:extLst>
              <a:ext uri="{FF2B5EF4-FFF2-40B4-BE49-F238E27FC236}">
                <a16:creationId xmlns:a16="http://schemas.microsoft.com/office/drawing/2014/main" id="{AC62F19B-41FB-58CA-F217-C72BC43EA222}"/>
              </a:ext>
            </a:extLst>
          </p:cNvPr>
          <p:cNvGrpSpPr/>
          <p:nvPr/>
        </p:nvGrpSpPr>
        <p:grpSpPr>
          <a:xfrm>
            <a:off x="8245408" y="0"/>
            <a:ext cx="3946592" cy="6857999"/>
            <a:chOff x="7982857" y="1417636"/>
            <a:chExt cx="3120572" cy="5440364"/>
          </a:xfrm>
        </p:grpSpPr>
        <p:pic>
          <p:nvPicPr>
            <p:cNvPr id="30" name="Picture 29">
              <a:extLst>
                <a:ext uri="{FF2B5EF4-FFF2-40B4-BE49-F238E27FC236}">
                  <a16:creationId xmlns:a16="http://schemas.microsoft.com/office/drawing/2014/main" id="{B7FFD5A2-D186-8D56-404E-39DCFF0F2DFF}"/>
                </a:ext>
              </a:extLst>
            </p:cNvPr>
            <p:cNvPicPr>
              <a:picLocks noChangeAspect="1"/>
            </p:cNvPicPr>
            <p:nvPr/>
          </p:nvPicPr>
          <p:blipFill>
            <a:blip r:embed="rId3"/>
            <a:srcRect r="75000"/>
            <a:stretch/>
          </p:blipFill>
          <p:spPr>
            <a:xfrm>
              <a:off x="7982857" y="1417636"/>
              <a:ext cx="1219200" cy="5440363"/>
            </a:xfrm>
            <a:prstGeom prst="rect">
              <a:avLst/>
            </a:prstGeom>
          </p:spPr>
        </p:pic>
        <p:pic>
          <p:nvPicPr>
            <p:cNvPr id="31" name="Picture 30">
              <a:extLst>
                <a:ext uri="{FF2B5EF4-FFF2-40B4-BE49-F238E27FC236}">
                  <a16:creationId xmlns:a16="http://schemas.microsoft.com/office/drawing/2014/main" id="{A6E86237-9DA0-6386-FDFE-3FBBB0B4425C}"/>
                </a:ext>
              </a:extLst>
            </p:cNvPr>
            <p:cNvPicPr>
              <a:picLocks noChangeAspect="1"/>
            </p:cNvPicPr>
            <p:nvPr/>
          </p:nvPicPr>
          <p:blipFill>
            <a:blip r:embed="rId3"/>
            <a:srcRect l="60714"/>
            <a:stretch/>
          </p:blipFill>
          <p:spPr>
            <a:xfrm>
              <a:off x="9187543" y="1417638"/>
              <a:ext cx="1915886" cy="5440362"/>
            </a:xfrm>
            <a:prstGeom prst="rect">
              <a:avLst/>
            </a:prstGeom>
          </p:spPr>
        </p:pic>
      </p:grpSp>
      <p:sp>
        <p:nvSpPr>
          <p:cNvPr id="5" name="Star: 5 Points 4">
            <a:extLst>
              <a:ext uri="{FF2B5EF4-FFF2-40B4-BE49-F238E27FC236}">
                <a16:creationId xmlns:a16="http://schemas.microsoft.com/office/drawing/2014/main" id="{0B3187C8-B718-5D14-D10A-BFEAA85CF8F3}"/>
              </a:ext>
            </a:extLst>
          </p:cNvPr>
          <p:cNvSpPr/>
          <p:nvPr/>
        </p:nvSpPr>
        <p:spPr>
          <a:xfrm>
            <a:off x="8093119" y="6639414"/>
            <a:ext cx="82062" cy="82062"/>
          </a:xfrm>
          <a:prstGeom prst="star5">
            <a:avLst/>
          </a:prstGeom>
          <a:solidFill>
            <a:schemeClr val="tx1"/>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tar: 5 Points 5">
            <a:extLst>
              <a:ext uri="{FF2B5EF4-FFF2-40B4-BE49-F238E27FC236}">
                <a16:creationId xmlns:a16="http://schemas.microsoft.com/office/drawing/2014/main" id="{7D510089-5050-F95D-0F1B-7D1839651B35}"/>
              </a:ext>
            </a:extLst>
          </p:cNvPr>
          <p:cNvSpPr/>
          <p:nvPr/>
        </p:nvSpPr>
        <p:spPr>
          <a:xfrm>
            <a:off x="8093119" y="6421769"/>
            <a:ext cx="82062" cy="82062"/>
          </a:xfrm>
          <a:prstGeom prst="star5">
            <a:avLst/>
          </a:prstGeom>
          <a:solidFill>
            <a:schemeClr val="tx1"/>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008E62CE-E422-4C68-2D89-17B507CA4054}"/>
              </a:ext>
            </a:extLst>
          </p:cNvPr>
          <p:cNvSpPr/>
          <p:nvPr/>
        </p:nvSpPr>
        <p:spPr>
          <a:xfrm>
            <a:off x="8093119" y="4965652"/>
            <a:ext cx="82062" cy="82062"/>
          </a:xfrm>
          <a:prstGeom prst="star5">
            <a:avLst/>
          </a:prstGeom>
          <a:solidFill>
            <a:schemeClr val="tx1"/>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tar: 5 Points 8">
            <a:extLst>
              <a:ext uri="{FF2B5EF4-FFF2-40B4-BE49-F238E27FC236}">
                <a16:creationId xmlns:a16="http://schemas.microsoft.com/office/drawing/2014/main" id="{0895856E-5E4E-C70C-D69B-5338E7DE88FF}"/>
              </a:ext>
            </a:extLst>
          </p:cNvPr>
          <p:cNvSpPr/>
          <p:nvPr/>
        </p:nvSpPr>
        <p:spPr>
          <a:xfrm>
            <a:off x="8101017" y="3161996"/>
            <a:ext cx="82062" cy="82062"/>
          </a:xfrm>
          <a:prstGeom prst="star5">
            <a:avLst/>
          </a:prstGeom>
          <a:solidFill>
            <a:schemeClr val="tx1"/>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tar: 5 Points 9">
            <a:extLst>
              <a:ext uri="{FF2B5EF4-FFF2-40B4-BE49-F238E27FC236}">
                <a16:creationId xmlns:a16="http://schemas.microsoft.com/office/drawing/2014/main" id="{CCB7CBEB-95DF-E103-2CB7-04FEB9335896}"/>
              </a:ext>
            </a:extLst>
          </p:cNvPr>
          <p:cNvSpPr/>
          <p:nvPr/>
        </p:nvSpPr>
        <p:spPr>
          <a:xfrm>
            <a:off x="8093119" y="4373184"/>
            <a:ext cx="82062" cy="82062"/>
          </a:xfrm>
          <a:prstGeom prst="star5">
            <a:avLst/>
          </a:prstGeom>
          <a:solidFill>
            <a:schemeClr val="tx1"/>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tar: 5 Points 10">
            <a:extLst>
              <a:ext uri="{FF2B5EF4-FFF2-40B4-BE49-F238E27FC236}">
                <a16:creationId xmlns:a16="http://schemas.microsoft.com/office/drawing/2014/main" id="{A3A1D51E-3FD3-100A-82EE-170BAB129F74}"/>
              </a:ext>
            </a:extLst>
          </p:cNvPr>
          <p:cNvSpPr/>
          <p:nvPr/>
        </p:nvSpPr>
        <p:spPr>
          <a:xfrm>
            <a:off x="8093119" y="3726559"/>
            <a:ext cx="82062" cy="82062"/>
          </a:xfrm>
          <a:prstGeom prst="star5">
            <a:avLst/>
          </a:prstGeom>
          <a:solidFill>
            <a:schemeClr val="tx1"/>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tar: 5 Points 11">
            <a:extLst>
              <a:ext uri="{FF2B5EF4-FFF2-40B4-BE49-F238E27FC236}">
                <a16:creationId xmlns:a16="http://schemas.microsoft.com/office/drawing/2014/main" id="{5804E29C-94B7-5FB7-6881-01B99D7352B3}"/>
              </a:ext>
            </a:extLst>
          </p:cNvPr>
          <p:cNvSpPr/>
          <p:nvPr/>
        </p:nvSpPr>
        <p:spPr>
          <a:xfrm>
            <a:off x="8101017" y="2939425"/>
            <a:ext cx="82062" cy="82062"/>
          </a:xfrm>
          <a:prstGeom prst="star5">
            <a:avLst/>
          </a:prstGeom>
          <a:solidFill>
            <a:schemeClr val="tx1"/>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290E5EF9-1390-F564-C55F-C870FC5A58A2}"/>
              </a:ext>
            </a:extLst>
          </p:cNvPr>
          <p:cNvSpPr txBox="1"/>
          <p:nvPr/>
        </p:nvSpPr>
        <p:spPr>
          <a:xfrm>
            <a:off x="4654789" y="6331637"/>
            <a:ext cx="2762738" cy="307777"/>
          </a:xfrm>
          <a:prstGeom prst="rect">
            <a:avLst/>
          </a:prstGeom>
          <a:noFill/>
        </p:spPr>
        <p:txBody>
          <a:bodyPr wrap="square" rtlCol="0">
            <a:spAutoFit/>
          </a:bodyPr>
          <a:lstStyle/>
          <a:p>
            <a:r>
              <a:rPr lang="en-GB" sz="1400"/>
              <a:t>= new to 2024 company universe</a:t>
            </a:r>
          </a:p>
        </p:txBody>
      </p:sp>
      <p:sp>
        <p:nvSpPr>
          <p:cNvPr id="14" name="Star: 5 Points 13">
            <a:extLst>
              <a:ext uri="{FF2B5EF4-FFF2-40B4-BE49-F238E27FC236}">
                <a16:creationId xmlns:a16="http://schemas.microsoft.com/office/drawing/2014/main" id="{8DFA49E7-01B7-6087-ACF3-886E46FDFA9E}"/>
              </a:ext>
            </a:extLst>
          </p:cNvPr>
          <p:cNvSpPr/>
          <p:nvPr/>
        </p:nvSpPr>
        <p:spPr>
          <a:xfrm>
            <a:off x="8093119" y="5398454"/>
            <a:ext cx="82062" cy="82062"/>
          </a:xfrm>
          <a:prstGeom prst="star5">
            <a:avLst/>
          </a:prstGeom>
          <a:solidFill>
            <a:schemeClr val="tx1"/>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tar: 5 Points 14">
            <a:extLst>
              <a:ext uri="{FF2B5EF4-FFF2-40B4-BE49-F238E27FC236}">
                <a16:creationId xmlns:a16="http://schemas.microsoft.com/office/drawing/2014/main" id="{D7BC6CB8-A2D8-1399-0628-C6F7775BA823}"/>
              </a:ext>
            </a:extLst>
          </p:cNvPr>
          <p:cNvSpPr/>
          <p:nvPr/>
        </p:nvSpPr>
        <p:spPr>
          <a:xfrm>
            <a:off x="4557629" y="6445965"/>
            <a:ext cx="82062" cy="82062"/>
          </a:xfrm>
          <a:prstGeom prst="star5">
            <a:avLst/>
          </a:prstGeom>
          <a:solidFill>
            <a:schemeClr val="tx1"/>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6" name="Star: 5 Points 15">
            <a:extLst>
              <a:ext uri="{FF2B5EF4-FFF2-40B4-BE49-F238E27FC236}">
                <a16:creationId xmlns:a16="http://schemas.microsoft.com/office/drawing/2014/main" id="{C3867E99-ECDC-28C9-4461-223EBF10C8D7}"/>
              </a:ext>
            </a:extLst>
          </p:cNvPr>
          <p:cNvSpPr/>
          <p:nvPr/>
        </p:nvSpPr>
        <p:spPr>
          <a:xfrm>
            <a:off x="8093119" y="4573881"/>
            <a:ext cx="82062" cy="82062"/>
          </a:xfrm>
          <a:prstGeom prst="star5">
            <a:avLst/>
          </a:prstGeom>
          <a:solidFill>
            <a:schemeClr val="tx1"/>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301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B8255-E896-80EA-62B3-D40F8C602F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A4109C-1A33-E368-C867-0EC2028B12DE}"/>
              </a:ext>
            </a:extLst>
          </p:cNvPr>
          <p:cNvSpPr>
            <a:spLocks noGrp="1"/>
          </p:cNvSpPr>
          <p:nvPr>
            <p:ph type="title"/>
          </p:nvPr>
        </p:nvSpPr>
        <p:spPr/>
        <p:txBody>
          <a:bodyPr>
            <a:normAutofit/>
          </a:bodyPr>
          <a:lstStyle/>
          <a:p>
            <a:r>
              <a:rPr lang="en-GB" sz="3200"/>
              <a:t>Analysis of emissions targets complements other metrics</a:t>
            </a:r>
          </a:p>
        </p:txBody>
      </p:sp>
      <p:sp>
        <p:nvSpPr>
          <p:cNvPr id="4" name="Slide Number Placeholder 3">
            <a:extLst>
              <a:ext uri="{FF2B5EF4-FFF2-40B4-BE49-F238E27FC236}">
                <a16:creationId xmlns:a16="http://schemas.microsoft.com/office/drawing/2014/main" id="{BEF8F10D-A774-7AEE-F296-B63FFD8278F9}"/>
              </a:ext>
            </a:extLst>
          </p:cNvPr>
          <p:cNvSpPr>
            <a:spLocks noGrp="1"/>
          </p:cNvSpPr>
          <p:nvPr>
            <p:ph type="sldNum" sz="quarter" idx="12"/>
          </p:nvPr>
        </p:nvSpPr>
        <p:spPr/>
        <p:txBody>
          <a:bodyPr/>
          <a:lstStyle/>
          <a:p>
            <a:fld id="{91754378-CC3E-E141-B8A6-3F2727EE0ABD}" type="slidenum">
              <a:rPr lang="en-GB" smtClean="0"/>
              <a:t>15</a:t>
            </a:fld>
            <a:endParaRPr lang="en-GB"/>
          </a:p>
        </p:txBody>
      </p:sp>
      <p:pic>
        <p:nvPicPr>
          <p:cNvPr id="10" name="Graphic 9" descr="Dollar outline">
            <a:extLst>
              <a:ext uri="{FF2B5EF4-FFF2-40B4-BE49-F238E27FC236}">
                <a16:creationId xmlns:a16="http://schemas.microsoft.com/office/drawing/2014/main" id="{902A4256-1964-B8AA-D48E-9E4E7D3631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60772" y="2765110"/>
            <a:ext cx="482435" cy="482436"/>
          </a:xfrm>
          <a:prstGeom prst="rect">
            <a:avLst/>
          </a:prstGeom>
        </p:spPr>
      </p:pic>
      <p:sp>
        <p:nvSpPr>
          <p:cNvPr id="11" name="TextBox 10">
            <a:extLst>
              <a:ext uri="{FF2B5EF4-FFF2-40B4-BE49-F238E27FC236}">
                <a16:creationId xmlns:a16="http://schemas.microsoft.com/office/drawing/2014/main" id="{50411C63-4A92-13C3-A89D-19DFBACBEDCA}"/>
              </a:ext>
            </a:extLst>
          </p:cNvPr>
          <p:cNvSpPr txBox="1"/>
          <p:nvPr/>
        </p:nvSpPr>
        <p:spPr>
          <a:xfrm>
            <a:off x="2352040" y="2083823"/>
            <a:ext cx="3027680" cy="1138773"/>
          </a:xfrm>
          <a:prstGeom prst="rect">
            <a:avLst/>
          </a:prstGeom>
          <a:noFill/>
        </p:spPr>
        <p:txBody>
          <a:bodyPr wrap="square" rtlCol="0">
            <a:spAutoFit/>
          </a:bodyPr>
          <a:lstStyle/>
          <a:p>
            <a:r>
              <a:rPr lang="en-GB" sz="3200">
                <a:solidFill>
                  <a:schemeClr val="bg1"/>
                </a:solidFill>
              </a:rPr>
              <a:t>Climate Impact</a:t>
            </a:r>
          </a:p>
          <a:p>
            <a:endParaRPr lang="en-GB" sz="1800"/>
          </a:p>
          <a:p>
            <a:endParaRPr lang="en-GB"/>
          </a:p>
        </p:txBody>
      </p:sp>
      <p:pic>
        <p:nvPicPr>
          <p:cNvPr id="12" name="Graphic 11" descr="Production outline">
            <a:extLst>
              <a:ext uri="{FF2B5EF4-FFF2-40B4-BE49-F238E27FC236}">
                <a16:creationId xmlns:a16="http://schemas.microsoft.com/office/drawing/2014/main" id="{BDE7B90A-5803-DBBE-EC16-1D3826A17E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00915" y="2723438"/>
            <a:ext cx="458150" cy="458150"/>
          </a:xfrm>
          <a:prstGeom prst="rect">
            <a:avLst/>
          </a:prstGeom>
        </p:spPr>
      </p:pic>
      <p:graphicFrame>
        <p:nvGraphicFramePr>
          <p:cNvPr id="9" name="Table 8">
            <a:extLst>
              <a:ext uri="{FF2B5EF4-FFF2-40B4-BE49-F238E27FC236}">
                <a16:creationId xmlns:a16="http://schemas.microsoft.com/office/drawing/2014/main" id="{0330ACB7-89B4-B104-2F24-5159F13BA89E}"/>
              </a:ext>
            </a:extLst>
          </p:cNvPr>
          <p:cNvGraphicFramePr>
            <a:graphicFrameLocks noGrp="1"/>
          </p:cNvGraphicFramePr>
          <p:nvPr>
            <p:extLst>
              <p:ext uri="{D42A27DB-BD31-4B8C-83A1-F6EECF244321}">
                <p14:modId xmlns:p14="http://schemas.microsoft.com/office/powerpoint/2010/main" val="3939720074"/>
              </p:ext>
            </p:extLst>
          </p:nvPr>
        </p:nvGraphicFramePr>
        <p:xfrm>
          <a:off x="883920" y="1786881"/>
          <a:ext cx="10424159" cy="3860800"/>
        </p:xfrm>
        <a:graphic>
          <a:graphicData uri="http://schemas.openxmlformats.org/drawingml/2006/table">
            <a:tbl>
              <a:tblPr firstRow="1" bandRow="1">
                <a:tableStyleId>{912C8C85-51F0-491E-9774-3900AFEF0FD7}</a:tableStyleId>
              </a:tblPr>
              <a:tblGrid>
                <a:gridCol w="2491739">
                  <a:extLst>
                    <a:ext uri="{9D8B030D-6E8A-4147-A177-3AD203B41FA5}">
                      <a16:colId xmlns:a16="http://schemas.microsoft.com/office/drawing/2014/main" val="1572344626"/>
                    </a:ext>
                  </a:extLst>
                </a:gridCol>
                <a:gridCol w="4011930">
                  <a:extLst>
                    <a:ext uri="{9D8B030D-6E8A-4147-A177-3AD203B41FA5}">
                      <a16:colId xmlns:a16="http://schemas.microsoft.com/office/drawing/2014/main" val="4132442469"/>
                    </a:ext>
                  </a:extLst>
                </a:gridCol>
                <a:gridCol w="3920490">
                  <a:extLst>
                    <a:ext uri="{9D8B030D-6E8A-4147-A177-3AD203B41FA5}">
                      <a16:colId xmlns:a16="http://schemas.microsoft.com/office/drawing/2014/main" val="1661823598"/>
                    </a:ext>
                  </a:extLst>
                </a:gridCol>
              </a:tblGrid>
              <a:tr h="370840">
                <a:tc>
                  <a:txBody>
                    <a:bodyPr/>
                    <a:lstStyle/>
                    <a:p>
                      <a:endParaRPr lang="en-GB"/>
                    </a:p>
                  </a:txBody>
                  <a:tcPr/>
                </a:tc>
                <a:tc>
                  <a:txBody>
                    <a:bodyPr/>
                    <a:lstStyle/>
                    <a:p>
                      <a:pPr algn="ctr"/>
                      <a:r>
                        <a:rPr lang="en-GB" sz="2400">
                          <a:solidFill>
                            <a:schemeClr val="tx1"/>
                          </a:solidFill>
                        </a:rPr>
                        <a:t>Climate Impact</a:t>
                      </a:r>
                    </a:p>
                  </a:txBody>
                  <a:tcPr/>
                </a:tc>
                <a:tc>
                  <a:txBody>
                    <a:bodyPr/>
                    <a:lstStyle/>
                    <a:p>
                      <a:pPr algn="ctr"/>
                      <a:r>
                        <a:rPr lang="en-GB" sz="2400">
                          <a:solidFill>
                            <a:schemeClr val="tx1"/>
                          </a:solidFill>
                        </a:rPr>
                        <a:t>Transition Risk</a:t>
                      </a:r>
                    </a:p>
                  </a:txBody>
                  <a:tcPr/>
                </a:tc>
                <a:extLst>
                  <a:ext uri="{0D108BD9-81ED-4DB2-BD59-A6C34878D82A}">
                    <a16:rowId xmlns:a16="http://schemas.microsoft.com/office/drawing/2014/main" val="3314062323"/>
                  </a:ext>
                </a:extLst>
              </a:tr>
              <a:tr h="370840">
                <a:tc>
                  <a:txBody>
                    <a:bodyPr/>
                    <a:lstStyle/>
                    <a:p>
                      <a:r>
                        <a:rPr lang="en-GB"/>
                        <a:t>Emissions targets</a:t>
                      </a:r>
                    </a:p>
                  </a:txBody>
                  <a:tcPr/>
                </a:tc>
                <a:tc>
                  <a:txBody>
                    <a:bodyPr/>
                    <a:lstStyle/>
                    <a:p>
                      <a:pPr marL="285750" indent="-285750">
                        <a:buFont typeface="Arial" panose="020B0604020202020204" pitchFamily="34" charset="0"/>
                        <a:buChar char="•"/>
                      </a:pPr>
                      <a:r>
                        <a:rPr lang="en-GB"/>
                        <a:t>Framing of targets</a:t>
                      </a:r>
                    </a:p>
                    <a:p>
                      <a:pPr marL="285750" indent="-285750">
                        <a:buFont typeface="Arial" panose="020B0604020202020204" pitchFamily="34" charset="0"/>
                        <a:buChar char="•"/>
                      </a:pPr>
                      <a:r>
                        <a:rPr lang="en-GB"/>
                        <a:t>Credibility of emissions reduction plans</a:t>
                      </a:r>
                    </a:p>
                  </a:txBody>
                  <a:tcPr/>
                </a:tc>
                <a:tc>
                  <a:txBody>
                    <a:bodyPr/>
                    <a:lstStyle/>
                    <a:p>
                      <a:pPr marL="285750" indent="-285750">
                        <a:buFont typeface="Arial" panose="020B0604020202020204" pitchFamily="34" charset="0"/>
                        <a:buChar char="•"/>
                      </a:pPr>
                      <a:r>
                        <a:rPr lang="en-GB"/>
                        <a:t>Proxy for production plans</a:t>
                      </a:r>
                    </a:p>
                    <a:p>
                      <a:pPr marL="285750" indent="-285750">
                        <a:buFont typeface="Arial" panose="020B0604020202020204" pitchFamily="34" charset="0"/>
                        <a:buChar char="•"/>
                      </a:pPr>
                      <a:r>
                        <a:rPr lang="en-GB"/>
                        <a:t>Cost of emissions reductions efforts</a:t>
                      </a:r>
                    </a:p>
                  </a:txBody>
                  <a:tcPr/>
                </a:tc>
                <a:extLst>
                  <a:ext uri="{0D108BD9-81ED-4DB2-BD59-A6C34878D82A}">
                    <a16:rowId xmlns:a16="http://schemas.microsoft.com/office/drawing/2014/main" val="2262429782"/>
                  </a:ext>
                </a:extLst>
              </a:tr>
              <a:tr h="741680">
                <a:tc>
                  <a:txBody>
                    <a:bodyPr/>
                    <a:lstStyle/>
                    <a:p>
                      <a:r>
                        <a:rPr lang="en-GB">
                          <a:solidFill>
                            <a:schemeClr val="bg1">
                              <a:lumMod val="50000"/>
                            </a:schemeClr>
                          </a:solidFill>
                        </a:rPr>
                        <a:t>Investment (capex) and production</a:t>
                      </a:r>
                    </a:p>
                  </a:txBody>
                  <a:tcPr/>
                </a:tc>
                <a:tc>
                  <a:txBody>
                    <a:bodyPr/>
                    <a:lstStyle/>
                    <a:p>
                      <a:pPr marL="285750" indent="-285750">
                        <a:buFont typeface="Arial" panose="020B0604020202020204" pitchFamily="34" charset="0"/>
                        <a:buChar char="•"/>
                      </a:pPr>
                      <a:r>
                        <a:rPr lang="en-GB">
                          <a:solidFill>
                            <a:schemeClr val="bg1">
                              <a:lumMod val="50000"/>
                            </a:schemeClr>
                          </a:solidFill>
                        </a:rPr>
                        <a:t>Upstream investment into new projects</a:t>
                      </a:r>
                    </a:p>
                  </a:txBody>
                  <a:tcPr/>
                </a:tc>
                <a:tc>
                  <a:txBody>
                    <a:bodyPr/>
                    <a:lstStyle/>
                    <a:p>
                      <a:pPr marL="285750" indent="-285750">
                        <a:buFont typeface="Arial" panose="020B0604020202020204" pitchFamily="34" charset="0"/>
                        <a:buChar char="•"/>
                      </a:pPr>
                      <a:r>
                        <a:rPr lang="en-GB">
                          <a:solidFill>
                            <a:schemeClr val="bg1">
                              <a:lumMod val="50000"/>
                            </a:schemeClr>
                          </a:solidFill>
                        </a:rPr>
                        <a:t>Exploration &amp; development plans</a:t>
                      </a:r>
                    </a:p>
                    <a:p>
                      <a:pPr marL="285750" indent="-285750">
                        <a:buFont typeface="Arial" panose="020B0604020202020204" pitchFamily="34" charset="0"/>
                        <a:buChar char="•"/>
                      </a:pPr>
                      <a:r>
                        <a:rPr lang="en-GB">
                          <a:solidFill>
                            <a:schemeClr val="bg1">
                              <a:lumMod val="50000"/>
                            </a:schemeClr>
                          </a:solidFill>
                        </a:rPr>
                        <a:t>O&amp;G capex (new vs. maintenance)</a:t>
                      </a:r>
                    </a:p>
                  </a:txBody>
                  <a:tcPr/>
                </a:tc>
                <a:extLst>
                  <a:ext uri="{0D108BD9-81ED-4DB2-BD59-A6C34878D82A}">
                    <a16:rowId xmlns:a16="http://schemas.microsoft.com/office/drawing/2014/main" val="3169178108"/>
                  </a:ext>
                </a:extLst>
              </a:tr>
              <a:tr h="370840">
                <a:tc>
                  <a:txBody>
                    <a:bodyPr/>
                    <a:lstStyle/>
                    <a:p>
                      <a:r>
                        <a:rPr lang="en-GB">
                          <a:solidFill>
                            <a:schemeClr val="bg1">
                              <a:lumMod val="50000"/>
                            </a:schemeClr>
                          </a:solidFill>
                        </a:rPr>
                        <a:t>Executive remuneration</a:t>
                      </a:r>
                    </a:p>
                  </a:txBody>
                  <a:tcPr/>
                </a:tc>
                <a:tc>
                  <a:txBody>
                    <a:bodyPr/>
                    <a:lstStyle/>
                    <a:p>
                      <a:pPr marL="285750" indent="-285750">
                        <a:buFont typeface="Arial" panose="020B0604020202020204" pitchFamily="34" charset="0"/>
                        <a:buChar char="•"/>
                      </a:pPr>
                      <a:r>
                        <a:rPr lang="en-GB">
                          <a:solidFill>
                            <a:schemeClr val="bg1">
                              <a:lumMod val="50000"/>
                            </a:schemeClr>
                          </a:solidFill>
                        </a:rPr>
                        <a:t>Incentives to reduce FF developments</a:t>
                      </a:r>
                    </a:p>
                  </a:txBody>
                  <a:tcPr/>
                </a:tc>
                <a:tc>
                  <a:txBody>
                    <a:bodyPr/>
                    <a:lstStyle/>
                    <a:p>
                      <a:pPr marL="285750" indent="-285750">
                        <a:buFont typeface="Arial" panose="020B0604020202020204" pitchFamily="34" charset="0"/>
                        <a:buChar char="•"/>
                      </a:pPr>
                      <a:r>
                        <a:rPr lang="en-GB">
                          <a:solidFill>
                            <a:schemeClr val="bg1">
                              <a:lumMod val="50000"/>
                            </a:schemeClr>
                          </a:solidFill>
                        </a:rPr>
                        <a:t>Incentives to prioritise value</a:t>
                      </a:r>
                    </a:p>
                  </a:txBody>
                  <a:tcPr/>
                </a:tc>
                <a:extLst>
                  <a:ext uri="{0D108BD9-81ED-4DB2-BD59-A6C34878D82A}">
                    <a16:rowId xmlns:a16="http://schemas.microsoft.com/office/drawing/2014/main" val="2092703520"/>
                  </a:ext>
                </a:extLst>
              </a:tr>
              <a:tr h="370840">
                <a:tc>
                  <a:txBody>
                    <a:bodyPr/>
                    <a:lstStyle/>
                    <a:p>
                      <a:r>
                        <a:rPr lang="en-GB">
                          <a:solidFill>
                            <a:schemeClr val="bg1">
                              <a:lumMod val="50000"/>
                            </a:schemeClr>
                          </a:solidFill>
                        </a:rPr>
                        <a:t>Lobbying practices</a:t>
                      </a:r>
                    </a:p>
                  </a:txBody>
                  <a:tcPr/>
                </a:tc>
                <a:tc>
                  <a:txBody>
                    <a:bodyPr/>
                    <a:lstStyle/>
                    <a:p>
                      <a:pPr marL="285750" indent="-285750">
                        <a:buFont typeface="Arial" panose="020B0604020202020204" pitchFamily="34" charset="0"/>
                        <a:buChar char="•"/>
                      </a:pPr>
                      <a:r>
                        <a:rPr lang="en-GB">
                          <a:solidFill>
                            <a:schemeClr val="bg1">
                              <a:lumMod val="50000"/>
                            </a:schemeClr>
                          </a:solidFill>
                        </a:rPr>
                        <a:t>Paris alignment of lobbying activities</a:t>
                      </a:r>
                    </a:p>
                  </a:txBody>
                  <a:tcPr/>
                </a:tc>
                <a:tc>
                  <a:txBody>
                    <a:bodyPr/>
                    <a:lstStyle/>
                    <a:p>
                      <a:pPr marL="285750" indent="-285750">
                        <a:buFont typeface="Arial" panose="020B0604020202020204" pitchFamily="34" charset="0"/>
                        <a:buChar char="•"/>
                      </a:pPr>
                      <a:r>
                        <a:rPr lang="en-GB">
                          <a:solidFill>
                            <a:schemeClr val="bg1">
                              <a:lumMod val="50000"/>
                            </a:schemeClr>
                          </a:solidFill>
                        </a:rPr>
                        <a:t>n/a</a:t>
                      </a:r>
                    </a:p>
                  </a:txBody>
                  <a:tcPr/>
                </a:tc>
                <a:extLst>
                  <a:ext uri="{0D108BD9-81ED-4DB2-BD59-A6C34878D82A}">
                    <a16:rowId xmlns:a16="http://schemas.microsoft.com/office/drawing/2014/main" val="2427920540"/>
                  </a:ext>
                </a:extLst>
              </a:tr>
              <a:tr h="370840">
                <a:tc>
                  <a:txBody>
                    <a:bodyPr/>
                    <a:lstStyle/>
                    <a:p>
                      <a:r>
                        <a:rPr lang="en-GB">
                          <a:solidFill>
                            <a:schemeClr val="bg1">
                              <a:lumMod val="50000"/>
                            </a:schemeClr>
                          </a:solidFill>
                        </a:rPr>
                        <a:t>Corporate demand forecast</a:t>
                      </a:r>
                    </a:p>
                  </a:txBody>
                  <a:tcPr/>
                </a:tc>
                <a:tc>
                  <a:txBody>
                    <a:bodyPr/>
                    <a:lstStyle/>
                    <a:p>
                      <a:pPr marL="285750" indent="-285750">
                        <a:buFont typeface="Arial" panose="020B0604020202020204" pitchFamily="34" charset="0"/>
                        <a:buChar char="•"/>
                      </a:pPr>
                      <a:r>
                        <a:rPr lang="en-GB">
                          <a:solidFill>
                            <a:schemeClr val="bg1">
                              <a:lumMod val="50000"/>
                            </a:schemeClr>
                          </a:solidFill>
                        </a:rPr>
                        <a:t>Consistent with Paris-aligned scenario?</a:t>
                      </a:r>
                    </a:p>
                  </a:txBody>
                  <a:tcPr/>
                </a:tc>
                <a:tc>
                  <a:txBody>
                    <a:bodyPr/>
                    <a:lstStyle/>
                    <a:p>
                      <a:pPr marL="285750" indent="-285750">
                        <a:buFont typeface="Arial" panose="020B0604020202020204" pitchFamily="34" charset="0"/>
                        <a:buChar char="•"/>
                      </a:pPr>
                      <a:r>
                        <a:rPr lang="en-GB">
                          <a:solidFill>
                            <a:schemeClr val="bg1">
                              <a:lumMod val="50000"/>
                            </a:schemeClr>
                          </a:solidFill>
                        </a:rPr>
                        <a:t>Pace of energy transition the company is planning for</a:t>
                      </a:r>
                    </a:p>
                  </a:txBody>
                  <a:tcPr/>
                </a:tc>
                <a:extLst>
                  <a:ext uri="{0D108BD9-81ED-4DB2-BD59-A6C34878D82A}">
                    <a16:rowId xmlns:a16="http://schemas.microsoft.com/office/drawing/2014/main" val="2839535393"/>
                  </a:ext>
                </a:extLst>
              </a:tr>
              <a:tr h="370840">
                <a:tc>
                  <a:txBody>
                    <a:bodyPr/>
                    <a:lstStyle/>
                    <a:p>
                      <a:r>
                        <a:rPr lang="en-GB">
                          <a:solidFill>
                            <a:schemeClr val="bg1">
                              <a:lumMod val="50000"/>
                            </a:schemeClr>
                          </a:solidFill>
                        </a:rPr>
                        <a:t>Commodity price forecast</a:t>
                      </a:r>
                    </a:p>
                  </a:txBody>
                  <a:tcPr/>
                </a:tc>
                <a:tc>
                  <a:txBody>
                    <a:bodyPr/>
                    <a:lstStyle/>
                    <a:p>
                      <a:pPr marL="285750" indent="-285750">
                        <a:buFont typeface="Arial" panose="020B0604020202020204" pitchFamily="34" charset="0"/>
                        <a:buChar char="•"/>
                      </a:pPr>
                      <a:r>
                        <a:rPr lang="en-GB">
                          <a:solidFill>
                            <a:schemeClr val="bg1">
                              <a:lumMod val="50000"/>
                            </a:schemeClr>
                          </a:solidFill>
                        </a:rPr>
                        <a:t>Consistent with Paris-aligned scenario?</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solidFill>
                            <a:schemeClr val="bg1">
                              <a:lumMod val="50000"/>
                            </a:schemeClr>
                          </a:solidFill>
                        </a:rPr>
                        <a:t>Consistent with demand forecast and impairment testing?</a:t>
                      </a:r>
                    </a:p>
                  </a:txBody>
                  <a:tcPr/>
                </a:tc>
                <a:extLst>
                  <a:ext uri="{0D108BD9-81ED-4DB2-BD59-A6C34878D82A}">
                    <a16:rowId xmlns:a16="http://schemas.microsoft.com/office/drawing/2014/main" val="1505598053"/>
                  </a:ext>
                </a:extLst>
              </a:tr>
            </a:tbl>
          </a:graphicData>
        </a:graphic>
      </p:graphicFrame>
      <p:sp>
        <p:nvSpPr>
          <p:cNvPr id="16" name="Rectangle 15">
            <a:extLst>
              <a:ext uri="{FF2B5EF4-FFF2-40B4-BE49-F238E27FC236}">
                <a16:creationId xmlns:a16="http://schemas.microsoft.com/office/drawing/2014/main" id="{27CF1935-4F85-46F5-F614-B2251E7F76C4}"/>
              </a:ext>
            </a:extLst>
          </p:cNvPr>
          <p:cNvSpPr/>
          <p:nvPr/>
        </p:nvSpPr>
        <p:spPr>
          <a:xfrm>
            <a:off x="609600" y="2194560"/>
            <a:ext cx="10972800" cy="754380"/>
          </a:xfrm>
          <a:prstGeom prst="rect">
            <a:avLst/>
          </a:prstGeom>
          <a:no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5">
                  <a:lumMod val="75000"/>
                </a:schemeClr>
              </a:solidFill>
            </a:endParaRPr>
          </a:p>
        </p:txBody>
      </p:sp>
    </p:spTree>
    <p:extLst>
      <p:ext uri="{BB962C8B-B14F-4D97-AF65-F5344CB8AC3E}">
        <p14:creationId xmlns:p14="http://schemas.microsoft.com/office/powerpoint/2010/main" val="3027064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EDBEA-BC0F-AE47-9A6C-52ED7AFFFDA3}"/>
              </a:ext>
            </a:extLst>
          </p:cNvPr>
          <p:cNvSpPr>
            <a:spLocks noGrp="1"/>
          </p:cNvSpPr>
          <p:nvPr>
            <p:ph type="ctrTitle"/>
          </p:nvPr>
        </p:nvSpPr>
        <p:spPr>
          <a:xfrm>
            <a:off x="914400" y="22657"/>
            <a:ext cx="10363200" cy="1470025"/>
          </a:xfrm>
        </p:spPr>
        <p:txBody>
          <a:bodyPr>
            <a:normAutofit/>
          </a:bodyPr>
          <a:lstStyle/>
          <a:p>
            <a:r>
              <a:rPr lang="en-GB" sz="4000"/>
              <a:t>Key Takeaways</a:t>
            </a:r>
            <a:endParaRPr lang="en-IT" sz="4000"/>
          </a:p>
        </p:txBody>
      </p:sp>
      <p:sp>
        <p:nvSpPr>
          <p:cNvPr id="3" name="Subtitle 2">
            <a:extLst>
              <a:ext uri="{FF2B5EF4-FFF2-40B4-BE49-F238E27FC236}">
                <a16:creationId xmlns:a16="http://schemas.microsoft.com/office/drawing/2014/main" id="{E5AF0535-1D92-C44E-A461-883E8CD9E03F}"/>
              </a:ext>
            </a:extLst>
          </p:cNvPr>
          <p:cNvSpPr>
            <a:spLocks noGrp="1"/>
          </p:cNvSpPr>
          <p:nvPr>
            <p:ph type="subTitle" idx="1"/>
          </p:nvPr>
        </p:nvSpPr>
        <p:spPr>
          <a:xfrm>
            <a:off x="9047181" y="6336920"/>
            <a:ext cx="2904568" cy="389239"/>
          </a:xfrm>
        </p:spPr>
        <p:txBody>
          <a:bodyPr>
            <a:normAutofit fontScale="92500"/>
          </a:bodyPr>
          <a:lstStyle/>
          <a:p>
            <a:r>
              <a:rPr lang="en-GB" sz="1800"/>
              <a:t>oilandgas@carbontracker.org</a:t>
            </a:r>
            <a:endParaRPr lang="en-IT" sz="1800"/>
          </a:p>
        </p:txBody>
      </p:sp>
      <p:sp>
        <p:nvSpPr>
          <p:cNvPr id="5" name="TextBox 4">
            <a:extLst>
              <a:ext uri="{FF2B5EF4-FFF2-40B4-BE49-F238E27FC236}">
                <a16:creationId xmlns:a16="http://schemas.microsoft.com/office/drawing/2014/main" id="{0BAC5F47-7E29-182B-841F-59D2D9FC446C}"/>
              </a:ext>
            </a:extLst>
          </p:cNvPr>
          <p:cNvSpPr txBox="1"/>
          <p:nvPr/>
        </p:nvSpPr>
        <p:spPr>
          <a:xfrm>
            <a:off x="1263789" y="1491061"/>
            <a:ext cx="7249259" cy="4847481"/>
          </a:xfrm>
          <a:prstGeom prst="rect">
            <a:avLst/>
          </a:prstGeom>
          <a:noFill/>
        </p:spPr>
        <p:txBody>
          <a:bodyPr wrap="square" lIns="91440" tIns="45720" rIns="91440" bIns="45720" rtlCol="0" anchor="t">
            <a:spAutoFit/>
          </a:bodyPr>
          <a:lstStyle/>
          <a:p>
            <a:pPr marL="342900" indent="-342900">
              <a:spcAft>
                <a:spcPts val="1800"/>
              </a:spcAft>
              <a:buFont typeface="Arial" panose="020B0604020202020204" pitchFamily="34" charset="0"/>
              <a:buChar char="•"/>
            </a:pPr>
            <a:r>
              <a:rPr lang="en-GB" sz="2600">
                <a:solidFill>
                  <a:schemeClr val="bg1"/>
                </a:solidFill>
              </a:rPr>
              <a:t>Methane a particular blind spot for all</a:t>
            </a:r>
          </a:p>
          <a:p>
            <a:pPr marL="342900" indent="-342900">
              <a:spcAft>
                <a:spcPts val="1800"/>
              </a:spcAft>
              <a:buFont typeface="Arial" panose="020B0604020202020204" pitchFamily="34" charset="0"/>
              <a:buChar char="•"/>
            </a:pPr>
            <a:r>
              <a:rPr lang="en-GB" sz="2600">
                <a:solidFill>
                  <a:schemeClr val="bg1"/>
                </a:solidFill>
              </a:rPr>
              <a:t>NOCs generally have very weak targets and lag corporates</a:t>
            </a:r>
          </a:p>
          <a:p>
            <a:pPr marL="342900" indent="-342900">
              <a:spcAft>
                <a:spcPts val="1800"/>
              </a:spcAft>
              <a:buFont typeface="Arial" panose="020B0604020202020204" pitchFamily="34" charset="0"/>
              <a:buChar char="•"/>
            </a:pPr>
            <a:r>
              <a:rPr lang="en-GB" sz="2600">
                <a:solidFill>
                  <a:schemeClr val="bg1"/>
                </a:solidFill>
              </a:rPr>
              <a:t>Plans to achieve targets often lack credibility</a:t>
            </a:r>
          </a:p>
          <a:p>
            <a:pPr marL="342900" indent="-342900">
              <a:spcAft>
                <a:spcPts val="1800"/>
              </a:spcAft>
              <a:buFont typeface="Arial" panose="020B0604020202020204" pitchFamily="34" charset="0"/>
              <a:buChar char="•"/>
            </a:pPr>
            <a:r>
              <a:rPr lang="en-GB" sz="2600">
                <a:solidFill>
                  <a:schemeClr val="bg1"/>
                </a:solidFill>
              </a:rPr>
              <a:t>Emissions targets can indicate strategic production plans</a:t>
            </a:r>
          </a:p>
          <a:p>
            <a:pPr marL="342900" indent="-342900">
              <a:spcAft>
                <a:spcPts val="1800"/>
              </a:spcAft>
              <a:buFont typeface="Arial" panose="020B0604020202020204" pitchFamily="34" charset="0"/>
              <a:buChar char="•"/>
            </a:pPr>
            <a:r>
              <a:rPr lang="en-GB" sz="2600">
                <a:solidFill>
                  <a:schemeClr val="bg1"/>
                </a:solidFill>
              </a:rPr>
              <a:t>Analysis fits within investment screening processes &amp; supports corporate engagement</a:t>
            </a:r>
          </a:p>
          <a:p>
            <a:pPr>
              <a:spcAft>
                <a:spcPts val="1800"/>
              </a:spcAft>
            </a:pPr>
            <a:endParaRPr lang="en-GB" sz="2600">
              <a:solidFill>
                <a:schemeClr val="bg1"/>
              </a:solidFill>
            </a:endParaRPr>
          </a:p>
        </p:txBody>
      </p:sp>
      <p:pic>
        <p:nvPicPr>
          <p:cNvPr id="8" name="Picture 7" descr="A qr code on a white background&#10;&#10;Description automatically generated">
            <a:extLst>
              <a:ext uri="{FF2B5EF4-FFF2-40B4-BE49-F238E27FC236}">
                <a16:creationId xmlns:a16="http://schemas.microsoft.com/office/drawing/2014/main" id="{64935CD3-AD5C-5368-6BE8-079CF0D9BD11}"/>
              </a:ext>
            </a:extLst>
          </p:cNvPr>
          <p:cNvPicPr>
            <a:picLocks noChangeAspect="1"/>
          </p:cNvPicPr>
          <p:nvPr/>
        </p:nvPicPr>
        <p:blipFill rotWithShape="1">
          <a:blip r:embed="rId3"/>
          <a:srcRect l="3961" t="3542" r="2348" b="3335"/>
          <a:stretch/>
        </p:blipFill>
        <p:spPr>
          <a:xfrm>
            <a:off x="9236525" y="3712511"/>
            <a:ext cx="1993329" cy="1981249"/>
          </a:xfrm>
          <a:prstGeom prst="rect">
            <a:avLst/>
          </a:prstGeom>
        </p:spPr>
      </p:pic>
      <p:sp>
        <p:nvSpPr>
          <p:cNvPr id="10" name="TextBox 9">
            <a:extLst>
              <a:ext uri="{FF2B5EF4-FFF2-40B4-BE49-F238E27FC236}">
                <a16:creationId xmlns:a16="http://schemas.microsoft.com/office/drawing/2014/main" id="{9EF04791-1163-8A29-2AA2-2E43B189A28F}"/>
              </a:ext>
            </a:extLst>
          </p:cNvPr>
          <p:cNvSpPr txBox="1"/>
          <p:nvPr/>
        </p:nvSpPr>
        <p:spPr>
          <a:xfrm>
            <a:off x="9047181" y="5824237"/>
            <a:ext cx="2498258" cy="338554"/>
          </a:xfrm>
          <a:prstGeom prst="rect">
            <a:avLst/>
          </a:prstGeom>
          <a:noFill/>
        </p:spPr>
        <p:txBody>
          <a:bodyPr wrap="square" rtlCol="0">
            <a:spAutoFit/>
          </a:bodyPr>
          <a:lstStyle/>
          <a:p>
            <a:pPr algn="ctr"/>
            <a:r>
              <a:rPr lang="en-GB" sz="1600" u="sng">
                <a:solidFill>
                  <a:schemeClr val="accent2"/>
                </a:solidFill>
              </a:rPr>
              <a:t>Company Profiles </a:t>
            </a:r>
          </a:p>
        </p:txBody>
      </p:sp>
      <p:sp>
        <p:nvSpPr>
          <p:cNvPr id="4" name="TextBox 3">
            <a:extLst>
              <a:ext uri="{FF2B5EF4-FFF2-40B4-BE49-F238E27FC236}">
                <a16:creationId xmlns:a16="http://schemas.microsoft.com/office/drawing/2014/main" id="{286BF23E-A05A-F728-FF2A-717252D13E01}"/>
              </a:ext>
            </a:extLst>
          </p:cNvPr>
          <p:cNvSpPr txBox="1"/>
          <p:nvPr/>
        </p:nvSpPr>
        <p:spPr>
          <a:xfrm>
            <a:off x="9153923" y="3074203"/>
            <a:ext cx="2284775" cy="338554"/>
          </a:xfrm>
          <a:prstGeom prst="rect">
            <a:avLst/>
          </a:prstGeom>
          <a:noFill/>
        </p:spPr>
        <p:txBody>
          <a:bodyPr wrap="square">
            <a:spAutoFit/>
          </a:bodyPr>
          <a:lstStyle/>
          <a:p>
            <a:r>
              <a:rPr lang="en-GB" sz="1600">
                <a:solidFill>
                  <a:schemeClr val="accent2"/>
                </a:solidFill>
                <a:hlinkClick r:id="rId4">
                  <a:extLst>
                    <a:ext uri="{A12FA001-AC4F-418D-AE19-62706E023703}">
                      <ahyp:hlinkClr xmlns:ahyp="http://schemas.microsoft.com/office/drawing/2018/hyperlinkcolor" val="tx"/>
                    </a:ext>
                  </a:extLst>
                </a:hlinkClick>
              </a:rPr>
              <a:t>Absolute Impact Report</a:t>
            </a:r>
            <a:endParaRPr lang="en-GB" sz="1600">
              <a:solidFill>
                <a:schemeClr val="accent2"/>
              </a:solidFill>
            </a:endParaRPr>
          </a:p>
        </p:txBody>
      </p:sp>
      <p:pic>
        <p:nvPicPr>
          <p:cNvPr id="6" name="Picture 5">
            <a:extLst>
              <a:ext uri="{FF2B5EF4-FFF2-40B4-BE49-F238E27FC236}">
                <a16:creationId xmlns:a16="http://schemas.microsoft.com/office/drawing/2014/main" id="{EFB88925-F72E-9FF6-D7BD-D93823ED78FD}"/>
              </a:ext>
            </a:extLst>
          </p:cNvPr>
          <p:cNvPicPr>
            <a:picLocks noChangeAspect="1"/>
          </p:cNvPicPr>
          <p:nvPr/>
        </p:nvPicPr>
        <p:blipFill>
          <a:blip r:embed="rId5"/>
          <a:stretch>
            <a:fillRect/>
          </a:stretch>
        </p:blipFill>
        <p:spPr>
          <a:xfrm>
            <a:off x="9231926" y="1064768"/>
            <a:ext cx="1993329" cy="1993329"/>
          </a:xfrm>
          <a:prstGeom prst="rect">
            <a:avLst/>
          </a:prstGeom>
        </p:spPr>
      </p:pic>
    </p:spTree>
    <p:extLst>
      <p:ext uri="{BB962C8B-B14F-4D97-AF65-F5344CB8AC3E}">
        <p14:creationId xmlns:p14="http://schemas.microsoft.com/office/powerpoint/2010/main" val="4283316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AD062-1FE0-6F4E-AE88-C701C79DEF43}"/>
              </a:ext>
            </a:extLst>
          </p:cNvPr>
          <p:cNvSpPr>
            <a:spLocks noGrp="1"/>
          </p:cNvSpPr>
          <p:nvPr>
            <p:ph type="title"/>
          </p:nvPr>
        </p:nvSpPr>
        <p:spPr/>
        <p:txBody>
          <a:bodyPr/>
          <a:lstStyle/>
          <a:p>
            <a:r>
              <a:rPr lang="en-GB"/>
              <a:t>Disclaimer</a:t>
            </a:r>
            <a:endParaRPr lang="en-IT"/>
          </a:p>
        </p:txBody>
      </p:sp>
    </p:spTree>
    <p:extLst>
      <p:ext uri="{BB962C8B-B14F-4D97-AF65-F5344CB8AC3E}">
        <p14:creationId xmlns:p14="http://schemas.microsoft.com/office/powerpoint/2010/main" val="3836682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58B95-7DB7-91D2-CE6F-D3D4A23BFB3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52E1DDD3-7D9A-016C-6AD6-7E45C64A5393}"/>
              </a:ext>
            </a:extLst>
          </p:cNvPr>
          <p:cNvSpPr>
            <a:spLocks noGrp="1"/>
          </p:cNvSpPr>
          <p:nvPr>
            <p:ph type="title"/>
          </p:nvPr>
        </p:nvSpPr>
        <p:spPr>
          <a:xfrm>
            <a:off x="1403294" y="405209"/>
            <a:ext cx="2089275" cy="617342"/>
          </a:xfrm>
        </p:spPr>
        <p:txBody>
          <a:bodyPr>
            <a:noAutofit/>
          </a:bodyPr>
          <a:lstStyle/>
          <a:p>
            <a:r>
              <a:rPr lang="en-GB" sz="3600"/>
              <a:t>Appendix</a:t>
            </a:r>
          </a:p>
        </p:txBody>
      </p:sp>
      <p:sp>
        <p:nvSpPr>
          <p:cNvPr id="3" name="Text Placeholder 2">
            <a:extLst>
              <a:ext uri="{FF2B5EF4-FFF2-40B4-BE49-F238E27FC236}">
                <a16:creationId xmlns:a16="http://schemas.microsoft.com/office/drawing/2014/main" id="{C07E15BC-7739-B9FC-B0F7-A4A7C908C320}"/>
              </a:ext>
            </a:extLst>
          </p:cNvPr>
          <p:cNvSpPr>
            <a:spLocks noGrp="1"/>
          </p:cNvSpPr>
          <p:nvPr>
            <p:ph type="body" sz="half" idx="2"/>
          </p:nvPr>
        </p:nvSpPr>
        <p:spPr>
          <a:xfrm>
            <a:off x="1117805" y="2093833"/>
            <a:ext cx="2374764" cy="1713846"/>
          </a:xfrm>
        </p:spPr>
        <p:txBody>
          <a:bodyPr/>
          <a:lstStyle/>
          <a:p>
            <a:pPr algn="ctr"/>
            <a:r>
              <a:rPr kumimoji="0" lang="en-GB" sz="3600" b="0" i="0" u="none" strike="noStrike" kern="1200" cap="none" spc="0" normalizeH="0" baseline="0" noProof="0">
                <a:ln>
                  <a:noFill/>
                </a:ln>
                <a:solidFill>
                  <a:srgbClr val="073645"/>
                </a:solidFill>
                <a:effectLst/>
                <a:uLnTx/>
                <a:uFillTx/>
                <a:latin typeface="Tw Cen MT" panose="020B0602020104020603"/>
                <a:ea typeface="+mj-ea"/>
                <a:cs typeface="+mj-cs"/>
              </a:rPr>
              <a:t>Full Ranking Table</a:t>
            </a:r>
            <a:endParaRPr lang="en-GB"/>
          </a:p>
        </p:txBody>
      </p:sp>
      <p:sp>
        <p:nvSpPr>
          <p:cNvPr id="7" name="Slide Number Placeholder 6">
            <a:extLst>
              <a:ext uri="{FF2B5EF4-FFF2-40B4-BE49-F238E27FC236}">
                <a16:creationId xmlns:a16="http://schemas.microsoft.com/office/drawing/2014/main" id="{5B1D41AA-30E2-CAF6-CE36-C14BA2EE3110}"/>
              </a:ext>
            </a:extLst>
          </p:cNvPr>
          <p:cNvSpPr>
            <a:spLocks noGrp="1"/>
          </p:cNvSpPr>
          <p:nvPr>
            <p:ph type="sldNum" sz="quarter" idx="12"/>
          </p:nvPr>
        </p:nvSpPr>
        <p:spPr/>
        <p:txBody>
          <a:bodyPr/>
          <a:lstStyle/>
          <a:p>
            <a:fld id="{91754378-CC3E-E141-B8A6-3F2727EE0ABD}" type="slidenum">
              <a:rPr lang="en-GB" smtClean="0"/>
              <a:t>18</a:t>
            </a:fld>
            <a:endParaRPr lang="en-GB"/>
          </a:p>
        </p:txBody>
      </p:sp>
      <p:pic>
        <p:nvPicPr>
          <p:cNvPr id="10" name="Picture 9">
            <a:extLst>
              <a:ext uri="{FF2B5EF4-FFF2-40B4-BE49-F238E27FC236}">
                <a16:creationId xmlns:a16="http://schemas.microsoft.com/office/drawing/2014/main" id="{015C31A0-1C05-48A6-08DC-E2ABB521AC3A}"/>
              </a:ext>
            </a:extLst>
          </p:cNvPr>
          <p:cNvPicPr>
            <a:picLocks noChangeAspect="1"/>
          </p:cNvPicPr>
          <p:nvPr/>
        </p:nvPicPr>
        <p:blipFill>
          <a:blip r:embed="rId2"/>
          <a:stretch>
            <a:fillRect/>
          </a:stretch>
        </p:blipFill>
        <p:spPr>
          <a:xfrm>
            <a:off x="4910741" y="203502"/>
            <a:ext cx="6263193" cy="6450995"/>
          </a:xfrm>
          <a:prstGeom prst="rect">
            <a:avLst/>
          </a:prstGeom>
        </p:spPr>
      </p:pic>
      <p:sp>
        <p:nvSpPr>
          <p:cNvPr id="11" name="Star: 5 Points 10">
            <a:extLst>
              <a:ext uri="{FF2B5EF4-FFF2-40B4-BE49-F238E27FC236}">
                <a16:creationId xmlns:a16="http://schemas.microsoft.com/office/drawing/2014/main" id="{FE0FE456-98D1-39A4-A7AA-EB9784917093}"/>
              </a:ext>
            </a:extLst>
          </p:cNvPr>
          <p:cNvSpPr/>
          <p:nvPr/>
        </p:nvSpPr>
        <p:spPr>
          <a:xfrm>
            <a:off x="4710433" y="6504510"/>
            <a:ext cx="82062" cy="82062"/>
          </a:xfrm>
          <a:prstGeom prst="star5">
            <a:avLst/>
          </a:prstGeom>
          <a:solidFill>
            <a:schemeClr val="tx1"/>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tar: 5 Points 11">
            <a:extLst>
              <a:ext uri="{FF2B5EF4-FFF2-40B4-BE49-F238E27FC236}">
                <a16:creationId xmlns:a16="http://schemas.microsoft.com/office/drawing/2014/main" id="{DC078075-1910-D817-8BD4-4ADEAEF8F5E0}"/>
              </a:ext>
            </a:extLst>
          </p:cNvPr>
          <p:cNvSpPr/>
          <p:nvPr/>
        </p:nvSpPr>
        <p:spPr>
          <a:xfrm>
            <a:off x="4710433" y="6294385"/>
            <a:ext cx="82062" cy="82062"/>
          </a:xfrm>
          <a:prstGeom prst="star5">
            <a:avLst/>
          </a:prstGeom>
          <a:solidFill>
            <a:schemeClr val="tx1"/>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tar: 5 Points 12">
            <a:extLst>
              <a:ext uri="{FF2B5EF4-FFF2-40B4-BE49-F238E27FC236}">
                <a16:creationId xmlns:a16="http://schemas.microsoft.com/office/drawing/2014/main" id="{3586C00A-4904-E098-FA14-650D8A431A4E}"/>
              </a:ext>
            </a:extLst>
          </p:cNvPr>
          <p:cNvSpPr/>
          <p:nvPr/>
        </p:nvSpPr>
        <p:spPr>
          <a:xfrm>
            <a:off x="4710433" y="4993355"/>
            <a:ext cx="82062" cy="82062"/>
          </a:xfrm>
          <a:prstGeom prst="star5">
            <a:avLst/>
          </a:prstGeom>
          <a:solidFill>
            <a:schemeClr val="tx1"/>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tar: 5 Points 13">
            <a:extLst>
              <a:ext uri="{FF2B5EF4-FFF2-40B4-BE49-F238E27FC236}">
                <a16:creationId xmlns:a16="http://schemas.microsoft.com/office/drawing/2014/main" id="{B9EB4B2A-47B2-EC34-B3FC-5EDE72BD6B6B}"/>
              </a:ext>
            </a:extLst>
          </p:cNvPr>
          <p:cNvSpPr/>
          <p:nvPr/>
        </p:nvSpPr>
        <p:spPr>
          <a:xfrm>
            <a:off x="4710433" y="3346588"/>
            <a:ext cx="82062" cy="82062"/>
          </a:xfrm>
          <a:prstGeom prst="star5">
            <a:avLst/>
          </a:prstGeom>
          <a:solidFill>
            <a:schemeClr val="tx1"/>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tar: 5 Points 14">
            <a:extLst>
              <a:ext uri="{FF2B5EF4-FFF2-40B4-BE49-F238E27FC236}">
                <a16:creationId xmlns:a16="http://schemas.microsoft.com/office/drawing/2014/main" id="{5F3268A2-E777-3722-3560-463FC0455ADD}"/>
              </a:ext>
            </a:extLst>
          </p:cNvPr>
          <p:cNvSpPr/>
          <p:nvPr/>
        </p:nvSpPr>
        <p:spPr>
          <a:xfrm>
            <a:off x="4710433" y="4394952"/>
            <a:ext cx="82062" cy="82062"/>
          </a:xfrm>
          <a:prstGeom prst="star5">
            <a:avLst/>
          </a:prstGeom>
          <a:solidFill>
            <a:schemeClr val="tx1"/>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tar: 5 Points 15">
            <a:extLst>
              <a:ext uri="{FF2B5EF4-FFF2-40B4-BE49-F238E27FC236}">
                <a16:creationId xmlns:a16="http://schemas.microsoft.com/office/drawing/2014/main" id="{6E4A0391-0126-EEAA-F67A-A49F82AD236A}"/>
              </a:ext>
            </a:extLst>
          </p:cNvPr>
          <p:cNvSpPr/>
          <p:nvPr/>
        </p:nvSpPr>
        <p:spPr>
          <a:xfrm>
            <a:off x="4710433" y="3858830"/>
            <a:ext cx="82062" cy="82062"/>
          </a:xfrm>
          <a:prstGeom prst="star5">
            <a:avLst/>
          </a:prstGeom>
          <a:solidFill>
            <a:schemeClr val="tx1"/>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tar: 5 Points 16">
            <a:extLst>
              <a:ext uri="{FF2B5EF4-FFF2-40B4-BE49-F238E27FC236}">
                <a16:creationId xmlns:a16="http://schemas.microsoft.com/office/drawing/2014/main" id="{59BA2359-AF93-D358-CA7A-67E8009A3C72}"/>
              </a:ext>
            </a:extLst>
          </p:cNvPr>
          <p:cNvSpPr/>
          <p:nvPr/>
        </p:nvSpPr>
        <p:spPr>
          <a:xfrm>
            <a:off x="4710433" y="3124017"/>
            <a:ext cx="82062" cy="82062"/>
          </a:xfrm>
          <a:prstGeom prst="star5">
            <a:avLst/>
          </a:prstGeom>
          <a:solidFill>
            <a:schemeClr val="tx1"/>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6EBF2C61-187B-6AD9-50D0-B79D98C575E9}"/>
              </a:ext>
            </a:extLst>
          </p:cNvPr>
          <p:cNvSpPr txBox="1"/>
          <p:nvPr/>
        </p:nvSpPr>
        <p:spPr>
          <a:xfrm>
            <a:off x="1503508" y="6048574"/>
            <a:ext cx="2762738" cy="307777"/>
          </a:xfrm>
          <a:prstGeom prst="rect">
            <a:avLst/>
          </a:prstGeom>
          <a:noFill/>
        </p:spPr>
        <p:txBody>
          <a:bodyPr wrap="square" rtlCol="0">
            <a:spAutoFit/>
          </a:bodyPr>
          <a:lstStyle/>
          <a:p>
            <a:r>
              <a:rPr lang="en-GB" sz="1400"/>
              <a:t>= new to 2024 company universe</a:t>
            </a:r>
          </a:p>
        </p:txBody>
      </p:sp>
      <p:sp>
        <p:nvSpPr>
          <p:cNvPr id="19" name="Star: 5 Points 18">
            <a:extLst>
              <a:ext uri="{FF2B5EF4-FFF2-40B4-BE49-F238E27FC236}">
                <a16:creationId xmlns:a16="http://schemas.microsoft.com/office/drawing/2014/main" id="{14DBFD7A-DDEA-77E1-4DC0-135787F28383}"/>
              </a:ext>
            </a:extLst>
          </p:cNvPr>
          <p:cNvSpPr/>
          <p:nvPr/>
        </p:nvSpPr>
        <p:spPr>
          <a:xfrm>
            <a:off x="4710433" y="5362573"/>
            <a:ext cx="82062" cy="82062"/>
          </a:xfrm>
          <a:prstGeom prst="star5">
            <a:avLst/>
          </a:prstGeom>
          <a:solidFill>
            <a:schemeClr val="tx1"/>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Star: 5 Points 20">
            <a:extLst>
              <a:ext uri="{FF2B5EF4-FFF2-40B4-BE49-F238E27FC236}">
                <a16:creationId xmlns:a16="http://schemas.microsoft.com/office/drawing/2014/main" id="{28679B85-2E46-9774-82F1-8673169924EB}"/>
              </a:ext>
            </a:extLst>
          </p:cNvPr>
          <p:cNvSpPr/>
          <p:nvPr/>
        </p:nvSpPr>
        <p:spPr>
          <a:xfrm>
            <a:off x="4710433" y="4617165"/>
            <a:ext cx="82062" cy="82062"/>
          </a:xfrm>
          <a:prstGeom prst="star5">
            <a:avLst/>
          </a:prstGeom>
          <a:solidFill>
            <a:schemeClr val="tx1"/>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tar: 5 Points 3">
            <a:extLst>
              <a:ext uri="{FF2B5EF4-FFF2-40B4-BE49-F238E27FC236}">
                <a16:creationId xmlns:a16="http://schemas.microsoft.com/office/drawing/2014/main" id="{1D22C72D-D440-4A3A-73F3-B44E304417C3}"/>
              </a:ext>
            </a:extLst>
          </p:cNvPr>
          <p:cNvSpPr/>
          <p:nvPr/>
        </p:nvSpPr>
        <p:spPr>
          <a:xfrm>
            <a:off x="1450956" y="6167099"/>
            <a:ext cx="82062" cy="82062"/>
          </a:xfrm>
          <a:prstGeom prst="star5">
            <a:avLst/>
          </a:prstGeom>
          <a:solidFill>
            <a:schemeClr val="tx1"/>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Tree>
    <p:extLst>
      <p:ext uri="{BB962C8B-B14F-4D97-AF65-F5344CB8AC3E}">
        <p14:creationId xmlns:p14="http://schemas.microsoft.com/office/powerpoint/2010/main" val="3487489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B404A-E60D-464D-B6EE-17683FBE7E21}"/>
              </a:ext>
            </a:extLst>
          </p:cNvPr>
          <p:cNvSpPr>
            <a:spLocks noGrp="1"/>
          </p:cNvSpPr>
          <p:nvPr>
            <p:ph type="title"/>
          </p:nvPr>
        </p:nvSpPr>
        <p:spPr>
          <a:xfrm>
            <a:off x="2045397" y="281156"/>
            <a:ext cx="8229600" cy="857250"/>
          </a:xfrm>
        </p:spPr>
        <p:txBody>
          <a:bodyPr/>
          <a:lstStyle/>
          <a:p>
            <a:r>
              <a:rPr lang="en-GB"/>
              <a:t>Carbon Tracker</a:t>
            </a:r>
            <a:endParaRPr lang="en-IT"/>
          </a:p>
        </p:txBody>
      </p:sp>
      <p:sp>
        <p:nvSpPr>
          <p:cNvPr id="3" name="Slide Number Placeholder 2">
            <a:extLst>
              <a:ext uri="{FF2B5EF4-FFF2-40B4-BE49-F238E27FC236}">
                <a16:creationId xmlns:a16="http://schemas.microsoft.com/office/drawing/2014/main" id="{77551D92-7075-A447-A678-8A8E16B72E7D}"/>
              </a:ext>
            </a:extLst>
          </p:cNvPr>
          <p:cNvSpPr>
            <a:spLocks noGrp="1"/>
          </p:cNvSpPr>
          <p:nvPr>
            <p:ph type="sldNum" sz="quarter" idx="11"/>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1754378-CC3E-E141-B8A6-3F2727EE0ABD}" type="slidenum">
              <a:rPr kumimoji="0" lang="en-GB" sz="900" b="0" i="0" u="none" strike="noStrike" kern="1200" cap="none" spc="0" normalizeH="0" baseline="0" noProof="0">
                <a:ln>
                  <a:noFill/>
                </a:ln>
                <a:solidFill>
                  <a:srgbClr val="073645"/>
                </a:solidFill>
                <a:effectLst/>
                <a:uLnTx/>
                <a:uFillTx/>
                <a:latin typeface="Tw Cen MT" panose="020B0602020104020603" pitchFamily="34" charset="77"/>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en-GB" sz="900" b="0" i="0" u="none" strike="noStrike" kern="1200" cap="none" spc="0" normalizeH="0" baseline="0" noProof="0">
              <a:ln>
                <a:noFill/>
              </a:ln>
              <a:solidFill>
                <a:srgbClr val="073645"/>
              </a:solidFill>
              <a:effectLst/>
              <a:uLnTx/>
              <a:uFillTx/>
              <a:latin typeface="Tw Cen MT" panose="020B0602020104020603" pitchFamily="34" charset="77"/>
              <a:ea typeface="+mn-ea"/>
              <a:cs typeface="+mn-cs"/>
            </a:endParaRPr>
          </a:p>
        </p:txBody>
      </p:sp>
    </p:spTree>
    <p:extLst>
      <p:ext uri="{BB962C8B-B14F-4D97-AF65-F5344CB8AC3E}">
        <p14:creationId xmlns:p14="http://schemas.microsoft.com/office/powerpoint/2010/main" val="1022879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1897E5-8081-C3A5-9EFC-CA19209365D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54378-CC3E-E141-B8A6-3F2727EE0ABD}" type="slidenum">
              <a:rPr kumimoji="0" lang="en-GB" sz="1200" b="0" i="0" u="none" strike="noStrike" kern="1200" cap="none" spc="0" normalizeH="0" baseline="0" noProof="0" smtClean="0">
                <a:ln>
                  <a:noFill/>
                </a:ln>
                <a:solidFill>
                  <a:srgbClr val="073645"/>
                </a:solidFill>
                <a:effectLst/>
                <a:uLnTx/>
                <a:uFillTx/>
                <a:latin typeface="Tw Cen MT" panose="020B06020201040206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073645"/>
              </a:solidFill>
              <a:effectLst/>
              <a:uLnTx/>
              <a:uFillTx/>
              <a:latin typeface="Tw Cen MT" panose="020B0602020104020603" pitchFamily="34" charset="77"/>
              <a:ea typeface="+mn-ea"/>
              <a:cs typeface="+mn-cs"/>
            </a:endParaRPr>
          </a:p>
        </p:txBody>
      </p:sp>
      <p:sp>
        <p:nvSpPr>
          <p:cNvPr id="3" name="Title 2">
            <a:extLst>
              <a:ext uri="{FF2B5EF4-FFF2-40B4-BE49-F238E27FC236}">
                <a16:creationId xmlns:a16="http://schemas.microsoft.com/office/drawing/2014/main" id="{A5A6BDDC-4240-8F45-72EE-DFF0BE77DCC8}"/>
              </a:ext>
            </a:extLst>
          </p:cNvPr>
          <p:cNvSpPr>
            <a:spLocks noGrp="1"/>
          </p:cNvSpPr>
          <p:nvPr>
            <p:ph type="title"/>
          </p:nvPr>
        </p:nvSpPr>
        <p:spPr/>
        <p:txBody>
          <a:bodyPr/>
          <a:lstStyle/>
          <a:p>
            <a:r>
              <a:rPr lang="en-GB"/>
              <a:t>Research</a:t>
            </a:r>
          </a:p>
        </p:txBody>
      </p:sp>
    </p:spTree>
    <p:extLst>
      <p:ext uri="{BB962C8B-B14F-4D97-AF65-F5344CB8AC3E}">
        <p14:creationId xmlns:p14="http://schemas.microsoft.com/office/powerpoint/2010/main" val="3530146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6C7E810-29C5-4B16-A198-126CBB55D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078" y="2236010"/>
            <a:ext cx="2814144" cy="1776569"/>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209655BA-4A6C-6148-8BE4-B40D103A02E5}"/>
              </a:ext>
            </a:extLst>
          </p:cNvPr>
          <p:cNvSpPr>
            <a:spLocks noGrp="1"/>
          </p:cNvSpPr>
          <p:nvPr>
            <p:ph type="title"/>
          </p:nvPr>
        </p:nvSpPr>
        <p:spPr/>
        <p:txBody>
          <a:bodyPr>
            <a:normAutofit/>
          </a:bodyPr>
          <a:lstStyle/>
          <a:p>
            <a:r>
              <a:rPr lang="en-GB" sz="3600"/>
              <a:t>www.carbontracker.org</a:t>
            </a:r>
          </a:p>
        </p:txBody>
      </p:sp>
      <p:sp>
        <p:nvSpPr>
          <p:cNvPr id="4" name="Slide Number Placeholder 3">
            <a:extLst>
              <a:ext uri="{FF2B5EF4-FFF2-40B4-BE49-F238E27FC236}">
                <a16:creationId xmlns:a16="http://schemas.microsoft.com/office/drawing/2014/main" id="{1E3C3327-416E-CD44-8274-E1C7EF4C4FD8}"/>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1754378-CC3E-E141-B8A6-3F2727EE0ABD}" type="slidenum">
              <a:rPr kumimoji="0" lang="en-GB" sz="900" b="0" i="0" u="none" strike="noStrike" kern="1200" cap="none" spc="0" normalizeH="0" baseline="0" noProof="0">
                <a:ln>
                  <a:noFill/>
                </a:ln>
                <a:solidFill>
                  <a:srgbClr val="073645"/>
                </a:solidFill>
                <a:effectLst/>
                <a:uLnTx/>
                <a:uFillTx/>
                <a:latin typeface="Tw Cen MT" panose="020B0602020104020603"/>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en-GB" sz="900" b="0" i="0" u="none" strike="noStrike" kern="1200" cap="none" spc="0" normalizeH="0" baseline="0" noProof="0">
              <a:ln>
                <a:noFill/>
              </a:ln>
              <a:solidFill>
                <a:srgbClr val="073645"/>
              </a:solidFill>
              <a:effectLst/>
              <a:uLnTx/>
              <a:uFillTx/>
              <a:latin typeface="Tw Cen MT" panose="020B0602020104020603"/>
              <a:ea typeface="+mn-ea"/>
              <a:cs typeface="+mn-cs"/>
            </a:endParaRPr>
          </a:p>
        </p:txBody>
      </p:sp>
      <p:sp>
        <p:nvSpPr>
          <p:cNvPr id="20" name="TextBox 19">
            <a:extLst>
              <a:ext uri="{FF2B5EF4-FFF2-40B4-BE49-F238E27FC236}">
                <a16:creationId xmlns:a16="http://schemas.microsoft.com/office/drawing/2014/main" id="{733C400A-E2E9-406C-1AF1-46C16199125E}"/>
              </a:ext>
            </a:extLst>
          </p:cNvPr>
          <p:cNvSpPr txBox="1"/>
          <p:nvPr/>
        </p:nvSpPr>
        <p:spPr>
          <a:xfrm>
            <a:off x="1006722" y="1677404"/>
            <a:ext cx="2814145" cy="415498"/>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a:ln>
                  <a:noFill/>
                </a:ln>
                <a:solidFill>
                  <a:srgbClr val="FF0000"/>
                </a:solidFill>
                <a:effectLst/>
                <a:uLnTx/>
                <a:uFillTx/>
                <a:latin typeface="Tw Cen MT" panose="020B0602020104020603"/>
                <a:ea typeface="+mn-ea"/>
                <a:cs typeface="+mn-cs"/>
              </a:rPr>
              <a:t>www.carbontracker.org</a:t>
            </a:r>
          </a:p>
        </p:txBody>
      </p:sp>
      <p:pic>
        <p:nvPicPr>
          <p:cNvPr id="1030" name="Picture 6" descr="S&amp;P Global Addresses Key Themes and Challenges of Quantifying Climate ...">
            <a:extLst>
              <a:ext uri="{FF2B5EF4-FFF2-40B4-BE49-F238E27FC236}">
                <a16:creationId xmlns:a16="http://schemas.microsoft.com/office/drawing/2014/main" id="{DA8E9E7A-2175-1863-CB5C-FAA1CFB6AA5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7092" y="4202458"/>
            <a:ext cx="1950116" cy="102076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32" name="Picture 8" descr="Welcome to openfunds, a non-profit global consortium dedicated to ...">
            <a:extLst>
              <a:ext uri="{FF2B5EF4-FFF2-40B4-BE49-F238E27FC236}">
                <a16:creationId xmlns:a16="http://schemas.microsoft.com/office/drawing/2014/main" id="{A9C5E143-B5E5-8AC9-C0C4-A7D9805E7B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3735" y="3435471"/>
            <a:ext cx="1950117" cy="88165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8B73DFE8-94FA-12B6-3A19-984BA9712B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1156" y="2529373"/>
            <a:ext cx="1272921" cy="1231859"/>
          </a:xfrm>
          <a:prstGeom prst="rect">
            <a:avLst/>
          </a:prstGeom>
          <a:effectLst/>
        </p:spPr>
      </p:pic>
      <p:sp>
        <p:nvSpPr>
          <p:cNvPr id="23" name="TextBox 22">
            <a:extLst>
              <a:ext uri="{FF2B5EF4-FFF2-40B4-BE49-F238E27FC236}">
                <a16:creationId xmlns:a16="http://schemas.microsoft.com/office/drawing/2014/main" id="{B18541C9-9C2B-B824-AFAB-89F240F99DCA}"/>
              </a:ext>
            </a:extLst>
          </p:cNvPr>
          <p:cNvSpPr txBox="1"/>
          <p:nvPr/>
        </p:nvSpPr>
        <p:spPr>
          <a:xfrm>
            <a:off x="5028920" y="1687618"/>
            <a:ext cx="2208860" cy="415498"/>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a:ln>
                  <a:noFill/>
                </a:ln>
                <a:solidFill>
                  <a:srgbClr val="FF0000"/>
                </a:solidFill>
                <a:effectLst/>
                <a:uLnTx/>
                <a:uFillTx/>
                <a:latin typeface="Tw Cen MT" panose="020B0602020104020603"/>
                <a:ea typeface="+mn-ea"/>
                <a:cs typeface="+mn-cs"/>
              </a:rPr>
              <a:t>3</a:t>
            </a:r>
            <a:r>
              <a:rPr kumimoji="0" lang="en-GB" sz="2100" b="0" i="0" u="none" strike="noStrike" kern="1200" cap="none" spc="0" normalizeH="0" baseline="30000" noProof="0">
                <a:ln>
                  <a:noFill/>
                </a:ln>
                <a:solidFill>
                  <a:srgbClr val="FF0000"/>
                </a:solidFill>
                <a:effectLst/>
                <a:uLnTx/>
                <a:uFillTx/>
                <a:latin typeface="Tw Cen MT" panose="020B0602020104020603"/>
                <a:ea typeface="+mn-ea"/>
                <a:cs typeface="+mn-cs"/>
              </a:rPr>
              <a:t>rd</a:t>
            </a:r>
            <a:r>
              <a:rPr kumimoji="0" lang="en-GB" sz="2100" b="0" i="0" u="none" strike="noStrike" kern="1200" cap="none" spc="0" normalizeH="0" baseline="0" noProof="0">
                <a:ln>
                  <a:noFill/>
                </a:ln>
                <a:solidFill>
                  <a:srgbClr val="FF0000"/>
                </a:solidFill>
                <a:effectLst/>
                <a:uLnTx/>
                <a:uFillTx/>
                <a:latin typeface="Tw Cen MT" panose="020B0602020104020603"/>
                <a:ea typeface="+mn-ea"/>
                <a:cs typeface="+mn-cs"/>
              </a:rPr>
              <a:t> Party Platforms</a:t>
            </a:r>
          </a:p>
        </p:txBody>
      </p:sp>
      <p:pic>
        <p:nvPicPr>
          <p:cNvPr id="24" name="Picture 2" descr="Image result for Bloomberg Logo">
            <a:extLst>
              <a:ext uri="{FF2B5EF4-FFF2-40B4-BE49-F238E27FC236}">
                <a16:creationId xmlns:a16="http://schemas.microsoft.com/office/drawing/2014/main" id="{B453B56E-345B-4105-6C4E-1156285278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9749" y="2310041"/>
            <a:ext cx="1529340" cy="5518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CB5ADF3B-37DE-AE31-E252-740637EA7970}"/>
              </a:ext>
            </a:extLst>
          </p:cNvPr>
          <p:cNvSpPr txBox="1"/>
          <p:nvPr/>
        </p:nvSpPr>
        <p:spPr>
          <a:xfrm>
            <a:off x="9180619" y="1692740"/>
            <a:ext cx="1178332" cy="415498"/>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a:ln>
                  <a:noFill/>
                </a:ln>
                <a:solidFill>
                  <a:srgbClr val="FF0000"/>
                </a:solidFill>
                <a:effectLst/>
                <a:uLnTx/>
                <a:uFillTx/>
                <a:latin typeface="Tw Cen MT" panose="020B0602020104020603"/>
                <a:ea typeface="+mn-ea"/>
                <a:cs typeface="+mn-cs"/>
              </a:rPr>
              <a:t>YouTube</a:t>
            </a:r>
          </a:p>
        </p:txBody>
      </p:sp>
      <p:pic>
        <p:nvPicPr>
          <p:cNvPr id="8" name="Picture 7">
            <a:extLst>
              <a:ext uri="{FF2B5EF4-FFF2-40B4-BE49-F238E27FC236}">
                <a16:creationId xmlns:a16="http://schemas.microsoft.com/office/drawing/2014/main" id="{C89C8474-B4E9-CB85-9FC8-F89FB2118C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80567" y="5019919"/>
            <a:ext cx="2011370" cy="506217"/>
          </a:xfrm>
          <a:prstGeom prst="rect">
            <a:avLst/>
          </a:prstGeom>
        </p:spPr>
      </p:pic>
      <p:pic>
        <p:nvPicPr>
          <p:cNvPr id="9" name="Picture 8">
            <a:extLst>
              <a:ext uri="{FF2B5EF4-FFF2-40B4-BE49-F238E27FC236}">
                <a16:creationId xmlns:a16="http://schemas.microsoft.com/office/drawing/2014/main" id="{2085CEF3-43BD-432B-2E44-344870075A4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45817" y="2856304"/>
            <a:ext cx="1074946" cy="1512987"/>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14763409-257A-DFE3-48E4-1B12FBC7714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35616" y="3366973"/>
            <a:ext cx="1256465" cy="1803260"/>
          </a:xfrm>
          <a:prstGeom prst="rect">
            <a:avLst/>
          </a:prstGeom>
          <a:ln>
            <a:solidFill>
              <a:schemeClr val="bg1">
                <a:lumMod val="50000"/>
              </a:schemeClr>
            </a:solidFill>
          </a:ln>
        </p:spPr>
      </p:pic>
      <p:pic>
        <p:nvPicPr>
          <p:cNvPr id="5" name="Picture 4">
            <a:extLst>
              <a:ext uri="{FF2B5EF4-FFF2-40B4-BE49-F238E27FC236}">
                <a16:creationId xmlns:a16="http://schemas.microsoft.com/office/drawing/2014/main" id="{11DABE53-455C-FCA3-A1BC-0495016BBC4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4031" y="3050651"/>
            <a:ext cx="1154212" cy="1634419"/>
          </a:xfrm>
          <a:prstGeom prst="rect">
            <a:avLst/>
          </a:prstGeom>
        </p:spPr>
      </p:pic>
      <p:pic>
        <p:nvPicPr>
          <p:cNvPr id="13" name="Picture 12">
            <a:extLst>
              <a:ext uri="{FF2B5EF4-FFF2-40B4-BE49-F238E27FC236}">
                <a16:creationId xmlns:a16="http://schemas.microsoft.com/office/drawing/2014/main" id="{208BB8C3-C755-EE3A-2B01-DDCA23271DE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34221" y="3657246"/>
            <a:ext cx="1189732" cy="1718260"/>
          </a:xfrm>
          <a:prstGeom prst="rect">
            <a:avLst/>
          </a:prstGeom>
          <a:ln>
            <a:solidFill>
              <a:schemeClr val="bg1">
                <a:lumMod val="50000"/>
              </a:schemeClr>
            </a:solidFill>
          </a:ln>
        </p:spPr>
      </p:pic>
      <p:pic>
        <p:nvPicPr>
          <p:cNvPr id="10" name="Picture 9">
            <a:extLst>
              <a:ext uri="{FF2B5EF4-FFF2-40B4-BE49-F238E27FC236}">
                <a16:creationId xmlns:a16="http://schemas.microsoft.com/office/drawing/2014/main" id="{3A0A793B-C514-237A-63EF-4D9B34A9AD7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99388" y="3921930"/>
            <a:ext cx="1238995" cy="1634419"/>
          </a:xfrm>
          <a:prstGeom prst="rect">
            <a:avLst/>
          </a:prstGeom>
        </p:spPr>
      </p:pic>
      <p:pic>
        <p:nvPicPr>
          <p:cNvPr id="7" name="Picture 6">
            <a:extLst>
              <a:ext uri="{FF2B5EF4-FFF2-40B4-BE49-F238E27FC236}">
                <a16:creationId xmlns:a16="http://schemas.microsoft.com/office/drawing/2014/main" id="{8FA7F4CB-0EEB-0073-A2AD-DE8AC2C95577}"/>
              </a:ext>
            </a:extLst>
          </p:cNvPr>
          <p:cNvPicPr>
            <a:picLocks noChangeAspect="1"/>
          </p:cNvPicPr>
          <p:nvPr/>
        </p:nvPicPr>
        <p:blipFill>
          <a:blip r:embed="rId14"/>
          <a:stretch>
            <a:fillRect/>
          </a:stretch>
        </p:blipFill>
        <p:spPr>
          <a:xfrm>
            <a:off x="8434842" y="2593431"/>
            <a:ext cx="2669885" cy="2175641"/>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DAA7D239-1ED0-C734-FFE8-6A206E7DECE8}"/>
              </a:ext>
            </a:extLst>
          </p:cNvPr>
          <p:cNvPicPr>
            <a:picLocks noChangeAspect="1"/>
          </p:cNvPicPr>
          <p:nvPr/>
        </p:nvPicPr>
        <p:blipFill>
          <a:blip r:embed="rId15"/>
          <a:stretch>
            <a:fillRect/>
          </a:stretch>
        </p:blipFill>
        <p:spPr>
          <a:xfrm>
            <a:off x="1533164" y="4441460"/>
            <a:ext cx="1275359" cy="1803261"/>
          </a:xfrm>
          <a:prstGeom prst="rect">
            <a:avLst/>
          </a:prstGeom>
        </p:spPr>
      </p:pic>
    </p:spTree>
    <p:extLst>
      <p:ext uri="{BB962C8B-B14F-4D97-AF65-F5344CB8AC3E}">
        <p14:creationId xmlns:p14="http://schemas.microsoft.com/office/powerpoint/2010/main" val="3286082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037CD-181E-B4E3-5D10-BE357812AB0B}"/>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E68E495C-9DAF-0ECB-DC1E-7DBC800AF137}"/>
              </a:ext>
            </a:extLst>
          </p:cNvPr>
          <p:cNvSpPr>
            <a:spLocks noGrp="1"/>
          </p:cNvSpPr>
          <p:nvPr>
            <p:ph sz="half" idx="2"/>
          </p:nvPr>
        </p:nvSpPr>
        <p:spPr>
          <a:xfrm>
            <a:off x="5262401" y="307299"/>
            <a:ext cx="6235778" cy="6243402"/>
          </a:xfrm>
        </p:spPr>
        <p:txBody>
          <a:bodyPr vert="horz" lIns="91440" tIns="45720" rIns="91440" bIns="45720" rtlCol="0" anchor="t">
            <a:noAutofit/>
          </a:bodyPr>
          <a:lstStyle/>
          <a:p>
            <a:pPr marL="0" indent="0" algn="ctr">
              <a:spcBef>
                <a:spcPts val="0"/>
              </a:spcBef>
              <a:buNone/>
            </a:pPr>
            <a:r>
              <a:rPr lang="en-GB" sz="2400" b="1">
                <a:solidFill>
                  <a:schemeClr val="accent2"/>
                </a:solidFill>
              </a:rPr>
              <a:t>Olivia Bisel</a:t>
            </a:r>
          </a:p>
          <a:p>
            <a:pPr marL="0" indent="0" algn="ctr">
              <a:spcBef>
                <a:spcPts val="0"/>
              </a:spcBef>
              <a:buNone/>
            </a:pPr>
            <a:r>
              <a:rPr lang="en-GB" sz="1800" b="1"/>
              <a:t>Associate Analysts &amp; Lead Author – Carbon Tracker</a:t>
            </a:r>
          </a:p>
          <a:p>
            <a:pPr>
              <a:spcBef>
                <a:spcPts val="600"/>
              </a:spcBef>
              <a:spcAft>
                <a:spcPts val="600"/>
              </a:spcAft>
            </a:pPr>
            <a:r>
              <a:rPr lang="en-GB" sz="1400"/>
              <a:t>Olivia joined Carbon Tracker’s Oil, Gas &amp; Mining Team as an Associate Analyst in 2023. </a:t>
            </a:r>
          </a:p>
          <a:p>
            <a:pPr>
              <a:spcBef>
                <a:spcPts val="600"/>
              </a:spcBef>
              <a:spcAft>
                <a:spcPts val="600"/>
              </a:spcAft>
            </a:pPr>
            <a:r>
              <a:rPr lang="en-GB" sz="1400"/>
              <a:t>Previously, Olivia managed a project on climate-related financial risk for the University of Oxford. She has also advised private equity, growth equity, and private credit investors as an ESG management consultant at Malk Partners.</a:t>
            </a:r>
          </a:p>
          <a:p>
            <a:pPr>
              <a:spcBef>
                <a:spcPts val="600"/>
              </a:spcBef>
              <a:spcAft>
                <a:spcPts val="600"/>
              </a:spcAft>
            </a:pPr>
            <a:r>
              <a:rPr lang="en-GB" sz="1400"/>
              <a:t>Olivia holds an MSc in Sustainability, Enterprise, &amp; the Environment from Oxford University &amp; a BS in International Affairs from Georgetown University.</a:t>
            </a:r>
          </a:p>
          <a:p>
            <a:pPr marL="0" indent="0">
              <a:spcBef>
                <a:spcPts val="600"/>
              </a:spcBef>
              <a:spcAft>
                <a:spcPts val="600"/>
              </a:spcAft>
              <a:buNone/>
            </a:pPr>
            <a:endParaRPr lang="en-GB" sz="1400"/>
          </a:p>
          <a:p>
            <a:pPr marL="0" indent="0" algn="ctr">
              <a:spcBef>
                <a:spcPts val="600"/>
              </a:spcBef>
              <a:buNone/>
            </a:pPr>
            <a:r>
              <a:rPr lang="en-GB" sz="2400" b="1">
                <a:solidFill>
                  <a:schemeClr val="accent2"/>
                </a:solidFill>
              </a:rPr>
              <a:t>Rich Collett-White</a:t>
            </a:r>
          </a:p>
          <a:p>
            <a:pPr marL="0" indent="0" algn="ctr">
              <a:spcBef>
                <a:spcPts val="0"/>
              </a:spcBef>
              <a:buNone/>
            </a:pPr>
            <a:r>
              <a:rPr lang="en-GB" sz="1800" b="1"/>
              <a:t>Analyst &amp; Co-Author – Carbon Tracker</a:t>
            </a:r>
          </a:p>
          <a:p>
            <a:pPr>
              <a:spcBef>
                <a:spcPts val="600"/>
              </a:spcBef>
              <a:spcAft>
                <a:spcPts val="600"/>
              </a:spcAft>
            </a:pPr>
            <a:r>
              <a:rPr lang="en-GB" sz="1400"/>
              <a:t>Rich joined Carbon Tracker in October 2023 as an analyst in the Oil, Gas &amp; Mining team.</a:t>
            </a:r>
          </a:p>
          <a:p>
            <a:pPr>
              <a:spcBef>
                <a:spcPts val="600"/>
              </a:spcBef>
              <a:spcAft>
                <a:spcPts val="600"/>
              </a:spcAft>
            </a:pPr>
            <a:r>
              <a:rPr lang="en-GB" sz="1400"/>
              <a:t>Prior to this, he worked as an editor &amp; reporter at </a:t>
            </a:r>
            <a:r>
              <a:rPr lang="en-GB" sz="1400" err="1"/>
              <a:t>DeSmog</a:t>
            </a:r>
            <a:r>
              <a:rPr lang="en-GB" sz="1400"/>
              <a:t>, investigating misinformation, greenwashing and the influence of vested interests on climate and energy policy.</a:t>
            </a:r>
          </a:p>
          <a:p>
            <a:pPr>
              <a:spcBef>
                <a:spcPts val="600"/>
              </a:spcBef>
              <a:spcAft>
                <a:spcPts val="600"/>
              </a:spcAft>
            </a:pPr>
            <a:r>
              <a:rPr lang="en-GB" sz="1400"/>
              <a:t>Rich holds an MSc in environmental &amp; energy economics from UCL &amp; a BA in French &amp; Russian from Oxford University.</a:t>
            </a:r>
          </a:p>
        </p:txBody>
      </p:sp>
      <p:sp>
        <p:nvSpPr>
          <p:cNvPr id="4" name="Slide Number Placeholder 3">
            <a:extLst>
              <a:ext uri="{FF2B5EF4-FFF2-40B4-BE49-F238E27FC236}">
                <a16:creationId xmlns:a16="http://schemas.microsoft.com/office/drawing/2014/main" id="{3ABF8709-4847-F4EF-C1AA-B936C5FABD0B}"/>
              </a:ext>
            </a:extLst>
          </p:cNvPr>
          <p:cNvSpPr>
            <a:spLocks noGrp="1"/>
          </p:cNvSpPr>
          <p:nvPr>
            <p:ph type="sldNum" sz="quarter" idx="12"/>
          </p:nvPr>
        </p:nvSpPr>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1754378-CC3E-E141-B8A6-3F2727EE0ABD}" type="slidenum">
              <a:rPr kumimoji="0" lang="en-GB" sz="1200" b="0" i="0" u="none" strike="noStrike" kern="1200" cap="none" spc="0" normalizeH="0" baseline="0" noProof="0">
                <a:ln>
                  <a:noFill/>
                </a:ln>
                <a:solidFill>
                  <a:srgbClr val="073645"/>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a:t>
            </a:fld>
            <a:endParaRPr kumimoji="0" lang="en-GB" sz="1200" b="0" i="0" u="none" strike="noStrike" kern="1200" cap="none" spc="0" normalizeH="0" baseline="0" noProof="0">
              <a:ln>
                <a:noFill/>
              </a:ln>
              <a:solidFill>
                <a:srgbClr val="073645"/>
              </a:solidFill>
              <a:effectLst/>
              <a:uLnTx/>
              <a:uFillTx/>
              <a:latin typeface="Tw Cen MT" panose="020B0602020104020603"/>
              <a:ea typeface="+mn-ea"/>
              <a:cs typeface="+mn-cs"/>
            </a:endParaRPr>
          </a:p>
        </p:txBody>
      </p:sp>
      <p:pic>
        <p:nvPicPr>
          <p:cNvPr id="5" name="Picture 4">
            <a:extLst>
              <a:ext uri="{FF2B5EF4-FFF2-40B4-BE49-F238E27FC236}">
                <a16:creationId xmlns:a16="http://schemas.microsoft.com/office/drawing/2014/main" id="{82B2DCE0-84E8-C4CD-B8EE-4D9E22C1BD1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89367" y="3564683"/>
            <a:ext cx="2338388" cy="2495897"/>
          </a:xfrm>
          <a:prstGeom prst="rect">
            <a:avLst/>
          </a:prstGeom>
        </p:spPr>
      </p:pic>
      <p:pic>
        <p:nvPicPr>
          <p:cNvPr id="11" name="Picture 10" descr="A person smiling at the camera&#10;&#10;Description automatically generated">
            <a:extLst>
              <a:ext uri="{FF2B5EF4-FFF2-40B4-BE49-F238E27FC236}">
                <a16:creationId xmlns:a16="http://schemas.microsoft.com/office/drawing/2014/main" id="{286743D2-93F6-B11C-AA89-B013434022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465" y="484598"/>
            <a:ext cx="2305372" cy="2495898"/>
          </a:xfrm>
          <a:prstGeom prst="rect">
            <a:avLst/>
          </a:prstGeom>
        </p:spPr>
      </p:pic>
    </p:spTree>
    <p:extLst>
      <p:ext uri="{BB962C8B-B14F-4D97-AF65-F5344CB8AC3E}">
        <p14:creationId xmlns:p14="http://schemas.microsoft.com/office/powerpoint/2010/main" val="1765189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65778-F642-AA2B-CC96-9293F8BD3F75}"/>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CB05A2CB-5A45-ED36-14C6-562B2C24BE90}"/>
              </a:ext>
            </a:extLst>
          </p:cNvPr>
          <p:cNvSpPr>
            <a:spLocks noGrp="1"/>
          </p:cNvSpPr>
          <p:nvPr>
            <p:ph sz="half" idx="2"/>
          </p:nvPr>
        </p:nvSpPr>
        <p:spPr>
          <a:xfrm>
            <a:off x="5346622" y="247933"/>
            <a:ext cx="6235778" cy="6243402"/>
          </a:xfrm>
        </p:spPr>
        <p:txBody>
          <a:bodyPr vert="horz" lIns="91440" tIns="45720" rIns="91440" bIns="45720" rtlCol="0" anchor="t">
            <a:noAutofit/>
          </a:bodyPr>
          <a:lstStyle/>
          <a:p>
            <a:pPr marL="0" indent="0" algn="ctr">
              <a:spcBef>
                <a:spcPts val="0"/>
              </a:spcBef>
              <a:buNone/>
            </a:pPr>
            <a:r>
              <a:rPr lang="en-GB" sz="2400" b="1" dirty="0">
                <a:solidFill>
                  <a:schemeClr val="accent2"/>
                </a:solidFill>
              </a:rPr>
              <a:t>Luis </a:t>
            </a:r>
            <a:r>
              <a:rPr lang="en-GB" sz="2400" b="1" dirty="0" err="1">
                <a:solidFill>
                  <a:schemeClr val="accent2"/>
                </a:solidFill>
              </a:rPr>
              <a:t>Cabra</a:t>
            </a:r>
            <a:r>
              <a:rPr lang="en-GB" sz="2400" b="1" dirty="0">
                <a:solidFill>
                  <a:schemeClr val="accent2"/>
                </a:solidFill>
              </a:rPr>
              <a:t> </a:t>
            </a:r>
          </a:p>
          <a:p>
            <a:pPr marL="0" indent="0" algn="ctr">
              <a:spcBef>
                <a:spcPts val="0"/>
              </a:spcBef>
              <a:buNone/>
            </a:pPr>
            <a:r>
              <a:rPr lang="en-GB" sz="1800" b="1" dirty="0"/>
              <a:t>EMD Energy Transition Tech, Institutional Affairs &amp; Deputy CEO Repsol</a:t>
            </a:r>
          </a:p>
          <a:p>
            <a:pPr>
              <a:spcBef>
                <a:spcPts val="600"/>
              </a:spcBef>
              <a:spcAft>
                <a:spcPts val="600"/>
              </a:spcAft>
            </a:pPr>
            <a:r>
              <a:rPr lang="en-GB" sz="1400" dirty="0"/>
              <a:t>Luis is executive managing director of Energy Transition, Technology, Institutional Affairs, &amp; deputy CEO. He is a member of Repsol's Executive Committee.  </a:t>
            </a:r>
          </a:p>
          <a:p>
            <a:pPr>
              <a:spcBef>
                <a:spcPts val="600"/>
              </a:spcBef>
              <a:spcAft>
                <a:spcPts val="600"/>
              </a:spcAft>
            </a:pPr>
            <a:r>
              <a:rPr lang="en-GB" sz="1400" dirty="0"/>
              <a:t>His responsibilities include core areas for the development &amp; implementation of the company's energy transition strategy, such as Technology, Digitalization, Engineering, &amp; Sustainability. </a:t>
            </a:r>
          </a:p>
          <a:p>
            <a:pPr>
              <a:spcBef>
                <a:spcPts val="600"/>
              </a:spcBef>
              <a:spcAft>
                <a:spcPts val="1800"/>
              </a:spcAft>
            </a:pPr>
            <a:r>
              <a:rPr lang="en-GB" sz="1400" dirty="0"/>
              <a:t>He has held leadership roles in several Intl </a:t>
            </a:r>
            <a:r>
              <a:rPr lang="en-GB" sz="1400" dirty="0" err="1"/>
              <a:t>Assocs</a:t>
            </a:r>
            <a:r>
              <a:rPr lang="en-GB" sz="1400" dirty="0"/>
              <a:t>, including as chair of the Automotive Fuels Action Group &amp; a member of the EU Research Advisory Board. He holds a PhD in Chemical Engineering.</a:t>
            </a:r>
          </a:p>
          <a:p>
            <a:pPr marL="0" indent="0" algn="ctr">
              <a:spcBef>
                <a:spcPts val="600"/>
              </a:spcBef>
              <a:buNone/>
            </a:pPr>
            <a:r>
              <a:rPr lang="en-GB" sz="2400" b="1" dirty="0">
                <a:solidFill>
                  <a:schemeClr val="accent2"/>
                </a:solidFill>
              </a:rPr>
              <a:t>Antonio Lorenzo </a:t>
            </a:r>
          </a:p>
          <a:p>
            <a:pPr marL="0" indent="0" algn="ctr">
              <a:spcBef>
                <a:spcPts val="0"/>
              </a:spcBef>
              <a:buNone/>
            </a:pPr>
            <a:r>
              <a:rPr lang="en-GB" sz="1800" b="1" dirty="0"/>
              <a:t>Chief Financial Officer - Repsol</a:t>
            </a:r>
          </a:p>
          <a:p>
            <a:pPr>
              <a:spcBef>
                <a:spcPts val="600"/>
              </a:spcBef>
              <a:spcAft>
                <a:spcPts val="600"/>
              </a:spcAft>
            </a:pPr>
            <a:r>
              <a:rPr lang="en-GB" sz="1400" dirty="0"/>
              <a:t>Antonio is currently Repsol's chief financial officer (CFO) &amp; a member of the Executive Committee.</a:t>
            </a:r>
          </a:p>
          <a:p>
            <a:pPr>
              <a:spcBef>
                <a:spcPts val="600"/>
              </a:spcBef>
              <a:spcAft>
                <a:spcPts val="600"/>
              </a:spcAft>
            </a:pPr>
            <a:r>
              <a:rPr lang="en-GB" sz="1400" dirty="0"/>
              <a:t>His role involves optimizing the corporate development and financial-economic structure of the Company. His responsibilities also encompass the design of the strategy, relations with analysts &amp; investors, &amp; reporting.</a:t>
            </a:r>
          </a:p>
          <a:p>
            <a:pPr>
              <a:spcBef>
                <a:spcPts val="600"/>
              </a:spcBef>
              <a:spcAft>
                <a:spcPts val="600"/>
              </a:spcAft>
            </a:pPr>
            <a:r>
              <a:rPr lang="en-GB" sz="1400" dirty="0"/>
              <a:t>Antonio joined Repsol in 1990. From 2008 on, he has held executive positions in the areas of Planning &amp; Control, Risk &amp; Regulatory Mgmt. &amp; served as the executive managing director of Strategy, Control, &amp; Resources until July 2018.</a:t>
            </a:r>
          </a:p>
        </p:txBody>
      </p:sp>
      <p:sp>
        <p:nvSpPr>
          <p:cNvPr id="4" name="Slide Number Placeholder 3">
            <a:extLst>
              <a:ext uri="{FF2B5EF4-FFF2-40B4-BE49-F238E27FC236}">
                <a16:creationId xmlns:a16="http://schemas.microsoft.com/office/drawing/2014/main" id="{FDD0143F-296E-EB04-71FC-7E876149B69A}"/>
              </a:ext>
            </a:extLst>
          </p:cNvPr>
          <p:cNvSpPr>
            <a:spLocks noGrp="1"/>
          </p:cNvSpPr>
          <p:nvPr>
            <p:ph type="sldNum" sz="quarter" idx="12"/>
          </p:nvPr>
        </p:nvSpPr>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1754378-CC3E-E141-B8A6-3F2727EE0ABD}" type="slidenum">
              <a:rPr kumimoji="0" lang="en-GB" sz="1200" b="0" i="0" u="none" strike="noStrike" kern="1200" cap="none" spc="0" normalizeH="0" baseline="0" noProof="0">
                <a:ln>
                  <a:noFill/>
                </a:ln>
                <a:solidFill>
                  <a:srgbClr val="073645"/>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6</a:t>
            </a:fld>
            <a:endParaRPr kumimoji="0" lang="en-GB" sz="1200" b="0" i="0" u="none" strike="noStrike" kern="1200" cap="none" spc="0" normalizeH="0" baseline="0" noProof="0">
              <a:ln>
                <a:noFill/>
              </a:ln>
              <a:solidFill>
                <a:srgbClr val="073645"/>
              </a:solidFill>
              <a:effectLst/>
              <a:uLnTx/>
              <a:uFillTx/>
              <a:latin typeface="Tw Cen MT" panose="020B0602020104020603"/>
              <a:ea typeface="+mn-ea"/>
              <a:cs typeface="+mn-cs"/>
            </a:endParaRPr>
          </a:p>
        </p:txBody>
      </p:sp>
      <p:pic>
        <p:nvPicPr>
          <p:cNvPr id="5" name="Picture 4" descr="A person in a suit and tie&#10;&#10;Description automatically generated">
            <a:extLst>
              <a:ext uri="{FF2B5EF4-FFF2-40B4-BE49-F238E27FC236}">
                <a16:creationId xmlns:a16="http://schemas.microsoft.com/office/drawing/2014/main" id="{4D38437C-15E4-DF24-5CB0-B3A83D514E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404" y="682122"/>
            <a:ext cx="2338388" cy="2519363"/>
          </a:xfrm>
          <a:prstGeom prst="rect">
            <a:avLst/>
          </a:prstGeom>
        </p:spPr>
      </p:pic>
      <p:pic>
        <p:nvPicPr>
          <p:cNvPr id="9" name="Picture 8" descr="A person in a suit and tie&#10;&#10;Description automatically generated">
            <a:extLst>
              <a:ext uri="{FF2B5EF4-FFF2-40B4-BE49-F238E27FC236}">
                <a16:creationId xmlns:a16="http://schemas.microsoft.com/office/drawing/2014/main" id="{C945A945-7431-3B79-12D1-797B6AD2F7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2151" y="3793031"/>
            <a:ext cx="2228428" cy="2563320"/>
          </a:xfrm>
          <a:prstGeom prst="rect">
            <a:avLst/>
          </a:prstGeom>
        </p:spPr>
      </p:pic>
    </p:spTree>
    <p:extLst>
      <p:ext uri="{BB962C8B-B14F-4D97-AF65-F5344CB8AC3E}">
        <p14:creationId xmlns:p14="http://schemas.microsoft.com/office/powerpoint/2010/main" val="3313342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BD707-955F-174F-9182-E6FCE6CCF8E8}"/>
              </a:ext>
            </a:extLst>
          </p:cNvPr>
          <p:cNvSpPr>
            <a:spLocks noGrp="1"/>
          </p:cNvSpPr>
          <p:nvPr>
            <p:ph type="title"/>
          </p:nvPr>
        </p:nvSpPr>
        <p:spPr/>
        <p:txBody>
          <a:bodyPr>
            <a:normAutofit/>
          </a:bodyPr>
          <a:lstStyle/>
          <a:p>
            <a:r>
              <a:rPr lang="en-GB" sz="3200"/>
              <a:t>Use emissions targets to assess transition plans through two lenses</a:t>
            </a:r>
          </a:p>
        </p:txBody>
      </p:sp>
      <p:sp>
        <p:nvSpPr>
          <p:cNvPr id="4" name="Slide Number Placeholder 3">
            <a:extLst>
              <a:ext uri="{FF2B5EF4-FFF2-40B4-BE49-F238E27FC236}">
                <a16:creationId xmlns:a16="http://schemas.microsoft.com/office/drawing/2014/main" id="{0C3C3E9A-F7BF-BA80-45D5-0665063E8595}"/>
              </a:ext>
            </a:extLst>
          </p:cNvPr>
          <p:cNvSpPr>
            <a:spLocks noGrp="1"/>
          </p:cNvSpPr>
          <p:nvPr>
            <p:ph type="sldNum" sz="quarter" idx="12"/>
          </p:nvPr>
        </p:nvSpPr>
        <p:spPr/>
        <p:txBody>
          <a:bodyPr/>
          <a:lstStyle/>
          <a:p>
            <a:fld id="{91754378-CC3E-E141-B8A6-3F2727EE0ABD}" type="slidenum">
              <a:rPr lang="en-GB" smtClean="0"/>
              <a:t>7</a:t>
            </a:fld>
            <a:endParaRPr lang="en-GB"/>
          </a:p>
        </p:txBody>
      </p:sp>
      <p:pic>
        <p:nvPicPr>
          <p:cNvPr id="5" name="Picture 4">
            <a:extLst>
              <a:ext uri="{FF2B5EF4-FFF2-40B4-BE49-F238E27FC236}">
                <a16:creationId xmlns:a16="http://schemas.microsoft.com/office/drawing/2014/main" id="{D3FD85C5-04BB-9B88-0E83-3C324E7CEF1B}"/>
              </a:ext>
            </a:extLst>
          </p:cNvPr>
          <p:cNvPicPr>
            <a:picLocks noChangeAspect="1"/>
          </p:cNvPicPr>
          <p:nvPr/>
        </p:nvPicPr>
        <p:blipFill>
          <a:blip r:embed="rId3"/>
          <a:stretch>
            <a:fillRect/>
          </a:stretch>
        </p:blipFill>
        <p:spPr>
          <a:xfrm>
            <a:off x="1538918" y="2911062"/>
            <a:ext cx="2383786" cy="861576"/>
          </a:xfrm>
          <a:prstGeom prst="rect">
            <a:avLst/>
          </a:prstGeom>
          <a:ln>
            <a:solidFill>
              <a:schemeClr val="bg1">
                <a:lumMod val="50000"/>
              </a:schemeClr>
            </a:solidFill>
          </a:ln>
        </p:spPr>
      </p:pic>
      <p:pic>
        <p:nvPicPr>
          <p:cNvPr id="6" name="Picture 5">
            <a:extLst>
              <a:ext uri="{FF2B5EF4-FFF2-40B4-BE49-F238E27FC236}">
                <a16:creationId xmlns:a16="http://schemas.microsoft.com/office/drawing/2014/main" id="{15C418C0-634E-FABD-205F-82045AF4F67B}"/>
              </a:ext>
            </a:extLst>
          </p:cNvPr>
          <p:cNvPicPr>
            <a:picLocks noChangeAspect="1"/>
          </p:cNvPicPr>
          <p:nvPr/>
        </p:nvPicPr>
        <p:blipFill>
          <a:blip r:embed="rId4"/>
          <a:stretch>
            <a:fillRect/>
          </a:stretch>
        </p:blipFill>
        <p:spPr>
          <a:xfrm>
            <a:off x="7190598" y="2905034"/>
            <a:ext cx="2545342" cy="2154305"/>
          </a:xfrm>
          <a:prstGeom prst="rect">
            <a:avLst/>
          </a:prstGeom>
          <a:ln>
            <a:solidFill>
              <a:schemeClr val="bg1">
                <a:lumMod val="50000"/>
              </a:schemeClr>
            </a:solidFill>
          </a:ln>
        </p:spPr>
      </p:pic>
      <p:sp>
        <p:nvSpPr>
          <p:cNvPr id="8" name="Content Placeholder 2">
            <a:extLst>
              <a:ext uri="{FF2B5EF4-FFF2-40B4-BE49-F238E27FC236}">
                <a16:creationId xmlns:a16="http://schemas.microsoft.com/office/drawing/2014/main" id="{00525B52-C614-F6B5-DCC6-0CD03B5C6940}"/>
              </a:ext>
            </a:extLst>
          </p:cNvPr>
          <p:cNvSpPr>
            <a:spLocks noGrp="1"/>
          </p:cNvSpPr>
          <p:nvPr>
            <p:ph idx="1"/>
          </p:nvPr>
        </p:nvSpPr>
        <p:spPr>
          <a:xfrm>
            <a:off x="6821865" y="1803368"/>
            <a:ext cx="5074024" cy="1579125"/>
          </a:xfrm>
        </p:spPr>
        <p:txBody>
          <a:bodyPr>
            <a:noAutofit/>
          </a:bodyPr>
          <a:lstStyle/>
          <a:p>
            <a:pPr marL="0" indent="0" algn="ctr">
              <a:buNone/>
            </a:pPr>
            <a:r>
              <a:rPr lang="en-GB" sz="2800"/>
              <a:t>Exposure to </a:t>
            </a:r>
            <a:r>
              <a:rPr lang="en-GB" sz="2800" u="sng">
                <a:solidFill>
                  <a:schemeClr val="accent5"/>
                </a:solidFill>
              </a:rPr>
              <a:t>climate-related financial risks / opportunities</a:t>
            </a:r>
            <a:endParaRPr lang="en-GB" sz="2800">
              <a:solidFill>
                <a:schemeClr val="accent5"/>
              </a:solidFill>
            </a:endParaRPr>
          </a:p>
        </p:txBody>
      </p:sp>
      <p:sp>
        <p:nvSpPr>
          <p:cNvPr id="9" name="TextBox 8">
            <a:extLst>
              <a:ext uri="{FF2B5EF4-FFF2-40B4-BE49-F238E27FC236}">
                <a16:creationId xmlns:a16="http://schemas.microsoft.com/office/drawing/2014/main" id="{698483A6-BC68-0683-E5BE-182EA39DCF0D}"/>
              </a:ext>
            </a:extLst>
          </p:cNvPr>
          <p:cNvSpPr txBox="1"/>
          <p:nvPr/>
        </p:nvSpPr>
        <p:spPr>
          <a:xfrm>
            <a:off x="5771577" y="3105834"/>
            <a:ext cx="1050288" cy="646331"/>
          </a:xfrm>
          <a:prstGeom prst="rect">
            <a:avLst/>
          </a:prstGeom>
          <a:noFill/>
        </p:spPr>
        <p:txBody>
          <a:bodyPr wrap="none" rtlCol="0">
            <a:spAutoFit/>
          </a:bodyPr>
          <a:lstStyle/>
          <a:p>
            <a:r>
              <a:rPr lang="en-GB" sz="3600" u="sng"/>
              <a:t>AND</a:t>
            </a:r>
          </a:p>
        </p:txBody>
      </p:sp>
      <p:sp>
        <p:nvSpPr>
          <p:cNvPr id="10" name="TextBox 9">
            <a:extLst>
              <a:ext uri="{FF2B5EF4-FFF2-40B4-BE49-F238E27FC236}">
                <a16:creationId xmlns:a16="http://schemas.microsoft.com/office/drawing/2014/main" id="{C8FE5D34-8D1F-91A8-C548-0491B6BCD9CD}"/>
              </a:ext>
            </a:extLst>
          </p:cNvPr>
          <p:cNvSpPr txBox="1"/>
          <p:nvPr/>
        </p:nvSpPr>
        <p:spPr>
          <a:xfrm>
            <a:off x="8324626" y="5547350"/>
            <a:ext cx="184731" cy="369332"/>
          </a:xfrm>
          <a:prstGeom prst="rect">
            <a:avLst/>
          </a:prstGeom>
          <a:noFill/>
        </p:spPr>
        <p:txBody>
          <a:bodyPr wrap="none" rtlCol="0">
            <a:spAutoFit/>
          </a:bodyPr>
          <a:lstStyle/>
          <a:p>
            <a:endParaRPr lang="en-GB"/>
          </a:p>
        </p:txBody>
      </p:sp>
      <p:sp>
        <p:nvSpPr>
          <p:cNvPr id="11" name="Content Placeholder 2">
            <a:extLst>
              <a:ext uri="{FF2B5EF4-FFF2-40B4-BE49-F238E27FC236}">
                <a16:creationId xmlns:a16="http://schemas.microsoft.com/office/drawing/2014/main" id="{F32F9957-C193-2113-A842-2D7A973C4002}"/>
              </a:ext>
            </a:extLst>
          </p:cNvPr>
          <p:cNvSpPr txBox="1">
            <a:spLocks/>
          </p:cNvSpPr>
          <p:nvPr/>
        </p:nvSpPr>
        <p:spPr>
          <a:xfrm>
            <a:off x="1436446" y="1807717"/>
            <a:ext cx="4114800" cy="1143000"/>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685800" indent="-342900" algn="l" defTabSz="685800" rtl="0" eaLnBrk="1" latinLnBrk="0" hangingPunct="1">
              <a:spcBef>
                <a:spcPct val="20000"/>
              </a:spcBef>
              <a:buFont typeface="Courier New" panose="02070309020205020404" pitchFamily="49" charset="0"/>
              <a:buChar char="o"/>
              <a:defRPr sz="18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lgn="ctr">
              <a:buNone/>
            </a:pPr>
            <a:r>
              <a:rPr lang="en-GB" sz="2800"/>
              <a:t>Reduction in </a:t>
            </a:r>
            <a:r>
              <a:rPr lang="en-GB" sz="2800" u="sng">
                <a:solidFill>
                  <a:schemeClr val="accent4"/>
                </a:solidFill>
              </a:rPr>
              <a:t>climate impact</a:t>
            </a:r>
            <a:r>
              <a:rPr lang="en-GB" sz="2800">
                <a:solidFill>
                  <a:schemeClr val="accent4"/>
                </a:solidFill>
              </a:rPr>
              <a:t> </a:t>
            </a:r>
            <a:r>
              <a:rPr lang="en-GB" sz="2800"/>
              <a:t>of corporate activities</a:t>
            </a:r>
          </a:p>
        </p:txBody>
      </p:sp>
      <p:pic>
        <p:nvPicPr>
          <p:cNvPr id="12" name="Picture 11">
            <a:extLst>
              <a:ext uri="{FF2B5EF4-FFF2-40B4-BE49-F238E27FC236}">
                <a16:creationId xmlns:a16="http://schemas.microsoft.com/office/drawing/2014/main" id="{6A849F5D-3A85-6153-280E-D766BF3C3A72}"/>
              </a:ext>
            </a:extLst>
          </p:cNvPr>
          <p:cNvPicPr>
            <a:picLocks noChangeAspect="1"/>
          </p:cNvPicPr>
          <p:nvPr/>
        </p:nvPicPr>
        <p:blipFill>
          <a:blip r:embed="rId5"/>
          <a:stretch>
            <a:fillRect/>
          </a:stretch>
        </p:blipFill>
        <p:spPr>
          <a:xfrm>
            <a:off x="3364173" y="3189095"/>
            <a:ext cx="2080802" cy="1092421"/>
          </a:xfrm>
          <a:prstGeom prst="rect">
            <a:avLst/>
          </a:prstGeom>
          <a:ln>
            <a:solidFill>
              <a:schemeClr val="bg1">
                <a:lumMod val="50000"/>
              </a:schemeClr>
            </a:solidFill>
          </a:ln>
        </p:spPr>
      </p:pic>
      <p:pic>
        <p:nvPicPr>
          <p:cNvPr id="14" name="Picture 13">
            <a:extLst>
              <a:ext uri="{FF2B5EF4-FFF2-40B4-BE49-F238E27FC236}">
                <a16:creationId xmlns:a16="http://schemas.microsoft.com/office/drawing/2014/main" id="{4BA9A29C-BDD1-D0AF-1B65-93F4D7BEE7DE}"/>
              </a:ext>
            </a:extLst>
          </p:cNvPr>
          <p:cNvPicPr>
            <a:picLocks noChangeAspect="1"/>
          </p:cNvPicPr>
          <p:nvPr/>
        </p:nvPicPr>
        <p:blipFill>
          <a:blip r:embed="rId6"/>
          <a:stretch>
            <a:fillRect/>
          </a:stretch>
        </p:blipFill>
        <p:spPr>
          <a:xfrm>
            <a:off x="7676048" y="3804410"/>
            <a:ext cx="2510962" cy="1673974"/>
          </a:xfrm>
          <a:prstGeom prst="rect">
            <a:avLst/>
          </a:prstGeom>
          <a:ln>
            <a:solidFill>
              <a:schemeClr val="bg1">
                <a:lumMod val="50000"/>
              </a:schemeClr>
            </a:solidFill>
          </a:ln>
        </p:spPr>
      </p:pic>
      <p:pic>
        <p:nvPicPr>
          <p:cNvPr id="16" name="Picture 15">
            <a:extLst>
              <a:ext uri="{FF2B5EF4-FFF2-40B4-BE49-F238E27FC236}">
                <a16:creationId xmlns:a16="http://schemas.microsoft.com/office/drawing/2014/main" id="{3E147406-801E-F5DC-A94F-4A0682C7EA82}"/>
              </a:ext>
            </a:extLst>
          </p:cNvPr>
          <p:cNvPicPr>
            <a:picLocks noChangeAspect="1"/>
          </p:cNvPicPr>
          <p:nvPr/>
        </p:nvPicPr>
        <p:blipFill>
          <a:blip r:embed="rId7"/>
          <a:srcRect b="17785"/>
          <a:stretch/>
        </p:blipFill>
        <p:spPr>
          <a:xfrm>
            <a:off x="940868" y="3649777"/>
            <a:ext cx="2545343" cy="1707532"/>
          </a:xfrm>
          <a:prstGeom prst="rect">
            <a:avLst/>
          </a:prstGeom>
          <a:ln>
            <a:solidFill>
              <a:schemeClr val="bg1">
                <a:lumMod val="50000"/>
              </a:schemeClr>
            </a:solidFill>
          </a:ln>
        </p:spPr>
      </p:pic>
      <p:pic>
        <p:nvPicPr>
          <p:cNvPr id="17" name="Picture 16">
            <a:extLst>
              <a:ext uri="{FF2B5EF4-FFF2-40B4-BE49-F238E27FC236}">
                <a16:creationId xmlns:a16="http://schemas.microsoft.com/office/drawing/2014/main" id="{093C48C1-91C8-DD0C-A763-AA00B88A9FD8}"/>
              </a:ext>
            </a:extLst>
          </p:cNvPr>
          <p:cNvPicPr>
            <a:picLocks noChangeAspect="1"/>
          </p:cNvPicPr>
          <p:nvPr/>
        </p:nvPicPr>
        <p:blipFill>
          <a:blip r:embed="rId8"/>
          <a:stretch>
            <a:fillRect/>
          </a:stretch>
        </p:blipFill>
        <p:spPr>
          <a:xfrm>
            <a:off x="2270653" y="4151743"/>
            <a:ext cx="2346883" cy="1450374"/>
          </a:xfrm>
          <a:prstGeom prst="rect">
            <a:avLst/>
          </a:prstGeom>
          <a:ln>
            <a:solidFill>
              <a:schemeClr val="bg1">
                <a:lumMod val="50000"/>
              </a:schemeClr>
            </a:solidFill>
          </a:ln>
        </p:spPr>
      </p:pic>
      <p:pic>
        <p:nvPicPr>
          <p:cNvPr id="15" name="Picture 14">
            <a:extLst>
              <a:ext uri="{FF2B5EF4-FFF2-40B4-BE49-F238E27FC236}">
                <a16:creationId xmlns:a16="http://schemas.microsoft.com/office/drawing/2014/main" id="{E26B14CE-02FD-66CD-DCE7-5B9B7628E02F}"/>
              </a:ext>
            </a:extLst>
          </p:cNvPr>
          <p:cNvPicPr>
            <a:picLocks noChangeAspect="1"/>
          </p:cNvPicPr>
          <p:nvPr/>
        </p:nvPicPr>
        <p:blipFill>
          <a:blip r:embed="rId9"/>
          <a:stretch>
            <a:fillRect/>
          </a:stretch>
        </p:blipFill>
        <p:spPr>
          <a:xfrm>
            <a:off x="9239026" y="3098550"/>
            <a:ext cx="1911087" cy="1427085"/>
          </a:xfrm>
          <a:prstGeom prst="rect">
            <a:avLst/>
          </a:prstGeom>
          <a:ln>
            <a:solidFill>
              <a:schemeClr val="bg1">
                <a:lumMod val="50000"/>
              </a:schemeClr>
            </a:solidFill>
          </a:ln>
        </p:spPr>
      </p:pic>
      <p:pic>
        <p:nvPicPr>
          <p:cNvPr id="7" name="Picture 6">
            <a:extLst>
              <a:ext uri="{FF2B5EF4-FFF2-40B4-BE49-F238E27FC236}">
                <a16:creationId xmlns:a16="http://schemas.microsoft.com/office/drawing/2014/main" id="{0C066FB7-4927-42E6-F42D-6B33A730CAC5}"/>
              </a:ext>
            </a:extLst>
          </p:cNvPr>
          <p:cNvPicPr>
            <a:picLocks noChangeAspect="1"/>
          </p:cNvPicPr>
          <p:nvPr/>
        </p:nvPicPr>
        <p:blipFill>
          <a:blip r:embed="rId10"/>
          <a:stretch>
            <a:fillRect/>
          </a:stretch>
        </p:blipFill>
        <p:spPr>
          <a:xfrm>
            <a:off x="9358877" y="3881336"/>
            <a:ext cx="1345721" cy="1895196"/>
          </a:xfrm>
          <a:prstGeom prst="rect">
            <a:avLst/>
          </a:prstGeom>
          <a:ln>
            <a:solidFill>
              <a:schemeClr val="bg1">
                <a:lumMod val="50000"/>
              </a:schemeClr>
            </a:solidFill>
          </a:ln>
        </p:spPr>
      </p:pic>
      <p:pic>
        <p:nvPicPr>
          <p:cNvPr id="3" name="Graphic 2" descr="Production outline">
            <a:extLst>
              <a:ext uri="{FF2B5EF4-FFF2-40B4-BE49-F238E27FC236}">
                <a16:creationId xmlns:a16="http://schemas.microsoft.com/office/drawing/2014/main" id="{80390AB6-2FF6-A1D3-C955-E1B01D0DEB8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3221" y="1807717"/>
            <a:ext cx="921150" cy="921150"/>
          </a:xfrm>
          <a:prstGeom prst="rect">
            <a:avLst/>
          </a:prstGeom>
        </p:spPr>
      </p:pic>
      <p:pic>
        <p:nvPicPr>
          <p:cNvPr id="19" name="Graphic 18" descr="Dollar with solid fill">
            <a:extLst>
              <a:ext uri="{FF2B5EF4-FFF2-40B4-BE49-F238E27FC236}">
                <a16:creationId xmlns:a16="http://schemas.microsoft.com/office/drawing/2014/main" id="{A77ADD72-474F-E960-608B-97E99772A03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57395" y="1873889"/>
            <a:ext cx="861576" cy="861576"/>
          </a:xfrm>
          <a:prstGeom prst="rect">
            <a:avLst/>
          </a:prstGeom>
        </p:spPr>
      </p:pic>
      <p:sp>
        <p:nvSpPr>
          <p:cNvPr id="20" name="Content Placeholder 2">
            <a:extLst>
              <a:ext uri="{FF2B5EF4-FFF2-40B4-BE49-F238E27FC236}">
                <a16:creationId xmlns:a16="http://schemas.microsoft.com/office/drawing/2014/main" id="{B669A7B3-3493-F968-522E-11CDD1E86589}"/>
              </a:ext>
            </a:extLst>
          </p:cNvPr>
          <p:cNvSpPr txBox="1">
            <a:spLocks/>
          </p:cNvSpPr>
          <p:nvPr/>
        </p:nvSpPr>
        <p:spPr>
          <a:xfrm>
            <a:off x="940868" y="5889219"/>
            <a:ext cx="5316527" cy="703152"/>
          </a:xfrm>
          <a:prstGeom prst="rect">
            <a:avLst/>
          </a:prstGeom>
        </p:spPr>
        <p:txBody>
          <a:bodyPr vert="horz" lIns="91440" tIns="45720" rIns="91440" bIns="45720" rtlCol="0" anchor="t">
            <a:noAutofit/>
          </a:bodyPr>
          <a:lstStyle>
            <a:lvl1pPr marL="257175" indent="-257175" algn="l" defTabSz="6858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685800" indent="-342900" algn="l" defTabSz="685800" rtl="0" eaLnBrk="1" latinLnBrk="0" hangingPunct="1">
              <a:spcBef>
                <a:spcPct val="20000"/>
              </a:spcBef>
              <a:buFont typeface="Courier New" panose="02070309020205020404" pitchFamily="49" charset="0"/>
              <a:buChar char="o"/>
              <a:defRPr sz="18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GB" sz="1800"/>
              <a:t>Key element of Paris alignment assessment</a:t>
            </a:r>
          </a:p>
          <a:p>
            <a:r>
              <a:rPr lang="en-GB" sz="1800"/>
              <a:t>Highly relevant for investors/FIs with Net Zero goals</a:t>
            </a:r>
          </a:p>
        </p:txBody>
      </p:sp>
      <p:sp>
        <p:nvSpPr>
          <p:cNvPr id="21" name="Content Placeholder 2">
            <a:extLst>
              <a:ext uri="{FF2B5EF4-FFF2-40B4-BE49-F238E27FC236}">
                <a16:creationId xmlns:a16="http://schemas.microsoft.com/office/drawing/2014/main" id="{15C2FEEB-1F3E-34BC-F8D0-BC4666BFD39F}"/>
              </a:ext>
            </a:extLst>
          </p:cNvPr>
          <p:cNvSpPr txBox="1">
            <a:spLocks/>
          </p:cNvSpPr>
          <p:nvPr/>
        </p:nvSpPr>
        <p:spPr>
          <a:xfrm>
            <a:off x="6966723" y="5889219"/>
            <a:ext cx="5074024" cy="703152"/>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685800" indent="-342900" algn="l" defTabSz="685800" rtl="0" eaLnBrk="1" latinLnBrk="0" hangingPunct="1">
              <a:spcBef>
                <a:spcPct val="20000"/>
              </a:spcBef>
              <a:buFont typeface="Courier New" panose="02070309020205020404" pitchFamily="49" charset="0"/>
              <a:buChar char="o"/>
              <a:defRPr sz="18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GB" sz="1800"/>
              <a:t>Targets a proxy for long-term production plans</a:t>
            </a:r>
          </a:p>
          <a:p>
            <a:r>
              <a:rPr lang="en-GB" sz="1800"/>
              <a:t>Relevant for all investors</a:t>
            </a:r>
          </a:p>
          <a:p>
            <a:pPr marL="0" indent="0">
              <a:buNone/>
            </a:pPr>
            <a:endParaRPr lang="en-GB" sz="1800"/>
          </a:p>
        </p:txBody>
      </p:sp>
    </p:spTree>
    <p:extLst>
      <p:ext uri="{BB962C8B-B14F-4D97-AF65-F5344CB8AC3E}">
        <p14:creationId xmlns:p14="http://schemas.microsoft.com/office/powerpoint/2010/main" val="233819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nodePh="1">
                                  <p:stCondLst>
                                    <p:cond delay="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P spid="1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BCAD1-9E0A-CDE3-43AF-7824AF66A053}"/>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8CE69AA4-98BA-2850-7C97-682C0452E156}"/>
              </a:ext>
            </a:extLst>
          </p:cNvPr>
          <p:cNvSpPr>
            <a:spLocks noGrp="1"/>
          </p:cNvSpPr>
          <p:nvPr>
            <p:ph type="title"/>
          </p:nvPr>
        </p:nvSpPr>
        <p:spPr/>
        <p:txBody>
          <a:bodyPr>
            <a:normAutofit/>
          </a:bodyPr>
          <a:lstStyle/>
          <a:p>
            <a:r>
              <a:rPr lang="en-GB" sz="3000"/>
              <a:t>Analysis assesses targets of 30 of the largest oil &amp; gas companies</a:t>
            </a:r>
          </a:p>
        </p:txBody>
      </p:sp>
      <p:sp>
        <p:nvSpPr>
          <p:cNvPr id="2" name="Slide Number Placeholder 1">
            <a:extLst>
              <a:ext uri="{FF2B5EF4-FFF2-40B4-BE49-F238E27FC236}">
                <a16:creationId xmlns:a16="http://schemas.microsoft.com/office/drawing/2014/main" id="{CFE7A482-5252-6DF7-D2D2-3C1513E97371}"/>
              </a:ext>
            </a:extLst>
          </p:cNvPr>
          <p:cNvSpPr>
            <a:spLocks noGrp="1"/>
          </p:cNvSpPr>
          <p:nvPr>
            <p:ph type="sldNum" sz="quarter" idx="12"/>
          </p:nvPr>
        </p:nvSpPr>
        <p:spPr/>
        <p:txBody>
          <a:bodyPr/>
          <a:lstStyle/>
          <a:p>
            <a:fld id="{91754378-CC3E-E141-B8A6-3F2727EE0ABD}" type="slidenum">
              <a:rPr lang="en-GB" smtClean="0"/>
              <a:t>8</a:t>
            </a:fld>
            <a:endParaRPr lang="en-GB"/>
          </a:p>
        </p:txBody>
      </p:sp>
      <p:sp>
        <p:nvSpPr>
          <p:cNvPr id="6" name="Content Placeholder 10">
            <a:extLst>
              <a:ext uri="{FF2B5EF4-FFF2-40B4-BE49-F238E27FC236}">
                <a16:creationId xmlns:a16="http://schemas.microsoft.com/office/drawing/2014/main" id="{D3C56D28-5F9E-B4AC-5F20-D18F51352DCA}"/>
              </a:ext>
            </a:extLst>
          </p:cNvPr>
          <p:cNvSpPr>
            <a:spLocks noGrp="1"/>
          </p:cNvSpPr>
          <p:nvPr>
            <p:ph idx="1"/>
          </p:nvPr>
        </p:nvSpPr>
        <p:spPr>
          <a:xfrm>
            <a:off x="2970679" y="2128153"/>
            <a:ext cx="6474110" cy="4525963"/>
          </a:xfrm>
        </p:spPr>
        <p:txBody>
          <a:bodyPr vert="horz" lIns="91440" tIns="45720" rIns="91440" bIns="45720" rtlCol="0" anchor="t">
            <a:normAutofit/>
          </a:bodyPr>
          <a:lstStyle/>
          <a:p>
            <a:pPr marL="0" indent="0">
              <a:buNone/>
            </a:pPr>
            <a:r>
              <a:rPr lang="en-GB" sz="2800"/>
              <a:t>Appropriate framing?</a:t>
            </a:r>
          </a:p>
          <a:p>
            <a:endParaRPr lang="en-GB" sz="2800"/>
          </a:p>
          <a:p>
            <a:pPr marL="0" indent="0">
              <a:buNone/>
            </a:pPr>
            <a:r>
              <a:rPr lang="en-GB" sz="2800"/>
              <a:t>Trends over time?</a:t>
            </a:r>
          </a:p>
          <a:p>
            <a:pPr marL="0" indent="0">
              <a:buNone/>
            </a:pPr>
            <a:endParaRPr lang="en-GB" sz="2800"/>
          </a:p>
          <a:p>
            <a:pPr marL="0" indent="0">
              <a:buNone/>
            </a:pPr>
            <a:r>
              <a:rPr lang="en-GB" sz="2800"/>
              <a:t>Relative ranking vs. peers?</a:t>
            </a:r>
          </a:p>
          <a:p>
            <a:endParaRPr lang="en-GB" sz="2800"/>
          </a:p>
          <a:p>
            <a:pPr marL="0" indent="0">
              <a:buNone/>
            </a:pPr>
            <a:r>
              <a:rPr lang="en-GB" sz="2800"/>
              <a:t>Credibility of emissions reduction strategy? </a:t>
            </a:r>
          </a:p>
        </p:txBody>
      </p:sp>
      <p:pic>
        <p:nvPicPr>
          <p:cNvPr id="4" name="Graphic 3" descr="Upward trend with solid fill">
            <a:extLst>
              <a:ext uri="{FF2B5EF4-FFF2-40B4-BE49-F238E27FC236}">
                <a16:creationId xmlns:a16="http://schemas.microsoft.com/office/drawing/2014/main" id="{749745F1-DD97-35F2-99B4-9238676AB7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22324" y="3025397"/>
            <a:ext cx="675640" cy="675640"/>
          </a:xfrm>
          <a:prstGeom prst="rect">
            <a:avLst/>
          </a:prstGeom>
        </p:spPr>
      </p:pic>
      <p:pic>
        <p:nvPicPr>
          <p:cNvPr id="7" name="Graphic 6" descr="Clipboard Mixed with solid fill">
            <a:extLst>
              <a:ext uri="{FF2B5EF4-FFF2-40B4-BE49-F238E27FC236}">
                <a16:creationId xmlns:a16="http://schemas.microsoft.com/office/drawing/2014/main" id="{75410558-4E0A-838D-3379-8F8F7D23AC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22324" y="2083216"/>
            <a:ext cx="721360" cy="721360"/>
          </a:xfrm>
          <a:prstGeom prst="rect">
            <a:avLst/>
          </a:prstGeom>
        </p:spPr>
      </p:pic>
      <p:pic>
        <p:nvPicPr>
          <p:cNvPr id="9" name="Graphic 8" descr="Oil Rig with solid fill">
            <a:extLst>
              <a:ext uri="{FF2B5EF4-FFF2-40B4-BE49-F238E27FC236}">
                <a16:creationId xmlns:a16="http://schemas.microsoft.com/office/drawing/2014/main" id="{80458861-DE9A-BF04-94F3-F0FDE9D706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14899" y="5165455"/>
            <a:ext cx="675640" cy="675640"/>
          </a:xfrm>
          <a:prstGeom prst="rect">
            <a:avLst/>
          </a:prstGeom>
        </p:spPr>
      </p:pic>
      <p:pic>
        <p:nvPicPr>
          <p:cNvPr id="5" name="Graphic 4" descr="Group of men with solid fill">
            <a:extLst>
              <a:ext uri="{FF2B5EF4-FFF2-40B4-BE49-F238E27FC236}">
                <a16:creationId xmlns:a16="http://schemas.microsoft.com/office/drawing/2014/main" id="{F861EF0B-395A-6008-48E5-A95520F43D8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45770" y="4068751"/>
            <a:ext cx="644769" cy="644769"/>
          </a:xfrm>
          <a:prstGeom prst="rect">
            <a:avLst/>
          </a:prstGeom>
        </p:spPr>
      </p:pic>
    </p:spTree>
    <p:extLst>
      <p:ext uri="{BB962C8B-B14F-4D97-AF65-F5344CB8AC3E}">
        <p14:creationId xmlns:p14="http://schemas.microsoft.com/office/powerpoint/2010/main" val="2582850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2B48E66-BBD9-35BA-A568-0D717AD3B4B1}"/>
              </a:ext>
            </a:extLst>
          </p:cNvPr>
          <p:cNvSpPr/>
          <p:nvPr/>
        </p:nvSpPr>
        <p:spPr>
          <a:xfrm>
            <a:off x="1044153" y="4209316"/>
            <a:ext cx="10070537" cy="2210327"/>
          </a:xfrm>
          <a:prstGeom prst="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12" name="Picture 11" descr="A logo of a boat with a red flame&#10;&#10;Description automatically generated">
            <a:extLst>
              <a:ext uri="{FF2B5EF4-FFF2-40B4-BE49-F238E27FC236}">
                <a16:creationId xmlns:a16="http://schemas.microsoft.com/office/drawing/2014/main" id="{D21FA064-C65E-BC21-9407-DD7E6C9C28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0008" y="5375413"/>
            <a:ext cx="781050" cy="914400"/>
          </a:xfrm>
          <a:prstGeom prst="rect">
            <a:avLst/>
          </a:prstGeom>
        </p:spPr>
      </p:pic>
      <p:sp>
        <p:nvSpPr>
          <p:cNvPr id="10" name="Title 9">
            <a:extLst>
              <a:ext uri="{FF2B5EF4-FFF2-40B4-BE49-F238E27FC236}">
                <a16:creationId xmlns:a16="http://schemas.microsoft.com/office/drawing/2014/main" id="{8C13E4D2-1976-5F7A-DE07-1EB429C4C9C1}"/>
              </a:ext>
            </a:extLst>
          </p:cNvPr>
          <p:cNvSpPr>
            <a:spLocks noGrp="1"/>
          </p:cNvSpPr>
          <p:nvPr>
            <p:ph type="title"/>
          </p:nvPr>
        </p:nvSpPr>
        <p:spPr/>
        <p:txBody>
          <a:bodyPr>
            <a:normAutofit/>
          </a:bodyPr>
          <a:lstStyle/>
          <a:p>
            <a:r>
              <a:rPr lang="en-GB" sz="3200"/>
              <a:t>Evolution of </a:t>
            </a:r>
            <a:r>
              <a:rPr lang="en-GB" sz="3200" i="1"/>
              <a:t>Absolute Impact </a:t>
            </a:r>
            <a:r>
              <a:rPr lang="en-GB" sz="3200"/>
              <a:t>series since 2020</a:t>
            </a:r>
          </a:p>
        </p:txBody>
      </p:sp>
      <p:sp>
        <p:nvSpPr>
          <p:cNvPr id="2" name="Slide Number Placeholder 1">
            <a:extLst>
              <a:ext uri="{FF2B5EF4-FFF2-40B4-BE49-F238E27FC236}">
                <a16:creationId xmlns:a16="http://schemas.microsoft.com/office/drawing/2014/main" id="{E9D75606-74E3-F575-2A41-B40FDF87F0D1}"/>
              </a:ext>
            </a:extLst>
          </p:cNvPr>
          <p:cNvSpPr>
            <a:spLocks noGrp="1"/>
          </p:cNvSpPr>
          <p:nvPr>
            <p:ph type="sldNum" sz="quarter" idx="12"/>
          </p:nvPr>
        </p:nvSpPr>
        <p:spPr/>
        <p:txBody>
          <a:bodyPr/>
          <a:lstStyle/>
          <a:p>
            <a:fld id="{91754378-CC3E-E141-B8A6-3F2727EE0ABD}" type="slidenum">
              <a:rPr lang="en-GB" smtClean="0"/>
              <a:t>9</a:t>
            </a:fld>
            <a:endParaRPr lang="en-GB"/>
          </a:p>
        </p:txBody>
      </p:sp>
      <p:pic>
        <p:nvPicPr>
          <p:cNvPr id="3" name="Picture 2" descr="A cover of an oil rig&#10;&#10;Description automatically generated">
            <a:extLst>
              <a:ext uri="{FF2B5EF4-FFF2-40B4-BE49-F238E27FC236}">
                <a16:creationId xmlns:a16="http://schemas.microsoft.com/office/drawing/2014/main" id="{7F3D08FC-963B-9109-733A-016CD327EB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5087" y="1653405"/>
            <a:ext cx="1554854" cy="2203814"/>
          </a:xfrm>
          <a:prstGeom prst="rect">
            <a:avLst/>
          </a:prstGeom>
          <a:ln>
            <a:solidFill>
              <a:schemeClr val="bg1">
                <a:lumMod val="50000"/>
              </a:schemeClr>
            </a:solidFill>
          </a:ln>
        </p:spPr>
      </p:pic>
      <p:pic>
        <p:nvPicPr>
          <p:cNvPr id="4" name="Picture 3" descr="A cover of an article about the impact of climate change&#10;&#10;Description automatically generated">
            <a:extLst>
              <a:ext uri="{FF2B5EF4-FFF2-40B4-BE49-F238E27FC236}">
                <a16:creationId xmlns:a16="http://schemas.microsoft.com/office/drawing/2014/main" id="{03A0EDE9-02CC-3830-0998-41C36B58F7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0769" y="1647909"/>
            <a:ext cx="1554855" cy="2201610"/>
          </a:xfrm>
          <a:prstGeom prst="rect">
            <a:avLst/>
          </a:prstGeom>
          <a:ln>
            <a:solidFill>
              <a:schemeClr val="bg1">
                <a:lumMod val="50000"/>
              </a:schemeClr>
            </a:solidFill>
          </a:ln>
        </p:spPr>
      </p:pic>
      <p:pic>
        <p:nvPicPr>
          <p:cNvPr id="5" name="Picture 4" descr="A cover of a book&#10;&#10;Description automatically generated">
            <a:extLst>
              <a:ext uri="{FF2B5EF4-FFF2-40B4-BE49-F238E27FC236}">
                <a16:creationId xmlns:a16="http://schemas.microsoft.com/office/drawing/2014/main" id="{093FBD73-81B4-E133-F68A-7A088B6F6A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39966" y="1645705"/>
            <a:ext cx="1552491" cy="2210326"/>
          </a:xfrm>
          <a:prstGeom prst="rect">
            <a:avLst/>
          </a:prstGeom>
          <a:ln>
            <a:solidFill>
              <a:schemeClr val="bg1">
                <a:lumMod val="50000"/>
              </a:schemeClr>
            </a:solidFill>
          </a:ln>
        </p:spPr>
      </p:pic>
      <p:pic>
        <p:nvPicPr>
          <p:cNvPr id="7" name="Picture 6" descr="A poster of a factory with smoke coming out of it&#10;&#10;Description automatically generated">
            <a:extLst>
              <a:ext uri="{FF2B5EF4-FFF2-40B4-BE49-F238E27FC236}">
                <a16:creationId xmlns:a16="http://schemas.microsoft.com/office/drawing/2014/main" id="{DF6BCE41-A4BB-9423-C9BD-15F48744CE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4663" y="1653405"/>
            <a:ext cx="1542789" cy="2196114"/>
          </a:xfrm>
          <a:prstGeom prst="rect">
            <a:avLst/>
          </a:prstGeom>
          <a:ln>
            <a:solidFill>
              <a:schemeClr val="bg1">
                <a:lumMod val="50000"/>
              </a:schemeClr>
            </a:solidFill>
          </a:ln>
        </p:spPr>
      </p:pic>
      <p:pic>
        <p:nvPicPr>
          <p:cNvPr id="8" name="Picture 7" descr="A cover of an oil company&#10;&#10;Description automatically generated">
            <a:extLst>
              <a:ext uri="{FF2B5EF4-FFF2-40B4-BE49-F238E27FC236}">
                <a16:creationId xmlns:a16="http://schemas.microsoft.com/office/drawing/2014/main" id="{52DD8BE6-1F63-4781-83E6-1BEFE8DF0E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36799" y="1653405"/>
            <a:ext cx="1557116" cy="2201610"/>
          </a:xfrm>
          <a:prstGeom prst="rect">
            <a:avLst/>
          </a:prstGeom>
          <a:ln>
            <a:solidFill>
              <a:schemeClr val="bg1">
                <a:lumMod val="50000"/>
              </a:schemeClr>
            </a:solidFill>
          </a:ln>
        </p:spPr>
      </p:pic>
      <p:pic>
        <p:nvPicPr>
          <p:cNvPr id="6" name="Picture 5" descr="Several smoke stacks with black smoke&#10;&#10;Description automatically generated">
            <a:extLst>
              <a:ext uri="{FF2B5EF4-FFF2-40B4-BE49-F238E27FC236}">
                <a16:creationId xmlns:a16="http://schemas.microsoft.com/office/drawing/2014/main" id="{B8405D32-64F3-7FDE-BDFD-B5AE3B8D2E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19382" y="4777389"/>
            <a:ext cx="2299327" cy="1530408"/>
          </a:xfrm>
          <a:prstGeom prst="rect">
            <a:avLst/>
          </a:prstGeom>
        </p:spPr>
      </p:pic>
      <p:pic>
        <p:nvPicPr>
          <p:cNvPr id="9" name="Picture 8" descr="A green and white logo&#10;&#10;Description automatically generated">
            <a:extLst>
              <a:ext uri="{FF2B5EF4-FFF2-40B4-BE49-F238E27FC236}">
                <a16:creationId xmlns:a16="http://schemas.microsoft.com/office/drawing/2014/main" id="{B966C67B-8EE0-0F56-F6D0-DE73D19B3BF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89800" y="4773247"/>
            <a:ext cx="1937922" cy="684955"/>
          </a:xfrm>
          <a:prstGeom prst="rect">
            <a:avLst/>
          </a:prstGeom>
        </p:spPr>
      </p:pic>
      <p:pic>
        <p:nvPicPr>
          <p:cNvPr id="11" name="Picture 10" descr="A black and orange logo&#10;&#10;Description automatically generated">
            <a:extLst>
              <a:ext uri="{FF2B5EF4-FFF2-40B4-BE49-F238E27FC236}">
                <a16:creationId xmlns:a16="http://schemas.microsoft.com/office/drawing/2014/main" id="{795C3E10-C126-5164-27E6-176CF4C831D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17068" y="4939382"/>
            <a:ext cx="768350" cy="762000"/>
          </a:xfrm>
          <a:prstGeom prst="rect">
            <a:avLst/>
          </a:prstGeom>
        </p:spPr>
      </p:pic>
      <p:pic>
        <p:nvPicPr>
          <p:cNvPr id="13" name="Picture 12" descr="A logo with a drop of water&#10;&#10;Description automatically generated">
            <a:extLst>
              <a:ext uri="{FF2B5EF4-FFF2-40B4-BE49-F238E27FC236}">
                <a16:creationId xmlns:a16="http://schemas.microsoft.com/office/drawing/2014/main" id="{17F4DEF1-2FE5-F142-DDCD-877A074A929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86627" y="5324234"/>
            <a:ext cx="1043598" cy="969866"/>
          </a:xfrm>
          <a:prstGeom prst="rect">
            <a:avLst/>
          </a:prstGeom>
        </p:spPr>
      </p:pic>
      <p:pic>
        <p:nvPicPr>
          <p:cNvPr id="14" name="Picture 13" descr="A blue and white logo&#10;&#10;Description automatically generated">
            <a:extLst>
              <a:ext uri="{FF2B5EF4-FFF2-40B4-BE49-F238E27FC236}">
                <a16:creationId xmlns:a16="http://schemas.microsoft.com/office/drawing/2014/main" id="{CE348B57-9D5C-64C0-FF31-69A9E1DA25C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28521" y="4838847"/>
            <a:ext cx="574675" cy="891737"/>
          </a:xfrm>
          <a:prstGeom prst="rect">
            <a:avLst/>
          </a:prstGeom>
        </p:spPr>
      </p:pic>
      <p:sp>
        <p:nvSpPr>
          <p:cNvPr id="15" name="Content Placeholder 2">
            <a:extLst>
              <a:ext uri="{FF2B5EF4-FFF2-40B4-BE49-F238E27FC236}">
                <a16:creationId xmlns:a16="http://schemas.microsoft.com/office/drawing/2014/main" id="{735B15DA-6425-C021-2366-DE0CBB19BEAC}"/>
              </a:ext>
            </a:extLst>
          </p:cNvPr>
          <p:cNvSpPr>
            <a:spLocks noGrp="1"/>
          </p:cNvSpPr>
          <p:nvPr>
            <p:ph idx="1"/>
          </p:nvPr>
        </p:nvSpPr>
        <p:spPr>
          <a:xfrm>
            <a:off x="2442562" y="4279299"/>
            <a:ext cx="4337538" cy="662859"/>
          </a:xfrm>
        </p:spPr>
        <p:txBody>
          <a:bodyPr/>
          <a:lstStyle/>
          <a:p>
            <a:pPr marL="0" indent="0">
              <a:buNone/>
            </a:pPr>
            <a:r>
              <a:rPr lang="en-GB" sz="2000"/>
              <a:t>Methane-specific targets </a:t>
            </a:r>
          </a:p>
          <a:p>
            <a:endParaRPr lang="en-GB"/>
          </a:p>
          <a:p>
            <a:pPr marL="0" indent="0">
              <a:buNone/>
            </a:pPr>
            <a:endParaRPr lang="en-GB"/>
          </a:p>
        </p:txBody>
      </p:sp>
      <p:sp>
        <p:nvSpPr>
          <p:cNvPr id="16" name="Content Placeholder 2">
            <a:extLst>
              <a:ext uri="{FF2B5EF4-FFF2-40B4-BE49-F238E27FC236}">
                <a16:creationId xmlns:a16="http://schemas.microsoft.com/office/drawing/2014/main" id="{9B1502C2-F92A-4729-7AD3-3AEAA16AFBDF}"/>
              </a:ext>
            </a:extLst>
          </p:cNvPr>
          <p:cNvSpPr txBox="1">
            <a:spLocks/>
          </p:cNvSpPr>
          <p:nvPr/>
        </p:nvSpPr>
        <p:spPr>
          <a:xfrm>
            <a:off x="5629117" y="4362050"/>
            <a:ext cx="5680364" cy="497359"/>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914400" indent="-457200" algn="l" defTabSz="914400" rtl="0" eaLnBrk="1" latinLnBrk="0" hangingPunct="1">
              <a:spcBef>
                <a:spcPct val="20000"/>
              </a:spcBef>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t>5 wholly state-owned national oil companies (NOCs)</a:t>
            </a:r>
          </a:p>
        </p:txBody>
      </p:sp>
      <p:sp>
        <p:nvSpPr>
          <p:cNvPr id="18" name="TextBox 17">
            <a:extLst>
              <a:ext uri="{FF2B5EF4-FFF2-40B4-BE49-F238E27FC236}">
                <a16:creationId xmlns:a16="http://schemas.microsoft.com/office/drawing/2014/main" id="{90F2C532-F9D0-ED15-9463-A117A2B69581}"/>
              </a:ext>
            </a:extLst>
          </p:cNvPr>
          <p:cNvSpPr txBox="1"/>
          <p:nvPr/>
        </p:nvSpPr>
        <p:spPr>
          <a:xfrm>
            <a:off x="1034038" y="4961549"/>
            <a:ext cx="1332604" cy="646331"/>
          </a:xfrm>
          <a:prstGeom prst="rect">
            <a:avLst/>
          </a:prstGeom>
          <a:noFill/>
        </p:spPr>
        <p:txBody>
          <a:bodyPr wrap="square" rtlCol="0">
            <a:spAutoFit/>
          </a:bodyPr>
          <a:lstStyle/>
          <a:p>
            <a:pPr algn="ctr"/>
            <a:r>
              <a:rPr lang="en-GB" b="1" i="1"/>
              <a:t>New this year</a:t>
            </a:r>
          </a:p>
        </p:txBody>
      </p:sp>
    </p:spTree>
    <p:extLst>
      <p:ext uri="{BB962C8B-B14F-4D97-AF65-F5344CB8AC3E}">
        <p14:creationId xmlns:p14="http://schemas.microsoft.com/office/powerpoint/2010/main" val="31010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6" grpId="0"/>
    </p:bldLst>
  </p:timing>
</p:sld>
</file>

<file path=ppt/theme/theme1.xml><?xml version="1.0" encoding="utf-8"?>
<a:theme xmlns:a="http://schemas.openxmlformats.org/drawingml/2006/main" name="CTI theme 2022">
  <a:themeElements>
    <a:clrScheme name="CTI palette 2022">
      <a:dk1>
        <a:srgbClr val="073645"/>
      </a:dk1>
      <a:lt1>
        <a:srgbClr val="FFFFFF"/>
      </a:lt1>
      <a:dk2>
        <a:srgbClr val="527880"/>
      </a:dk2>
      <a:lt2>
        <a:srgbClr val="E6E6E6"/>
      </a:lt2>
      <a:accent1>
        <a:srgbClr val="E54B46"/>
      </a:accent1>
      <a:accent2>
        <a:srgbClr val="95C173"/>
      </a:accent2>
      <a:accent3>
        <a:srgbClr val="57A7E6"/>
      </a:accent3>
      <a:accent4>
        <a:srgbClr val="419478"/>
      </a:accent4>
      <a:accent5>
        <a:srgbClr val="E47F46"/>
      </a:accent5>
      <a:accent6>
        <a:srgbClr val="A8BCE1"/>
      </a:accent6>
      <a:hlink>
        <a:srgbClr val="35709C"/>
      </a:hlink>
      <a:folHlink>
        <a:srgbClr val="74E9D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TI Template_2022" id="{E71CB1C5-F7FA-1D40-8204-D64468313C4E}" vid="{B8362B2D-7536-7F43-A9E7-FF125536877B}"/>
    </a:ext>
  </a:extLst>
</a:theme>
</file>

<file path=ppt/theme/theme2.xml><?xml version="1.0" encoding="utf-8"?>
<a:theme xmlns:a="http://schemas.openxmlformats.org/drawingml/2006/main" name="2_CTI theme 2022">
  <a:themeElements>
    <a:clrScheme name="CTI palette 2022">
      <a:dk1>
        <a:srgbClr val="073645"/>
      </a:dk1>
      <a:lt1>
        <a:srgbClr val="FFFFFF"/>
      </a:lt1>
      <a:dk2>
        <a:srgbClr val="527880"/>
      </a:dk2>
      <a:lt2>
        <a:srgbClr val="E6E6E6"/>
      </a:lt2>
      <a:accent1>
        <a:srgbClr val="E54B46"/>
      </a:accent1>
      <a:accent2>
        <a:srgbClr val="95C173"/>
      </a:accent2>
      <a:accent3>
        <a:srgbClr val="57A7E6"/>
      </a:accent3>
      <a:accent4>
        <a:srgbClr val="419478"/>
      </a:accent4>
      <a:accent5>
        <a:srgbClr val="E47F46"/>
      </a:accent5>
      <a:accent6>
        <a:srgbClr val="A8BCE1"/>
      </a:accent6>
      <a:hlink>
        <a:srgbClr val="35709C"/>
      </a:hlink>
      <a:folHlink>
        <a:srgbClr val="74E9D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TI Template_2022" id="{E71CB1C5-F7FA-1D40-8204-D64468313C4E}" vid="{B8362B2D-7536-7F43-A9E7-FF125536877B}"/>
    </a:ext>
  </a:extLst>
</a:theme>
</file>

<file path=ppt/theme/theme3.xml><?xml version="1.0" encoding="utf-8"?>
<a:theme xmlns:a="http://schemas.openxmlformats.org/drawingml/2006/main" name="1_CTI theme 2022">
  <a:themeElements>
    <a:clrScheme name="CTI palette 2022">
      <a:dk1>
        <a:srgbClr val="073645"/>
      </a:dk1>
      <a:lt1>
        <a:srgbClr val="FFFFFF"/>
      </a:lt1>
      <a:dk2>
        <a:srgbClr val="527880"/>
      </a:dk2>
      <a:lt2>
        <a:srgbClr val="E6E6E6"/>
      </a:lt2>
      <a:accent1>
        <a:srgbClr val="E54B46"/>
      </a:accent1>
      <a:accent2>
        <a:srgbClr val="95C173"/>
      </a:accent2>
      <a:accent3>
        <a:srgbClr val="57A7E6"/>
      </a:accent3>
      <a:accent4>
        <a:srgbClr val="419478"/>
      </a:accent4>
      <a:accent5>
        <a:srgbClr val="E47F46"/>
      </a:accent5>
      <a:accent6>
        <a:srgbClr val="A8BCE1"/>
      </a:accent6>
      <a:hlink>
        <a:srgbClr val="35709C"/>
      </a:hlink>
      <a:folHlink>
        <a:srgbClr val="74E9D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TI Template_2022" id="{E71CB1C5-F7FA-1D40-8204-D64468313C4E}" vid="{B8362B2D-7536-7F43-A9E7-FF125536877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bb1e7e4a-0381-467c-bd85-8a581b9a9c88" ContentTypeId="0x0101006B72AAD74B61BE45BB1CD563C3A787E207" PreviousValue="false" LastSyncTimeStamp="2021-11-12T15:26:32.107Z"/>
</file>

<file path=customXml/item2.xml><?xml version="1.0" encoding="utf-8"?>
<ct:contentTypeSchema xmlns:ct="http://schemas.microsoft.com/office/2006/metadata/contentType" xmlns:ma="http://schemas.microsoft.com/office/2006/metadata/properties/metaAttributes" ct:_="" ma:_="" ma:contentTypeName="Documents Comms" ma:contentTypeID="0x0101006B72AAD74B61BE45BB1CD563C3A787E20700C3ABE43C178EE44EB7FD00021FD2E654" ma:contentTypeVersion="4" ma:contentTypeDescription="This content type is applied to the library 'Documents' on Comms Site" ma:contentTypeScope="" ma:versionID="bb82e19e1bce12ce364ac8b58ef551b5">
  <xsd:schema xmlns:xsd="http://www.w3.org/2001/XMLSchema" xmlns:xs="http://www.w3.org/2001/XMLSchema" xmlns:p="http://schemas.microsoft.com/office/2006/metadata/properties" targetNamespace="http://schemas.microsoft.com/office/2006/metadata/properties" ma:root="true" ma:fieldsID="ec5ea19e48e5b70133dc8aa5b0a09a0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9D9A44C-91C8-4AC1-A22A-10099B8F6FDD}">
  <ds:schemaRefs>
    <ds:schemaRef ds:uri="Microsoft.SharePoint.Taxonomy.ContentTypeSync"/>
  </ds:schemaRefs>
</ds:datastoreItem>
</file>

<file path=customXml/itemProps2.xml><?xml version="1.0" encoding="utf-8"?>
<ds:datastoreItem xmlns:ds="http://schemas.openxmlformats.org/officeDocument/2006/customXml" ds:itemID="{D1283C72-CE6B-496B-B00F-ADDC1E9FC381}">
  <ds:schemaRefs>
    <ds:schemaRef ds:uri="http://purl.org/dc/elements/1.1/"/>
    <ds:schemaRef ds:uri="http://purl.org/dc/terms/"/>
    <ds:schemaRef ds:uri="http://schemas.microsoft.com/internal/obd"/>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516C192-5458-43B6-A944-7AB340FAA7D0}">
  <ds:schemaRefs>
    <ds:schemaRef ds:uri="http://schemas.microsoft.com/office/2006/metadata/properties"/>
    <ds:schemaRef ds:uri="http://schemas.microsoft.com/office/infopath/2007/PartnerControls"/>
  </ds:schemaRefs>
</ds:datastoreItem>
</file>

<file path=customXml/itemProps4.xml><?xml version="1.0" encoding="utf-8"?>
<ds:datastoreItem xmlns:ds="http://schemas.openxmlformats.org/officeDocument/2006/customXml" ds:itemID="{58B563D4-CF3B-48B0-AA27-F7037D44BA1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2558</Words>
  <Application>Microsoft Office PowerPoint</Application>
  <PresentationFormat>Widescreen</PresentationFormat>
  <Paragraphs>282</Paragraphs>
  <Slides>18</Slides>
  <Notes>15</Notes>
  <HiddenSlides>0</HiddenSlides>
  <MMClips>0</MMClips>
  <ScaleCrop>false</ScaleCrop>
  <HeadingPairs>
    <vt:vector size="4" baseType="variant">
      <vt:variant>
        <vt:lpstr>Theme</vt:lpstr>
      </vt:variant>
      <vt:variant>
        <vt:i4>3</vt:i4>
      </vt:variant>
      <vt:variant>
        <vt:lpstr>Slide Titles</vt:lpstr>
      </vt:variant>
      <vt:variant>
        <vt:i4>18</vt:i4>
      </vt:variant>
    </vt:vector>
  </HeadingPairs>
  <TitlesOfParts>
    <vt:vector size="21" baseType="lpstr">
      <vt:lpstr>CTI theme 2022</vt:lpstr>
      <vt:lpstr>2_CTI theme 2022</vt:lpstr>
      <vt:lpstr>1_CTI theme 2022</vt:lpstr>
      <vt:lpstr>Absolute Impact 2024</vt:lpstr>
      <vt:lpstr>Carbon Tracker</vt:lpstr>
      <vt:lpstr>Research</vt:lpstr>
      <vt:lpstr>www.carbontracker.org</vt:lpstr>
      <vt:lpstr>PowerPoint Presentation</vt:lpstr>
      <vt:lpstr>PowerPoint Presentation</vt:lpstr>
      <vt:lpstr>Use emissions targets to assess transition plans through two lenses</vt:lpstr>
      <vt:lpstr>Analysis assesses targets of 30 of the largest oil &amp; gas companies</vt:lpstr>
      <vt:lpstr>Evolution of Absolute Impact series since 2020</vt:lpstr>
      <vt:lpstr>Why include methane?</vt:lpstr>
      <vt:lpstr>To potentially be considered Paris-aligned, targets must satisfy each of our four Hallmarks of Paris-Aligned Emissions Targets:</vt:lpstr>
      <vt:lpstr>No company has potentially Paris-aligned emissions targets</vt:lpstr>
      <vt:lpstr>The analysis enables identification of leaders and laggards</vt:lpstr>
      <vt:lpstr>The analysis assesses the credibility of methane reduction plans</vt:lpstr>
      <vt:lpstr>Analysis of emissions targets complements other metrics</vt:lpstr>
      <vt:lpstr>Key Takeaways</vt:lpstr>
      <vt:lpstr>Disclaimer</vt:lpstr>
      <vt:lpstr>Appendix</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Crude Intentions II</dc:title>
  <dc:creator>Saidrasul Ashrafkhanov</dc:creator>
  <cp:lastModifiedBy>Simon Perham</cp:lastModifiedBy>
  <cp:revision>10</cp:revision>
  <dcterms:created xsi:type="dcterms:W3CDTF">2024-05-20T10:43:10Z</dcterms:created>
  <dcterms:modified xsi:type="dcterms:W3CDTF">2024-12-18T13:31:36Z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0x0101006B72AAD74B61BE45BB1CD563C3A787E20700C3ABE43C178EE44EB7FD00021FD2E654</vt:lpwstr>
  </property>
</Properties>
</file>