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1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1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7.xml" ContentType="application/vnd.openxmlformats-officedocument.themeOverride+xml"/>
  <Override PartName="/ppt/notesSlides/notesSlide1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8.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5"/>
    <p:sldMasterId id="2147483771" r:id="rId6"/>
    <p:sldMasterId id="2147483819" r:id="rId7"/>
  </p:sldMasterIdLst>
  <p:notesMasterIdLst>
    <p:notesMasterId r:id="rId28"/>
  </p:notesMasterIdLst>
  <p:sldIdLst>
    <p:sldId id="3437" r:id="rId8"/>
    <p:sldId id="3438" r:id="rId9"/>
    <p:sldId id="3439" r:id="rId10"/>
    <p:sldId id="3440" r:id="rId11"/>
    <p:sldId id="662" r:id="rId12"/>
    <p:sldId id="3441" r:id="rId13"/>
    <p:sldId id="359" r:id="rId14"/>
    <p:sldId id="365" r:id="rId15"/>
    <p:sldId id="352" r:id="rId16"/>
    <p:sldId id="375" r:id="rId17"/>
    <p:sldId id="366" r:id="rId18"/>
    <p:sldId id="367" r:id="rId19"/>
    <p:sldId id="368" r:id="rId20"/>
    <p:sldId id="369" r:id="rId21"/>
    <p:sldId id="373" r:id="rId22"/>
    <p:sldId id="374" r:id="rId23"/>
    <p:sldId id="349" r:id="rId24"/>
    <p:sldId id="377" r:id="rId25"/>
    <p:sldId id="355" r:id="rId26"/>
    <p:sldId id="35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A850"/>
    <a:srgbClr val="D1D460"/>
    <a:srgbClr val="DEE8EA"/>
    <a:srgbClr val="527880"/>
    <a:srgbClr val="E47F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BBABCC-1626-4C85-BD65-419214B4A372}" v="3" dt="2024-04-24T18:58:24.5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6" autoAdjust="0"/>
    <p:restoredTop sz="79020" autoAdjust="0"/>
  </p:normalViewPr>
  <p:slideViewPr>
    <p:cSldViewPr snapToGrid="0" snapToObjects="1">
      <p:cViewPr varScale="1">
        <p:scale>
          <a:sx n="90" d="100"/>
          <a:sy n="90" d="100"/>
        </p:scale>
        <p:origin x="138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 Id="rId8"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carbontracker.sharepoint.com/sites/RandD/Shared%20Documents/Power%20&amp;%20Utilities/2023/GB%20Power%20Model/FINAL%20CCUS/Charts%20CLEAN.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https://carbontracker.sharepoint.com/sites/RandD/Shared%20Documents/Power%20&amp;%20Utilities/2023/GB%20Power%20Model/FINAL%20CCUS/Charts%20CLEAN.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https://carbontracker.sharepoint.com/sites/RandD/Shared%20Documents/Power%20&amp;%20Utilities/2023/GB%20Power%20Model/Webinar%20CYE/Charts%20CLEAN%20(2).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https://carbontracker.sharepoint.com/sites/RandD/Shared%20Documents/Power%20&amp;%20Utilities/2023/GB%20Power%20Model/FINAL%20CCUS/Charts%20CLEAN.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https://carbontracker.sharepoint.com/sites/RandD/Shared%20Documents/Power%20&amp;%20Utilities/2023/GB%20Power%20Model/FINAL%20CCUS/Charts%20CLEAN.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https://carbontracker.sharepoint.com/sites/RandD/Shared%20Documents/Power%20&amp;%20Utilities/2023/GB%20Power%20Model/FINAL%20CCUS/Charts%20CLEAN.xlsx" TargetMode="External"/></Relationships>
</file>

<file path=ppt/charts/_rels/chart7.xml.rels><?xml version="1.0" encoding="UTF-8" standalone="yes"?>
<Relationships xmlns="http://schemas.openxmlformats.org/package/2006/relationships"><Relationship Id="rId3" Type="http://schemas.openxmlformats.org/officeDocument/2006/relationships/oleObject" Target="https://carbontracker.sharepoint.com/sites/RandD/Shared%20Documents/Power%20&amp;%20Utilities/2023/GB%20Power%20Model/Webinar%20CYE/Charts%20CLEAN%20(2).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https://carbontracker.sharepoint.com/sites/RandD/Shared%20Documents/Power%20&amp;%20Utilities/2023/GB%20Power%20Model/FINAL%20CCUS/Charts%20CLEAN.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https://carbontracker.sharepoint.com/sites/RandD/Shared%20Documents/Power%20&amp;%20Utilities/2023/GB%20Power%20Model/FINAL%20CCUS/Charts%20CLEA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9446059427380953E-2"/>
          <c:y val="2.643881818066373E-2"/>
          <c:w val="0.79247369487855124"/>
          <c:h val="0.7386447878159933"/>
        </c:manualLayout>
      </c:layout>
      <c:barChart>
        <c:barDir val="col"/>
        <c:grouping val="clustered"/>
        <c:varyColors val="0"/>
        <c:ser>
          <c:idx val="0"/>
          <c:order val="0"/>
          <c:tx>
            <c:strRef>
              <c:f>'[Charts CLEAN.xlsx]Sheet1'!$C$7</c:f>
              <c:strCache>
                <c:ptCount val="1"/>
                <c:pt idx="0">
                  <c:v>Installed Capacity 2022</c:v>
                </c:pt>
              </c:strCache>
            </c:strRef>
          </c:tx>
          <c:spPr>
            <a:solidFill>
              <a:schemeClr val="tx2">
                <a:alpha val="70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2155-42AA-9443-46AEF33F6D83}"/>
                </c:ext>
              </c:extLst>
            </c:dLbl>
            <c:dLbl>
              <c:idx val="1"/>
              <c:delete val="1"/>
              <c:extLst>
                <c:ext xmlns:c15="http://schemas.microsoft.com/office/drawing/2012/chart" uri="{CE6537A1-D6FC-4f65-9D91-7224C49458BB}"/>
                <c:ext xmlns:c16="http://schemas.microsoft.com/office/drawing/2014/chart" uri="{C3380CC4-5D6E-409C-BE32-E72D297353CC}">
                  <c16:uniqueId val="{00000001-2155-42AA-9443-46AEF33F6D83}"/>
                </c:ext>
              </c:extLst>
            </c:dLbl>
            <c:dLbl>
              <c:idx val="2"/>
              <c:delete val="1"/>
              <c:extLst>
                <c:ext xmlns:c15="http://schemas.microsoft.com/office/drawing/2012/chart" uri="{CE6537A1-D6FC-4f65-9D91-7224C49458BB}"/>
                <c:ext xmlns:c16="http://schemas.microsoft.com/office/drawing/2014/chart" uri="{C3380CC4-5D6E-409C-BE32-E72D297353CC}">
                  <c16:uniqueId val="{00000002-2155-42AA-9443-46AEF33F6D83}"/>
                </c:ext>
              </c:extLst>
            </c:dLbl>
            <c:dLbl>
              <c:idx val="3"/>
              <c:delete val="1"/>
              <c:extLst>
                <c:ext xmlns:c15="http://schemas.microsoft.com/office/drawing/2012/chart" uri="{CE6537A1-D6FC-4f65-9D91-7224C49458BB}"/>
                <c:ext xmlns:c16="http://schemas.microsoft.com/office/drawing/2014/chart" uri="{C3380CC4-5D6E-409C-BE32-E72D297353CC}">
                  <c16:uniqueId val="{00000003-2155-42AA-9443-46AEF33F6D83}"/>
                </c:ext>
              </c:extLst>
            </c:dLbl>
            <c:dLbl>
              <c:idx val="4"/>
              <c:delete val="1"/>
              <c:extLst>
                <c:ext xmlns:c15="http://schemas.microsoft.com/office/drawing/2012/chart" uri="{CE6537A1-D6FC-4f65-9D91-7224C49458BB}"/>
                <c:ext xmlns:c16="http://schemas.microsoft.com/office/drawing/2014/chart" uri="{C3380CC4-5D6E-409C-BE32-E72D297353CC}">
                  <c16:uniqueId val="{00000004-2155-42AA-9443-46AEF33F6D83}"/>
                </c:ext>
              </c:extLst>
            </c:dLbl>
            <c:dLbl>
              <c:idx val="5"/>
              <c:delete val="1"/>
              <c:extLst>
                <c:ext xmlns:c15="http://schemas.microsoft.com/office/drawing/2012/chart" uri="{CE6537A1-D6FC-4f65-9D91-7224C49458BB}"/>
                <c:ext xmlns:c16="http://schemas.microsoft.com/office/drawing/2014/chart" uri="{C3380CC4-5D6E-409C-BE32-E72D297353CC}">
                  <c16:uniqueId val="{00000005-2155-42AA-9443-46AEF33F6D8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 CLEAN.xlsx]Sheet1'!$B$8:$B$16</c:f>
              <c:strCache>
                <c:ptCount val="7"/>
                <c:pt idx="0">
                  <c:v>Natural Gas Processing </c:v>
                </c:pt>
                <c:pt idx="1">
                  <c:v>Hydrogen/Ammonia </c:v>
                </c:pt>
                <c:pt idx="2">
                  <c:v>Ethanol </c:v>
                </c:pt>
                <c:pt idx="3">
                  <c:v>Other Chemical </c:v>
                </c:pt>
                <c:pt idx="4">
                  <c:v>Power Generation</c:v>
                </c:pt>
                <c:pt idx="5">
                  <c:v>Iron and Steel  </c:v>
                </c:pt>
                <c:pt idx="6">
                  <c:v>Direct Air Capture </c:v>
                </c:pt>
              </c:strCache>
              <c:extLst/>
            </c:strRef>
          </c:cat>
          <c:val>
            <c:numRef>
              <c:f>'[Charts CLEAN.xlsx]Sheet1'!$C$8:$C$16</c:f>
              <c:numCache>
                <c:formatCode>General</c:formatCode>
                <c:ptCount val="7"/>
                <c:pt idx="0">
                  <c:v>34.31</c:v>
                </c:pt>
                <c:pt idx="1">
                  <c:v>8.8000000000000007</c:v>
                </c:pt>
                <c:pt idx="2">
                  <c:v>1.78</c:v>
                </c:pt>
                <c:pt idx="3">
                  <c:v>1.7500000000000002</c:v>
                </c:pt>
                <c:pt idx="4">
                  <c:v>1.65</c:v>
                </c:pt>
                <c:pt idx="5">
                  <c:v>0.8</c:v>
                </c:pt>
                <c:pt idx="6">
                  <c:v>4.0000000000000001E-3</c:v>
                </c:pt>
              </c:numCache>
              <c:extLst/>
            </c:numRef>
          </c:val>
          <c:extLst>
            <c:ext xmlns:c16="http://schemas.microsoft.com/office/drawing/2014/chart" uri="{C3380CC4-5D6E-409C-BE32-E72D297353CC}">
              <c16:uniqueId val="{00000006-2155-42AA-9443-46AEF33F6D83}"/>
            </c:ext>
          </c:extLst>
        </c:ser>
        <c:dLbls>
          <c:showLegendKey val="0"/>
          <c:showVal val="0"/>
          <c:showCatName val="0"/>
          <c:showSerName val="0"/>
          <c:showPercent val="0"/>
          <c:showBubbleSize val="0"/>
        </c:dLbls>
        <c:gapWidth val="219"/>
        <c:axId val="617914831"/>
        <c:axId val="713368383"/>
      </c:barChart>
      <c:barChart>
        <c:barDir val="col"/>
        <c:grouping val="stacked"/>
        <c:varyColors val="0"/>
        <c:ser>
          <c:idx val="1"/>
          <c:order val="1"/>
          <c:tx>
            <c:strRef>
              <c:f>'[Charts CLEAN.xlsx]Sheet1'!$D$7</c:f>
              <c:strCache>
                <c:ptCount val="1"/>
                <c:pt idx="0">
                  <c:v>low</c:v>
                </c:pt>
              </c:strCache>
            </c:strRef>
          </c:tx>
          <c:spPr>
            <a:noFill/>
            <a:ln>
              <a:noFill/>
            </a:ln>
            <a:effectLst/>
          </c:spPr>
          <c:invertIfNegative val="0"/>
          <c:cat>
            <c:strRef>
              <c:f>'[Charts CLEAN.xlsx]Sheet1'!$B$8:$B$16</c:f>
              <c:strCache>
                <c:ptCount val="7"/>
                <c:pt idx="0">
                  <c:v>Natural Gas Processing </c:v>
                </c:pt>
                <c:pt idx="1">
                  <c:v>Hydrogen/Ammonia </c:v>
                </c:pt>
                <c:pt idx="2">
                  <c:v>Ethanol </c:v>
                </c:pt>
                <c:pt idx="3">
                  <c:v>Other Chemical </c:v>
                </c:pt>
                <c:pt idx="4">
                  <c:v>Power Generation</c:v>
                </c:pt>
                <c:pt idx="5">
                  <c:v>Iron and Steel  </c:v>
                </c:pt>
                <c:pt idx="6">
                  <c:v>Direct Air Capture </c:v>
                </c:pt>
              </c:strCache>
              <c:extLst/>
            </c:strRef>
          </c:cat>
          <c:val>
            <c:numRef>
              <c:f>'[Charts CLEAN.xlsx]Sheet1'!$D$8:$D$16</c:f>
              <c:numCache>
                <c:formatCode>General</c:formatCode>
                <c:ptCount val="7"/>
                <c:pt idx="0">
                  <c:v>15</c:v>
                </c:pt>
                <c:pt idx="1">
                  <c:v>40</c:v>
                </c:pt>
                <c:pt idx="2">
                  <c:v>15</c:v>
                </c:pt>
                <c:pt idx="3">
                  <c:v>15</c:v>
                </c:pt>
                <c:pt idx="4">
                  <c:v>65</c:v>
                </c:pt>
                <c:pt idx="5">
                  <c:v>50</c:v>
                </c:pt>
                <c:pt idx="6">
                  <c:v>550</c:v>
                </c:pt>
              </c:numCache>
              <c:extLst/>
            </c:numRef>
          </c:val>
          <c:extLst>
            <c:ext xmlns:c16="http://schemas.microsoft.com/office/drawing/2014/chart" uri="{C3380CC4-5D6E-409C-BE32-E72D297353CC}">
              <c16:uniqueId val="{00000007-2155-42AA-9443-46AEF33F6D83}"/>
            </c:ext>
          </c:extLst>
        </c:ser>
        <c:ser>
          <c:idx val="2"/>
          <c:order val="2"/>
          <c:tx>
            <c:strRef>
              <c:f>'[Charts CLEAN.xlsx]Sheet1'!$E$7</c:f>
              <c:strCache>
                <c:ptCount val="1"/>
                <c:pt idx="0">
                  <c:v>Carbon Capture cost range</c:v>
                </c:pt>
              </c:strCache>
            </c:strRef>
          </c:tx>
          <c:spPr>
            <a:solidFill>
              <a:schemeClr val="accent1">
                <a:lumMod val="75000"/>
                <a:alpha val="70000"/>
              </a:schemeClr>
            </a:solidFill>
            <a:ln>
              <a:noFill/>
            </a:ln>
            <a:effectLst/>
          </c:spPr>
          <c:invertIfNegative val="0"/>
          <c:cat>
            <c:strRef>
              <c:f>'[Charts CLEAN.xlsx]Sheet1'!$B$8:$B$16</c:f>
              <c:strCache>
                <c:ptCount val="7"/>
                <c:pt idx="0">
                  <c:v>Natural Gas Processing </c:v>
                </c:pt>
                <c:pt idx="1">
                  <c:v>Hydrogen/Ammonia </c:v>
                </c:pt>
                <c:pt idx="2">
                  <c:v>Ethanol </c:v>
                </c:pt>
                <c:pt idx="3">
                  <c:v>Other Chemical </c:v>
                </c:pt>
                <c:pt idx="4">
                  <c:v>Power Generation</c:v>
                </c:pt>
                <c:pt idx="5">
                  <c:v>Iron and Steel  </c:v>
                </c:pt>
                <c:pt idx="6">
                  <c:v>Direct Air Capture </c:v>
                </c:pt>
              </c:strCache>
              <c:extLst/>
            </c:strRef>
          </c:cat>
          <c:val>
            <c:numRef>
              <c:f>'[Charts CLEAN.xlsx]Sheet1'!$E$8:$E$16</c:f>
              <c:numCache>
                <c:formatCode>General</c:formatCode>
                <c:ptCount val="7"/>
                <c:pt idx="0">
                  <c:v>20</c:v>
                </c:pt>
                <c:pt idx="1">
                  <c:v>25</c:v>
                </c:pt>
                <c:pt idx="2">
                  <c:v>20</c:v>
                </c:pt>
                <c:pt idx="3">
                  <c:v>20</c:v>
                </c:pt>
                <c:pt idx="4">
                  <c:v>85</c:v>
                </c:pt>
                <c:pt idx="5">
                  <c:v>30</c:v>
                </c:pt>
                <c:pt idx="6">
                  <c:v>250</c:v>
                </c:pt>
              </c:numCache>
              <c:extLst/>
            </c:numRef>
          </c:val>
          <c:extLst>
            <c:ext xmlns:c16="http://schemas.microsoft.com/office/drawing/2014/chart" uri="{C3380CC4-5D6E-409C-BE32-E72D297353CC}">
              <c16:uniqueId val="{00000008-2155-42AA-9443-46AEF33F6D83}"/>
            </c:ext>
          </c:extLst>
        </c:ser>
        <c:dLbls>
          <c:showLegendKey val="0"/>
          <c:showVal val="0"/>
          <c:showCatName val="0"/>
          <c:showSerName val="0"/>
          <c:showPercent val="0"/>
          <c:showBubbleSize val="0"/>
        </c:dLbls>
        <c:gapWidth val="219"/>
        <c:overlap val="100"/>
        <c:axId val="1811996672"/>
        <c:axId val="1470378208"/>
      </c:barChart>
      <c:catAx>
        <c:axId val="6179148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713368383"/>
        <c:crosses val="autoZero"/>
        <c:auto val="1"/>
        <c:lblAlgn val="ctr"/>
        <c:lblOffset val="100"/>
        <c:noMultiLvlLbl val="0"/>
      </c:catAx>
      <c:valAx>
        <c:axId val="713368383"/>
        <c:scaling>
          <c:orientation val="minMax"/>
          <c:max val="3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Capture Capacity (MtonCO2)</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7914831"/>
        <c:crosses val="autoZero"/>
        <c:crossBetween val="between"/>
        <c:majorUnit val="5"/>
      </c:valAx>
      <c:valAx>
        <c:axId val="1470378208"/>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Estimated Capture Cost (£/tonCO2)</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11996672"/>
        <c:crosses val="max"/>
        <c:crossBetween val="between"/>
      </c:valAx>
      <c:catAx>
        <c:axId val="1811996672"/>
        <c:scaling>
          <c:orientation val="minMax"/>
        </c:scaling>
        <c:delete val="1"/>
        <c:axPos val="b"/>
        <c:numFmt formatCode="General" sourceLinked="1"/>
        <c:majorTickMark val="out"/>
        <c:minorTickMark val="none"/>
        <c:tickLblPos val="nextTo"/>
        <c:crossAx val="1470378208"/>
        <c:crosses val="autoZero"/>
        <c:auto val="1"/>
        <c:lblAlgn val="ctr"/>
        <c:lblOffset val="100"/>
        <c:noMultiLvlLbl val="0"/>
      </c:catAx>
      <c:spPr>
        <a:noFill/>
        <a:ln>
          <a:noFill/>
        </a:ln>
        <a:effectLst/>
      </c:spPr>
    </c:plotArea>
    <c:legend>
      <c:legendPos val="r"/>
      <c:legendEntry>
        <c:idx val="2"/>
        <c:delete val="1"/>
      </c:legendEntry>
      <c:layout>
        <c:manualLayout>
          <c:xMode val="edge"/>
          <c:yMode val="edge"/>
          <c:x val="0.62184186737070235"/>
          <c:y val="0.50871950141801581"/>
          <c:w val="0.27156327212362702"/>
          <c:h val="8.8734086485746044E-2"/>
        </c:manualLayout>
      </c:layout>
      <c:overlay val="1"/>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cked"/>
        <c:varyColors val="0"/>
        <c:ser>
          <c:idx val="0"/>
          <c:order val="0"/>
          <c:tx>
            <c:strRef>
              <c:f>'[Charts CLEAN.xlsx]Sheet2'!$C$5</c:f>
              <c:strCache>
                <c:ptCount val="1"/>
                <c:pt idx="0">
                  <c:v>Low</c:v>
                </c:pt>
              </c:strCache>
            </c:strRef>
          </c:tx>
          <c:spPr>
            <a:noFill/>
            <a:ln>
              <a:noFill/>
            </a:ln>
            <a:effectLst/>
          </c:spPr>
          <c:cat>
            <c:numRef>
              <c:f>'[Charts CLEAN.xlsx]Sheet2'!$B$6:$B$14</c:f>
              <c:numCache>
                <c:formatCode>General</c:formatCode>
                <c:ptCount val="9"/>
                <c:pt idx="0">
                  <c:v>2022</c:v>
                </c:pt>
                <c:pt idx="1">
                  <c:v>2023</c:v>
                </c:pt>
                <c:pt idx="2">
                  <c:v>2024</c:v>
                </c:pt>
                <c:pt idx="3">
                  <c:v>2025</c:v>
                </c:pt>
                <c:pt idx="4">
                  <c:v>2026</c:v>
                </c:pt>
                <c:pt idx="5">
                  <c:v>2027</c:v>
                </c:pt>
                <c:pt idx="6">
                  <c:v>2028</c:v>
                </c:pt>
                <c:pt idx="7">
                  <c:v>2029</c:v>
                </c:pt>
                <c:pt idx="8">
                  <c:v>2030</c:v>
                </c:pt>
              </c:numCache>
            </c:numRef>
          </c:cat>
          <c:val>
            <c:numRef>
              <c:f>'[Charts CLEAN.xlsx]Sheet2'!$C$6:$C$14</c:f>
              <c:numCache>
                <c:formatCode>0</c:formatCode>
                <c:ptCount val="9"/>
                <c:pt idx="0">
                  <c:v>41.930450000000015</c:v>
                </c:pt>
                <c:pt idx="1">
                  <c:v>48.000450000000015</c:v>
                </c:pt>
                <c:pt idx="2">
                  <c:v>67.995450000000019</c:v>
                </c:pt>
                <c:pt idx="3">
                  <c:v>140.22245000000001</c:v>
                </c:pt>
                <c:pt idx="4">
                  <c:v>173.41194999999999</c:v>
                </c:pt>
                <c:pt idx="5">
                  <c:v>219.68195</c:v>
                </c:pt>
                <c:pt idx="6">
                  <c:v>247.89695</c:v>
                </c:pt>
                <c:pt idx="7">
                  <c:v>248.91695000000001</c:v>
                </c:pt>
                <c:pt idx="8">
                  <c:v>301.72399999999999</c:v>
                </c:pt>
              </c:numCache>
            </c:numRef>
          </c:val>
          <c:extLst>
            <c:ext xmlns:c16="http://schemas.microsoft.com/office/drawing/2014/chart" uri="{C3380CC4-5D6E-409C-BE32-E72D297353CC}">
              <c16:uniqueId val="{00000000-3A3C-4236-817A-15D65F7F3896}"/>
            </c:ext>
          </c:extLst>
        </c:ser>
        <c:ser>
          <c:idx val="1"/>
          <c:order val="1"/>
          <c:tx>
            <c:strRef>
              <c:f>'[Charts CLEAN.xlsx]Sheet2'!$D$5</c:f>
              <c:strCache>
                <c:ptCount val="1"/>
                <c:pt idx="0">
                  <c:v>high</c:v>
                </c:pt>
              </c:strCache>
            </c:strRef>
          </c:tx>
          <c:spPr>
            <a:solidFill>
              <a:schemeClr val="accent2">
                <a:lumMod val="60000"/>
                <a:lumOff val="40000"/>
              </a:schemeClr>
            </a:solidFill>
            <a:ln>
              <a:noFill/>
            </a:ln>
            <a:effectLst/>
          </c:spPr>
          <c:cat>
            <c:numRef>
              <c:f>'[Charts CLEAN.xlsx]Sheet2'!$B$6:$B$14</c:f>
              <c:numCache>
                <c:formatCode>General</c:formatCode>
                <c:ptCount val="9"/>
                <c:pt idx="0">
                  <c:v>2022</c:v>
                </c:pt>
                <c:pt idx="1">
                  <c:v>2023</c:v>
                </c:pt>
                <c:pt idx="2">
                  <c:v>2024</c:v>
                </c:pt>
                <c:pt idx="3">
                  <c:v>2025</c:v>
                </c:pt>
                <c:pt idx="4">
                  <c:v>2026</c:v>
                </c:pt>
                <c:pt idx="5">
                  <c:v>2027</c:v>
                </c:pt>
                <c:pt idx="6">
                  <c:v>2028</c:v>
                </c:pt>
                <c:pt idx="7">
                  <c:v>2029</c:v>
                </c:pt>
                <c:pt idx="8">
                  <c:v>2030</c:v>
                </c:pt>
              </c:numCache>
            </c:numRef>
          </c:cat>
          <c:val>
            <c:numRef>
              <c:f>'[Charts CLEAN.xlsx]Sheet2'!$D$6:$D$14</c:f>
              <c:numCache>
                <c:formatCode>0</c:formatCode>
                <c:ptCount val="9"/>
                <c:pt idx="0">
                  <c:v>0</c:v>
                </c:pt>
                <c:pt idx="1">
                  <c:v>1.0935499999999791</c:v>
                </c:pt>
                <c:pt idx="2">
                  <c:v>5.5985499999999746</c:v>
                </c:pt>
                <c:pt idx="3">
                  <c:v>20.981549999999999</c:v>
                </c:pt>
                <c:pt idx="4">
                  <c:v>21.642050000000012</c:v>
                </c:pt>
                <c:pt idx="5">
                  <c:v>49.752049999999969</c:v>
                </c:pt>
                <c:pt idx="6">
                  <c:v>37.40704999999997</c:v>
                </c:pt>
                <c:pt idx="7">
                  <c:v>37.987049999999982</c:v>
                </c:pt>
                <c:pt idx="8">
                  <c:v>71.152193103448269</c:v>
                </c:pt>
              </c:numCache>
            </c:numRef>
          </c:val>
          <c:extLst>
            <c:ext xmlns:c16="http://schemas.microsoft.com/office/drawing/2014/chart" uri="{C3380CC4-5D6E-409C-BE32-E72D297353CC}">
              <c16:uniqueId val="{00000001-3A3C-4236-817A-15D65F7F3896}"/>
            </c:ext>
          </c:extLst>
        </c:ser>
        <c:ser>
          <c:idx val="3"/>
          <c:order val="3"/>
          <c:tx>
            <c:strRef>
              <c:f>'[Charts CLEAN.xlsx]Sheet2'!$F$5</c:f>
              <c:strCache>
                <c:ptCount val="1"/>
              </c:strCache>
            </c:strRef>
          </c:tx>
          <c:spPr>
            <a:solidFill>
              <a:schemeClr val="accent4"/>
            </a:solidFill>
            <a:ln>
              <a:noFill/>
            </a:ln>
            <a:effectLst/>
          </c:spPr>
          <c:cat>
            <c:numRef>
              <c:f>'[Charts CLEAN.xlsx]Sheet2'!$B$6:$B$14</c:f>
              <c:numCache>
                <c:formatCode>General</c:formatCode>
                <c:ptCount val="9"/>
                <c:pt idx="0">
                  <c:v>2022</c:v>
                </c:pt>
                <c:pt idx="1">
                  <c:v>2023</c:v>
                </c:pt>
                <c:pt idx="2">
                  <c:v>2024</c:v>
                </c:pt>
                <c:pt idx="3">
                  <c:v>2025</c:v>
                </c:pt>
                <c:pt idx="4">
                  <c:v>2026</c:v>
                </c:pt>
                <c:pt idx="5">
                  <c:v>2027</c:v>
                </c:pt>
                <c:pt idx="6">
                  <c:v>2028</c:v>
                </c:pt>
                <c:pt idx="7">
                  <c:v>2029</c:v>
                </c:pt>
                <c:pt idx="8">
                  <c:v>2030</c:v>
                </c:pt>
              </c:numCache>
            </c:numRef>
          </c:cat>
          <c:val>
            <c:numRef>
              <c:f>'[Charts CLEAN.xlsx]Sheet2'!$F$6:$F$14</c:f>
              <c:numCache>
                <c:formatCode>General</c:formatCode>
                <c:ptCount val="9"/>
              </c:numCache>
            </c:numRef>
          </c:val>
          <c:extLst>
            <c:ext xmlns:c16="http://schemas.microsoft.com/office/drawing/2014/chart" uri="{C3380CC4-5D6E-409C-BE32-E72D297353CC}">
              <c16:uniqueId val="{00000002-3A3C-4236-817A-15D65F7F3896}"/>
            </c:ext>
          </c:extLst>
        </c:ser>
        <c:dLbls>
          <c:showLegendKey val="0"/>
          <c:showVal val="0"/>
          <c:showCatName val="0"/>
          <c:showSerName val="0"/>
          <c:showPercent val="0"/>
          <c:showBubbleSize val="0"/>
        </c:dLbls>
        <c:axId val="1043773840"/>
        <c:axId val="672793552"/>
      </c:areaChart>
      <c:lineChart>
        <c:grouping val="standard"/>
        <c:varyColors val="0"/>
        <c:ser>
          <c:idx val="2"/>
          <c:order val="2"/>
          <c:tx>
            <c:strRef>
              <c:f>'[Charts CLEAN.xlsx]Sheet2'!$E$5</c:f>
              <c:strCache>
                <c:ptCount val="1"/>
                <c:pt idx="0">
                  <c:v>Pipeline</c:v>
                </c:pt>
              </c:strCache>
            </c:strRef>
          </c:tx>
          <c:spPr>
            <a:ln w="28575" cap="rnd">
              <a:solidFill>
                <a:srgbClr val="95C173">
                  <a:lumMod val="50000"/>
                </a:srgbClr>
              </a:solidFill>
              <a:round/>
            </a:ln>
            <a:effectLst/>
          </c:spPr>
          <c:marker>
            <c:symbol val="none"/>
          </c:marker>
          <c:cat>
            <c:numRef>
              <c:f>'[Charts CLEAN.xlsx]Sheet2'!$B$6:$B$14</c:f>
              <c:numCache>
                <c:formatCode>General</c:formatCode>
                <c:ptCount val="9"/>
                <c:pt idx="0">
                  <c:v>2022</c:v>
                </c:pt>
                <c:pt idx="1">
                  <c:v>2023</c:v>
                </c:pt>
                <c:pt idx="2">
                  <c:v>2024</c:v>
                </c:pt>
                <c:pt idx="3">
                  <c:v>2025</c:v>
                </c:pt>
                <c:pt idx="4">
                  <c:v>2026</c:v>
                </c:pt>
                <c:pt idx="5">
                  <c:v>2027</c:v>
                </c:pt>
                <c:pt idx="6">
                  <c:v>2028</c:v>
                </c:pt>
                <c:pt idx="7">
                  <c:v>2029</c:v>
                </c:pt>
                <c:pt idx="8">
                  <c:v>2030</c:v>
                </c:pt>
              </c:numCache>
            </c:numRef>
          </c:cat>
          <c:val>
            <c:numRef>
              <c:f>'[Charts CLEAN.xlsx]Sheet2'!$E$6:$E$14</c:f>
              <c:numCache>
                <c:formatCode>0</c:formatCode>
                <c:ptCount val="9"/>
                <c:pt idx="0">
                  <c:v>41.930450000000015</c:v>
                </c:pt>
                <c:pt idx="1">
                  <c:v>48.547225000000005</c:v>
                </c:pt>
                <c:pt idx="2">
                  <c:v>70.794725</c:v>
                </c:pt>
                <c:pt idx="3">
                  <c:v>150.71322500000002</c:v>
                </c:pt>
                <c:pt idx="4">
                  <c:v>184.23297500000001</c:v>
                </c:pt>
                <c:pt idx="5">
                  <c:v>244.557975</c:v>
                </c:pt>
                <c:pt idx="6">
                  <c:v>266.60047499999996</c:v>
                </c:pt>
                <c:pt idx="7">
                  <c:v>267.91047500000002</c:v>
                </c:pt>
                <c:pt idx="8">
                  <c:v>337.3000965517241</c:v>
                </c:pt>
              </c:numCache>
            </c:numRef>
          </c:val>
          <c:smooth val="0"/>
          <c:extLst>
            <c:ext xmlns:c16="http://schemas.microsoft.com/office/drawing/2014/chart" uri="{C3380CC4-5D6E-409C-BE32-E72D297353CC}">
              <c16:uniqueId val="{00000003-3A3C-4236-817A-15D65F7F3896}"/>
            </c:ext>
          </c:extLst>
        </c:ser>
        <c:ser>
          <c:idx val="4"/>
          <c:order val="4"/>
          <c:tx>
            <c:strRef>
              <c:f>'[Charts CLEAN.xlsx]Sheet2'!$G$5</c:f>
              <c:strCache>
                <c:ptCount val="1"/>
                <c:pt idx="0">
                  <c:v>IEA NZE 2023</c:v>
                </c:pt>
              </c:strCache>
            </c:strRef>
          </c:tx>
          <c:spPr>
            <a:ln w="28575" cap="rnd">
              <a:solidFill>
                <a:srgbClr val="E54B46">
                  <a:lumMod val="75000"/>
                </a:srgbClr>
              </a:solidFill>
              <a:prstDash val="sysDash"/>
              <a:round/>
            </a:ln>
            <a:effectLst/>
          </c:spPr>
          <c:marker>
            <c:symbol val="none"/>
          </c:marker>
          <c:cat>
            <c:numRef>
              <c:f>'[Charts CLEAN.xlsx]Sheet2'!$B$6:$B$14</c:f>
              <c:numCache>
                <c:formatCode>General</c:formatCode>
                <c:ptCount val="9"/>
                <c:pt idx="0">
                  <c:v>2022</c:v>
                </c:pt>
                <c:pt idx="1">
                  <c:v>2023</c:v>
                </c:pt>
                <c:pt idx="2">
                  <c:v>2024</c:v>
                </c:pt>
                <c:pt idx="3">
                  <c:v>2025</c:v>
                </c:pt>
                <c:pt idx="4">
                  <c:v>2026</c:v>
                </c:pt>
                <c:pt idx="5">
                  <c:v>2027</c:v>
                </c:pt>
                <c:pt idx="6">
                  <c:v>2028</c:v>
                </c:pt>
                <c:pt idx="7">
                  <c:v>2029</c:v>
                </c:pt>
                <c:pt idx="8">
                  <c:v>2030</c:v>
                </c:pt>
              </c:numCache>
            </c:numRef>
          </c:cat>
          <c:val>
            <c:numRef>
              <c:f>'[Charts CLEAN.xlsx]Sheet2'!$G$6:$G$14</c:f>
              <c:numCache>
                <c:formatCode>0</c:formatCode>
                <c:ptCount val="9"/>
                <c:pt idx="0">
                  <c:v>42</c:v>
                </c:pt>
                <c:pt idx="1">
                  <c:v>62.422783309184886</c:v>
                </c:pt>
                <c:pt idx="2">
                  <c:v>92.776282763463129</c:v>
                </c:pt>
                <c:pt idx="3">
                  <c:v>137.88937607560294</c:v>
                </c:pt>
                <c:pt idx="4">
                  <c:v>204.93901531919201</c:v>
                </c:pt>
                <c:pt idx="5">
                  <c:v>304.59199392542013</c:v>
                </c:pt>
                <c:pt idx="6">
                  <c:v>452.70190558378715</c:v>
                </c:pt>
                <c:pt idx="7">
                  <c:v>672.8312608550433</c:v>
                </c:pt>
                <c:pt idx="8">
                  <c:v>1000</c:v>
                </c:pt>
              </c:numCache>
            </c:numRef>
          </c:val>
          <c:smooth val="0"/>
          <c:extLst>
            <c:ext xmlns:c16="http://schemas.microsoft.com/office/drawing/2014/chart" uri="{C3380CC4-5D6E-409C-BE32-E72D297353CC}">
              <c16:uniqueId val="{00000004-3A3C-4236-817A-15D65F7F3896}"/>
            </c:ext>
          </c:extLst>
        </c:ser>
        <c:ser>
          <c:idx val="5"/>
          <c:order val="5"/>
          <c:tx>
            <c:strRef>
              <c:f>'[Charts CLEAN.xlsx]Sheet2'!$H$5</c:f>
              <c:strCache>
                <c:ptCount val="1"/>
                <c:pt idx="0">
                  <c:v>IEA NZE 2021</c:v>
                </c:pt>
              </c:strCache>
            </c:strRef>
          </c:tx>
          <c:spPr>
            <a:ln w="28575" cap="rnd">
              <a:solidFill>
                <a:srgbClr val="527880">
                  <a:lumMod val="40000"/>
                  <a:lumOff val="60000"/>
                </a:srgbClr>
              </a:solidFill>
              <a:prstDash val="sysDash"/>
              <a:round/>
            </a:ln>
            <a:effectLst/>
          </c:spPr>
          <c:marker>
            <c:symbol val="none"/>
          </c:marker>
          <c:dPt>
            <c:idx val="8"/>
            <c:marker>
              <c:symbol val="none"/>
            </c:marker>
            <c:bubble3D val="0"/>
            <c:spPr>
              <a:ln w="28575" cap="rnd">
                <a:solidFill>
                  <a:srgbClr val="E6E6E6">
                    <a:lumMod val="75000"/>
                  </a:srgbClr>
                </a:solidFill>
                <a:prstDash val="sysDash"/>
                <a:round/>
              </a:ln>
              <a:effectLst/>
            </c:spPr>
            <c:extLst>
              <c:ext xmlns:c16="http://schemas.microsoft.com/office/drawing/2014/chart" uri="{C3380CC4-5D6E-409C-BE32-E72D297353CC}">
                <c16:uniqueId val="{00000000-B43E-4C2C-B230-1120B82C359D}"/>
              </c:ext>
            </c:extLst>
          </c:dPt>
          <c:cat>
            <c:numRef>
              <c:f>'[Charts CLEAN.xlsx]Sheet2'!$B$6:$B$14</c:f>
              <c:numCache>
                <c:formatCode>General</c:formatCode>
                <c:ptCount val="9"/>
                <c:pt idx="0">
                  <c:v>2022</c:v>
                </c:pt>
                <c:pt idx="1">
                  <c:v>2023</c:v>
                </c:pt>
                <c:pt idx="2">
                  <c:v>2024</c:v>
                </c:pt>
                <c:pt idx="3">
                  <c:v>2025</c:v>
                </c:pt>
                <c:pt idx="4">
                  <c:v>2026</c:v>
                </c:pt>
                <c:pt idx="5">
                  <c:v>2027</c:v>
                </c:pt>
                <c:pt idx="6">
                  <c:v>2028</c:v>
                </c:pt>
                <c:pt idx="7">
                  <c:v>2029</c:v>
                </c:pt>
                <c:pt idx="8">
                  <c:v>2030</c:v>
                </c:pt>
              </c:numCache>
            </c:numRef>
          </c:cat>
          <c:val>
            <c:numRef>
              <c:f>'[Charts CLEAN.xlsx]Sheet2'!$H$6:$H$14</c:f>
              <c:numCache>
                <c:formatCode>0</c:formatCode>
                <c:ptCount val="9"/>
                <c:pt idx="0">
                  <c:v>42</c:v>
                </c:pt>
                <c:pt idx="1">
                  <c:v>66.530365420086866</c:v>
                </c:pt>
                <c:pt idx="2">
                  <c:v>105.38784578405453</c:v>
                </c:pt>
                <c:pt idx="3">
                  <c:v>166.94028311545023</c:v>
                </c:pt>
                <c:pt idx="4">
                  <c:v>264.44281045246817</c:v>
                </c:pt>
                <c:pt idx="5">
                  <c:v>418.8923050504161</c:v>
                </c:pt>
                <c:pt idx="6">
                  <c:v>663.54900301587338</c:v>
                </c:pt>
                <c:pt idx="7">
                  <c:v>1051.09899154239</c:v>
                </c:pt>
                <c:pt idx="8">
                  <c:v>1665</c:v>
                </c:pt>
              </c:numCache>
            </c:numRef>
          </c:val>
          <c:smooth val="0"/>
          <c:extLst>
            <c:ext xmlns:c16="http://schemas.microsoft.com/office/drawing/2014/chart" uri="{C3380CC4-5D6E-409C-BE32-E72D297353CC}">
              <c16:uniqueId val="{00000005-3A3C-4236-817A-15D65F7F3896}"/>
            </c:ext>
          </c:extLst>
        </c:ser>
        <c:dLbls>
          <c:showLegendKey val="0"/>
          <c:showVal val="0"/>
          <c:showCatName val="0"/>
          <c:showSerName val="0"/>
          <c:showPercent val="0"/>
          <c:showBubbleSize val="0"/>
        </c:dLbls>
        <c:marker val="1"/>
        <c:smooth val="0"/>
        <c:axId val="1043773840"/>
        <c:axId val="672793552"/>
      </c:lineChart>
      <c:catAx>
        <c:axId val="104377384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72793552"/>
        <c:crosses val="autoZero"/>
        <c:auto val="1"/>
        <c:lblAlgn val="ctr"/>
        <c:lblOffset val="100"/>
        <c:noMultiLvlLbl val="0"/>
      </c:catAx>
      <c:valAx>
        <c:axId val="6727935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a:t>CO2 Captured (MtonCO2)</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43773840"/>
        <c:crosses val="autoZero"/>
        <c:crossBetween val="between"/>
      </c:valAx>
      <c:spPr>
        <a:noFill/>
        <a:ln>
          <a:noFill/>
        </a:ln>
        <a:effectLst/>
      </c:spPr>
    </c:plotArea>
    <c:legend>
      <c:legendPos val="b"/>
      <c:legendEntry>
        <c:idx val="0"/>
        <c:delete val="1"/>
      </c:legendEntry>
      <c:legendEntry>
        <c:idx val="1"/>
        <c:delete val="1"/>
      </c:legendEntry>
      <c:legendEntry>
        <c:idx val="2"/>
        <c:delete val="1"/>
      </c:legendEntry>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solidFill>
      <a:schemeClr val="bg1"/>
    </a:solidFill>
    <a:ln w="9525" cap="flat" cmpd="sng" algn="ctr">
      <a:noFill/>
      <a:round/>
    </a:ln>
    <a:effectLst>
      <a:outerShdw blurRad="50800" dist="38100" dir="2700000" algn="tl" rotWithShape="0">
        <a:prstClr val="black">
          <a:alpha val="40000"/>
        </a:prstClr>
      </a:outerShdw>
    </a:effectLst>
  </c:spPr>
  <c:txPr>
    <a:bodyPr/>
    <a:lstStyle/>
    <a:p>
      <a:pPr>
        <a:defRPr sz="1200"/>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spPr>
            <a:solidFill>
              <a:schemeClr val="tx2"/>
            </a:solidFill>
            <a:ln>
              <a:noFill/>
            </a:ln>
            <a:effectLst/>
          </c:spPr>
          <c:invertIfNegative val="0"/>
          <c:cat>
            <c:strRef>
              <c:f>Sheet3!$B$15:$H$15</c:f>
              <c:strCache>
                <c:ptCount val="4"/>
                <c:pt idx="0">
                  <c:v>Today</c:v>
                </c:pt>
                <c:pt idx="1">
                  <c:v>2030</c:v>
                </c:pt>
                <c:pt idx="2">
                  <c:v>2035</c:v>
                </c:pt>
                <c:pt idx="3">
                  <c:v>2050</c:v>
                </c:pt>
              </c:strCache>
              <c:extLst/>
            </c:strRef>
          </c:cat>
          <c:val>
            <c:numRef>
              <c:f>Sheet3!$B$16:$H$16</c:f>
              <c:numCache>
                <c:formatCode>0</c:formatCode>
                <c:ptCount val="4"/>
                <c:pt idx="0" formatCode="General">
                  <c:v>0</c:v>
                </c:pt>
                <c:pt idx="1">
                  <c:v>20</c:v>
                </c:pt>
                <c:pt idx="2">
                  <c:v>50</c:v>
                </c:pt>
                <c:pt idx="3">
                  <c:v>104.16176383511623</c:v>
                </c:pt>
              </c:numCache>
              <c:extLst/>
            </c:numRef>
          </c:val>
          <c:extLst>
            <c:ext xmlns:c16="http://schemas.microsoft.com/office/drawing/2014/chart" uri="{C3380CC4-5D6E-409C-BE32-E72D297353CC}">
              <c16:uniqueId val="{00000000-5C63-4814-9B39-CA24CA62F71B}"/>
            </c:ext>
          </c:extLst>
        </c:ser>
        <c:ser>
          <c:idx val="1"/>
          <c:order val="1"/>
          <c:spPr>
            <a:solidFill>
              <a:srgbClr val="527880">
                <a:lumMod val="60000"/>
                <a:lumOff val="40000"/>
              </a:srgbClr>
            </a:solidFill>
            <a:ln>
              <a:noFill/>
            </a:ln>
            <a:effectLst/>
          </c:spPr>
          <c:invertIfNegative val="0"/>
          <c:cat>
            <c:strRef>
              <c:f>Sheet3!$B$15:$H$15</c:f>
              <c:strCache>
                <c:ptCount val="4"/>
                <c:pt idx="0">
                  <c:v>Today</c:v>
                </c:pt>
                <c:pt idx="1">
                  <c:v>2030</c:v>
                </c:pt>
                <c:pt idx="2">
                  <c:v>2035</c:v>
                </c:pt>
                <c:pt idx="3">
                  <c:v>2050</c:v>
                </c:pt>
              </c:strCache>
              <c:extLst/>
            </c:strRef>
          </c:cat>
          <c:val>
            <c:numRef>
              <c:f>Sheet3!$B$17:$H$17</c:f>
              <c:numCache>
                <c:formatCode>0</c:formatCode>
                <c:ptCount val="4"/>
                <c:pt idx="1">
                  <c:v>10</c:v>
                </c:pt>
              </c:numCache>
              <c:extLst/>
            </c:numRef>
          </c:val>
          <c:extLst>
            <c:ext xmlns:c16="http://schemas.microsoft.com/office/drawing/2014/chart" uri="{C3380CC4-5D6E-409C-BE32-E72D297353CC}">
              <c16:uniqueId val="{00000001-5C63-4814-9B39-CA24CA62F71B}"/>
            </c:ext>
          </c:extLst>
        </c:ser>
        <c:dLbls>
          <c:showLegendKey val="0"/>
          <c:showVal val="0"/>
          <c:showCatName val="0"/>
          <c:showSerName val="0"/>
          <c:showPercent val="0"/>
          <c:showBubbleSize val="0"/>
        </c:dLbls>
        <c:gapWidth val="150"/>
        <c:overlap val="100"/>
        <c:axId val="2079398416"/>
        <c:axId val="2079405616"/>
      </c:barChart>
      <c:catAx>
        <c:axId val="2079398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79405616"/>
        <c:crosses val="autoZero"/>
        <c:auto val="1"/>
        <c:lblAlgn val="ctr"/>
        <c:lblOffset val="100"/>
        <c:noMultiLvlLbl val="0"/>
      </c:catAx>
      <c:valAx>
        <c:axId val="20794056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a:t>CO2 Captured (Mton)</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7939841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a:outerShdw blurRad="50800" dist="38100" dir="2700000" algn="tl" rotWithShape="0">
        <a:prstClr val="black">
          <a:alpha val="40000"/>
        </a:prstClr>
      </a:outerShdw>
    </a:effectLst>
  </c:spPr>
  <c:txPr>
    <a:bodyPr/>
    <a:lstStyle/>
    <a:p>
      <a:pPr>
        <a:defRPr sz="1200"/>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'[Charts CLEAN.xlsx]Sheet15'!$C$4</c:f>
              <c:strCache>
                <c:ptCount val="1"/>
                <c:pt idx="0">
                  <c:v>low</c:v>
                </c:pt>
              </c:strCache>
            </c:strRef>
          </c:tx>
          <c:spPr>
            <a:solidFill>
              <a:schemeClr val="tx2"/>
            </a:solidFill>
            <a:ln>
              <a:noFill/>
            </a:ln>
            <a:effectLst/>
          </c:spPr>
          <c:invertIfNegative val="0"/>
          <c:dPt>
            <c:idx val="3"/>
            <c:invertIfNegative val="0"/>
            <c:bubble3D val="0"/>
            <c:spPr>
              <a:solidFill>
                <a:srgbClr val="57A7E6">
                  <a:lumMod val="50000"/>
                </a:srgbClr>
              </a:solidFill>
              <a:ln>
                <a:noFill/>
              </a:ln>
              <a:effectLst/>
            </c:spPr>
            <c:extLst>
              <c:ext xmlns:c16="http://schemas.microsoft.com/office/drawing/2014/chart" uri="{C3380CC4-5D6E-409C-BE32-E72D297353CC}">
                <c16:uniqueId val="{00000006-3359-4F5E-88DB-2730E362FF62}"/>
              </c:ext>
            </c:extLst>
          </c:dPt>
          <c:dPt>
            <c:idx val="4"/>
            <c:invertIfNegative val="0"/>
            <c:bubble3D val="0"/>
            <c:spPr>
              <a:solidFill>
                <a:srgbClr val="57A7E6">
                  <a:lumMod val="50000"/>
                </a:srgbClr>
              </a:solidFill>
              <a:ln>
                <a:noFill/>
              </a:ln>
              <a:effectLst/>
            </c:spPr>
            <c:extLst>
              <c:ext xmlns:c16="http://schemas.microsoft.com/office/drawing/2014/chart" uri="{C3380CC4-5D6E-409C-BE32-E72D297353CC}">
                <c16:uniqueId val="{00000007-3359-4F5E-88DB-2730E362FF62}"/>
              </c:ext>
            </c:extLst>
          </c:dPt>
          <c:dPt>
            <c:idx val="5"/>
            <c:invertIfNegative val="0"/>
            <c:bubble3D val="0"/>
            <c:spPr>
              <a:solidFill>
                <a:srgbClr val="419478"/>
              </a:solidFill>
              <a:ln>
                <a:noFill/>
              </a:ln>
              <a:effectLst/>
            </c:spPr>
            <c:extLst>
              <c:ext xmlns:c16="http://schemas.microsoft.com/office/drawing/2014/chart" uri="{C3380CC4-5D6E-409C-BE32-E72D297353CC}">
                <c16:uniqueId val="{00000005-3359-4F5E-88DB-2730E362FF62}"/>
              </c:ext>
            </c:extLst>
          </c:dPt>
          <c:dPt>
            <c:idx val="6"/>
            <c:invertIfNegative val="0"/>
            <c:bubble3D val="0"/>
            <c:spPr>
              <a:solidFill>
                <a:srgbClr val="ECA850"/>
              </a:solidFill>
              <a:ln>
                <a:noFill/>
              </a:ln>
              <a:effectLst/>
            </c:spPr>
            <c:extLst>
              <c:ext xmlns:c16="http://schemas.microsoft.com/office/drawing/2014/chart" uri="{C3380CC4-5D6E-409C-BE32-E72D297353CC}">
                <c16:uniqueId val="{00000002-3359-4F5E-88DB-2730E362FF62}"/>
              </c:ext>
            </c:extLst>
          </c:dPt>
          <c:dPt>
            <c:idx val="7"/>
            <c:invertIfNegative val="0"/>
            <c:bubble3D val="0"/>
            <c:spPr>
              <a:solidFill>
                <a:srgbClr val="ECA850"/>
              </a:solidFill>
              <a:ln>
                <a:noFill/>
              </a:ln>
              <a:effectLst/>
            </c:spPr>
            <c:extLst>
              <c:ext xmlns:c16="http://schemas.microsoft.com/office/drawing/2014/chart" uri="{C3380CC4-5D6E-409C-BE32-E72D297353CC}">
                <c16:uniqueId val="{00000003-3359-4F5E-88DB-2730E362FF62}"/>
              </c:ext>
            </c:extLst>
          </c:dPt>
          <c:cat>
            <c:strRef>
              <c:f>'[Charts CLEAN.xlsx]Sheet15'!$B$5:$B$12</c:f>
              <c:strCache>
                <c:ptCount val="8"/>
                <c:pt idx="0">
                  <c:v>BF unabated</c:v>
                </c:pt>
                <c:pt idx="1">
                  <c:v>BF+CCS</c:v>
                </c:pt>
                <c:pt idx="2">
                  <c:v>HIsarna+CCS</c:v>
                </c:pt>
                <c:pt idx="3">
                  <c:v>Gas-DRI unabated</c:v>
                </c:pt>
                <c:pt idx="4">
                  <c:v>Gas-DRI CCS</c:v>
                </c:pt>
                <c:pt idx="5">
                  <c:v>H-DRI (100% clean H2)</c:v>
                </c:pt>
                <c:pt idx="6">
                  <c:v>EAF (today UK)</c:v>
                </c:pt>
                <c:pt idx="7">
                  <c:v>EAF (2030 UK)</c:v>
                </c:pt>
              </c:strCache>
            </c:strRef>
          </c:cat>
          <c:val>
            <c:numRef>
              <c:f>'[Charts CLEAN.xlsx]Sheet15'!$C$5:$C$12</c:f>
              <c:numCache>
                <c:formatCode>General</c:formatCode>
                <c:ptCount val="8"/>
                <c:pt idx="0">
                  <c:v>1950</c:v>
                </c:pt>
                <c:pt idx="1">
                  <c:v>585.00000000000011</c:v>
                </c:pt>
                <c:pt idx="2">
                  <c:v>389.99999999999989</c:v>
                </c:pt>
                <c:pt idx="3">
                  <c:v>1100</c:v>
                </c:pt>
                <c:pt idx="4">
                  <c:v>330.00000000000006</c:v>
                </c:pt>
                <c:pt idx="5">
                  <c:v>30</c:v>
                </c:pt>
                <c:pt idx="6">
                  <c:v>243.40909090909091</c:v>
                </c:pt>
                <c:pt idx="7">
                  <c:v>71.590909090909093</c:v>
                </c:pt>
              </c:numCache>
            </c:numRef>
          </c:val>
          <c:extLst>
            <c:ext xmlns:c16="http://schemas.microsoft.com/office/drawing/2014/chart" uri="{C3380CC4-5D6E-409C-BE32-E72D297353CC}">
              <c16:uniqueId val="{00000000-3359-4F5E-88DB-2730E362FF62}"/>
            </c:ext>
          </c:extLst>
        </c:ser>
        <c:ser>
          <c:idx val="1"/>
          <c:order val="1"/>
          <c:tx>
            <c:strRef>
              <c:f>'[Charts CLEAN.xlsx]Sheet15'!$D$4</c:f>
              <c:strCache>
                <c:ptCount val="1"/>
                <c:pt idx="0">
                  <c:v>high</c:v>
                </c:pt>
              </c:strCache>
            </c:strRef>
          </c:tx>
          <c:spPr>
            <a:solidFill>
              <a:schemeClr val="tx2">
                <a:lumMod val="60000"/>
                <a:lumOff val="40000"/>
              </a:schemeClr>
            </a:solidFill>
            <a:ln>
              <a:noFill/>
            </a:ln>
            <a:effectLst/>
          </c:spPr>
          <c:invertIfNegative val="0"/>
          <c:dPt>
            <c:idx val="3"/>
            <c:invertIfNegative val="0"/>
            <c:bubble3D val="0"/>
            <c:spPr>
              <a:solidFill>
                <a:srgbClr val="57A7E6">
                  <a:lumMod val="60000"/>
                  <a:lumOff val="40000"/>
                </a:srgbClr>
              </a:solidFill>
              <a:ln>
                <a:noFill/>
              </a:ln>
              <a:effectLst/>
            </c:spPr>
            <c:extLst>
              <c:ext xmlns:c16="http://schemas.microsoft.com/office/drawing/2014/chart" uri="{C3380CC4-5D6E-409C-BE32-E72D297353CC}">
                <c16:uniqueId val="{00000008-3359-4F5E-88DB-2730E362FF62}"/>
              </c:ext>
            </c:extLst>
          </c:dPt>
          <c:dPt>
            <c:idx val="4"/>
            <c:invertIfNegative val="0"/>
            <c:bubble3D val="0"/>
            <c:spPr>
              <a:solidFill>
                <a:srgbClr val="57A7E6">
                  <a:lumMod val="60000"/>
                  <a:lumOff val="40000"/>
                </a:srgbClr>
              </a:solidFill>
              <a:ln>
                <a:noFill/>
              </a:ln>
              <a:effectLst/>
            </c:spPr>
            <c:extLst>
              <c:ext xmlns:c16="http://schemas.microsoft.com/office/drawing/2014/chart" uri="{C3380CC4-5D6E-409C-BE32-E72D297353CC}">
                <c16:uniqueId val="{00000009-3359-4F5E-88DB-2730E362FF62}"/>
              </c:ext>
            </c:extLst>
          </c:dPt>
          <c:dPt>
            <c:idx val="5"/>
            <c:invertIfNegative val="0"/>
            <c:bubble3D val="0"/>
            <c:spPr>
              <a:solidFill>
                <a:srgbClr val="419478">
                  <a:lumMod val="60000"/>
                  <a:lumOff val="40000"/>
                </a:srgbClr>
              </a:solidFill>
              <a:ln>
                <a:noFill/>
              </a:ln>
              <a:effectLst/>
            </c:spPr>
            <c:extLst>
              <c:ext xmlns:c16="http://schemas.microsoft.com/office/drawing/2014/chart" uri="{C3380CC4-5D6E-409C-BE32-E72D297353CC}">
                <c16:uniqueId val="{00000004-3359-4F5E-88DB-2730E362FF62}"/>
              </c:ext>
            </c:extLst>
          </c:dPt>
          <c:cat>
            <c:strRef>
              <c:f>'[Charts CLEAN.xlsx]Sheet15'!$B$5:$B$12</c:f>
              <c:strCache>
                <c:ptCount val="8"/>
                <c:pt idx="0">
                  <c:v>BF unabated</c:v>
                </c:pt>
                <c:pt idx="1">
                  <c:v>BF+CCS</c:v>
                </c:pt>
                <c:pt idx="2">
                  <c:v>HIsarna+CCS</c:v>
                </c:pt>
                <c:pt idx="3">
                  <c:v>Gas-DRI unabated</c:v>
                </c:pt>
                <c:pt idx="4">
                  <c:v>Gas-DRI CCS</c:v>
                </c:pt>
                <c:pt idx="5">
                  <c:v>H-DRI (100% clean H2)</c:v>
                </c:pt>
                <c:pt idx="6">
                  <c:v>EAF (today UK)</c:v>
                </c:pt>
                <c:pt idx="7">
                  <c:v>EAF (2030 UK)</c:v>
                </c:pt>
              </c:strCache>
            </c:strRef>
          </c:cat>
          <c:val>
            <c:numRef>
              <c:f>'[Charts CLEAN.xlsx]Sheet15'!$D$5:$D$12</c:f>
              <c:numCache>
                <c:formatCode>General</c:formatCode>
                <c:ptCount val="8"/>
                <c:pt idx="1">
                  <c:v>389.99999999999989</c:v>
                </c:pt>
                <c:pt idx="3">
                  <c:v>300</c:v>
                </c:pt>
                <c:pt idx="4">
                  <c:v>219.99999999999994</c:v>
                </c:pt>
                <c:pt idx="5">
                  <c:v>40</c:v>
                </c:pt>
              </c:numCache>
            </c:numRef>
          </c:val>
          <c:extLst>
            <c:ext xmlns:c16="http://schemas.microsoft.com/office/drawing/2014/chart" uri="{C3380CC4-5D6E-409C-BE32-E72D297353CC}">
              <c16:uniqueId val="{00000001-3359-4F5E-88DB-2730E362FF62}"/>
            </c:ext>
          </c:extLst>
        </c:ser>
        <c:dLbls>
          <c:showLegendKey val="0"/>
          <c:showVal val="0"/>
          <c:showCatName val="0"/>
          <c:showSerName val="0"/>
          <c:showPercent val="0"/>
          <c:showBubbleSize val="0"/>
        </c:dLbls>
        <c:gapWidth val="150"/>
        <c:overlap val="100"/>
        <c:axId val="215309151"/>
        <c:axId val="1620818895"/>
      </c:barChart>
      <c:catAx>
        <c:axId val="2153091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620818895"/>
        <c:crosses val="autoZero"/>
        <c:auto val="1"/>
        <c:lblAlgn val="ctr"/>
        <c:lblOffset val="100"/>
        <c:noMultiLvlLbl val="0"/>
      </c:catAx>
      <c:valAx>
        <c:axId val="1620818895"/>
        <c:scaling>
          <c:orientation val="minMax"/>
          <c:max val="2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lgn="ctr" rtl="0">
                  <a:defRPr sz="1100" b="0" i="0" u="none" strike="noStrike" kern="1200" baseline="0">
                    <a:solidFill>
                      <a:schemeClr val="tx1">
                        <a:lumMod val="65000"/>
                        <a:lumOff val="35000"/>
                      </a:schemeClr>
                    </a:solidFill>
                    <a:latin typeface="+mn-lt"/>
                    <a:ea typeface="+mn-ea"/>
                    <a:cs typeface="+mn-cs"/>
                  </a:defRPr>
                </a:pPr>
                <a:r>
                  <a:rPr lang="en-GB"/>
                  <a:t>Emissions (kg CO2/ton steel)</a:t>
                </a:r>
              </a:p>
            </c:rich>
          </c:tx>
          <c:overlay val="0"/>
          <c:spPr>
            <a:noFill/>
            <a:ln>
              <a:noFill/>
            </a:ln>
            <a:effectLst/>
          </c:spPr>
          <c:txPr>
            <a:bodyPr rot="-5400000" spcFirstLastPara="1" vertOverflow="ellipsis" vert="horz" wrap="square" anchor="ctr" anchorCtr="1"/>
            <a:lstStyle/>
            <a:p>
              <a:pPr algn="ctr" rtl="0">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153091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a:outerShdw blurRad="50800" dist="38100" dir="2700000" algn="tl" rotWithShape="0">
        <a:prstClr val="black">
          <a:alpha val="40000"/>
        </a:prstClr>
      </a:outerShdw>
    </a:effectLst>
  </c:spPr>
  <c:txPr>
    <a:bodyPr/>
    <a:lstStyle/>
    <a:p>
      <a:pPr>
        <a:defRPr sz="1100"/>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cked"/>
        <c:varyColors val="0"/>
        <c:ser>
          <c:idx val="0"/>
          <c:order val="0"/>
          <c:tx>
            <c:strRef>
              <c:f>'[Charts CLEAN.xlsx]Sheet18'!$B$7</c:f>
              <c:strCache>
                <c:ptCount val="1"/>
                <c:pt idx="0">
                  <c:v>ATR+CCS low</c:v>
                </c:pt>
              </c:strCache>
            </c:strRef>
          </c:tx>
          <c:spPr>
            <a:noFill/>
            <a:ln>
              <a:noFill/>
            </a:ln>
            <a:effectLst/>
          </c:spPr>
          <c:cat>
            <c:numRef>
              <c:f>'[Charts CLEAN.xlsx]Sheet18'!$C$6:$F$6</c:f>
              <c:numCache>
                <c:formatCode>General</c:formatCode>
                <c:ptCount val="4"/>
                <c:pt idx="0">
                  <c:v>2025</c:v>
                </c:pt>
                <c:pt idx="1">
                  <c:v>2030</c:v>
                </c:pt>
                <c:pt idx="2">
                  <c:v>2040</c:v>
                </c:pt>
                <c:pt idx="3">
                  <c:v>2050</c:v>
                </c:pt>
              </c:numCache>
            </c:numRef>
          </c:cat>
          <c:val>
            <c:numRef>
              <c:f>'[Charts CLEAN.xlsx]Sheet18'!$C$7:$F$7</c:f>
              <c:numCache>
                <c:formatCode>General</c:formatCode>
                <c:ptCount val="4"/>
                <c:pt idx="0">
                  <c:v>1.86</c:v>
                </c:pt>
                <c:pt idx="1">
                  <c:v>1.82</c:v>
                </c:pt>
                <c:pt idx="2">
                  <c:v>1.74</c:v>
                </c:pt>
                <c:pt idx="3">
                  <c:v>1.68</c:v>
                </c:pt>
              </c:numCache>
            </c:numRef>
          </c:val>
          <c:extLst>
            <c:ext xmlns:c16="http://schemas.microsoft.com/office/drawing/2014/chart" uri="{C3380CC4-5D6E-409C-BE32-E72D297353CC}">
              <c16:uniqueId val="{00000000-549B-4607-9892-AA941717230E}"/>
            </c:ext>
          </c:extLst>
        </c:ser>
        <c:ser>
          <c:idx val="1"/>
          <c:order val="1"/>
          <c:tx>
            <c:strRef>
              <c:f>'[Charts CLEAN.xlsx]Sheet18'!$B$8</c:f>
              <c:strCache>
                <c:ptCount val="1"/>
                <c:pt idx="0">
                  <c:v>ATR+CCS cost range</c:v>
                </c:pt>
              </c:strCache>
            </c:strRef>
          </c:tx>
          <c:spPr>
            <a:solidFill>
              <a:schemeClr val="accent3">
                <a:lumMod val="40000"/>
                <a:lumOff val="60000"/>
                <a:alpha val="70000"/>
              </a:schemeClr>
            </a:solidFill>
            <a:ln>
              <a:noFill/>
            </a:ln>
            <a:effectLst/>
          </c:spPr>
          <c:cat>
            <c:numRef>
              <c:f>'[Charts CLEAN.xlsx]Sheet18'!$C$6:$F$6</c:f>
              <c:numCache>
                <c:formatCode>General</c:formatCode>
                <c:ptCount val="4"/>
                <c:pt idx="0">
                  <c:v>2025</c:v>
                </c:pt>
                <c:pt idx="1">
                  <c:v>2030</c:v>
                </c:pt>
                <c:pt idx="2">
                  <c:v>2040</c:v>
                </c:pt>
                <c:pt idx="3">
                  <c:v>2050</c:v>
                </c:pt>
              </c:numCache>
            </c:numRef>
          </c:cat>
          <c:val>
            <c:numRef>
              <c:f>'[Charts CLEAN.xlsx]Sheet18'!$C$8:$F$8</c:f>
              <c:numCache>
                <c:formatCode>General</c:formatCode>
                <c:ptCount val="4"/>
                <c:pt idx="0">
                  <c:v>0.95</c:v>
                </c:pt>
                <c:pt idx="1">
                  <c:v>0.95</c:v>
                </c:pt>
                <c:pt idx="2">
                  <c:v>0.95</c:v>
                </c:pt>
                <c:pt idx="3">
                  <c:v>0.95</c:v>
                </c:pt>
              </c:numCache>
            </c:numRef>
          </c:val>
          <c:extLst>
            <c:ext xmlns:c16="http://schemas.microsoft.com/office/drawing/2014/chart" uri="{C3380CC4-5D6E-409C-BE32-E72D297353CC}">
              <c16:uniqueId val="{00000001-549B-4607-9892-AA941717230E}"/>
            </c:ext>
          </c:extLst>
        </c:ser>
        <c:dLbls>
          <c:showLegendKey val="0"/>
          <c:showVal val="0"/>
          <c:showCatName val="0"/>
          <c:showSerName val="0"/>
          <c:showPercent val="0"/>
          <c:showBubbleSize val="0"/>
        </c:dLbls>
        <c:axId val="258700847"/>
        <c:axId val="217615311"/>
      </c:areaChart>
      <c:lineChart>
        <c:grouping val="standard"/>
        <c:varyColors val="0"/>
        <c:ser>
          <c:idx val="2"/>
          <c:order val="2"/>
          <c:tx>
            <c:strRef>
              <c:f>'[Charts CLEAN.xlsx]Sheet18'!$B$9</c:f>
              <c:strCache>
                <c:ptCount val="1"/>
                <c:pt idx="0">
                  <c:v>ATR+CCS</c:v>
                </c:pt>
              </c:strCache>
            </c:strRef>
          </c:tx>
          <c:spPr>
            <a:ln w="28575" cap="rnd">
              <a:solidFill>
                <a:schemeClr val="accent3">
                  <a:lumMod val="75000"/>
                </a:schemeClr>
              </a:solidFill>
              <a:round/>
            </a:ln>
            <a:effectLst/>
          </c:spPr>
          <c:marker>
            <c:symbol val="none"/>
          </c:marker>
          <c:cat>
            <c:numRef>
              <c:f>'[Charts CLEAN.xlsx]Sheet18'!$C$6:$F$6</c:f>
              <c:numCache>
                <c:formatCode>General</c:formatCode>
                <c:ptCount val="4"/>
                <c:pt idx="0">
                  <c:v>2025</c:v>
                </c:pt>
                <c:pt idx="1">
                  <c:v>2030</c:v>
                </c:pt>
                <c:pt idx="2">
                  <c:v>2040</c:v>
                </c:pt>
                <c:pt idx="3">
                  <c:v>2050</c:v>
                </c:pt>
              </c:numCache>
            </c:numRef>
          </c:cat>
          <c:val>
            <c:numRef>
              <c:f>'[Charts CLEAN.xlsx]Sheet18'!$C$9:$F$9</c:f>
              <c:numCache>
                <c:formatCode>General</c:formatCode>
                <c:ptCount val="4"/>
                <c:pt idx="0">
                  <c:v>2.1</c:v>
                </c:pt>
                <c:pt idx="1">
                  <c:v>2.0699999999999998</c:v>
                </c:pt>
                <c:pt idx="2">
                  <c:v>1.99</c:v>
                </c:pt>
                <c:pt idx="3">
                  <c:v>1.93</c:v>
                </c:pt>
              </c:numCache>
            </c:numRef>
          </c:val>
          <c:smooth val="0"/>
          <c:extLst>
            <c:ext xmlns:c16="http://schemas.microsoft.com/office/drawing/2014/chart" uri="{C3380CC4-5D6E-409C-BE32-E72D297353CC}">
              <c16:uniqueId val="{00000002-549B-4607-9892-AA941717230E}"/>
            </c:ext>
          </c:extLst>
        </c:ser>
        <c:ser>
          <c:idx val="3"/>
          <c:order val="3"/>
          <c:tx>
            <c:strRef>
              <c:f>'[Charts CLEAN.xlsx]Sheet18'!$B$10</c:f>
              <c:strCache>
                <c:ptCount val="1"/>
                <c:pt idx="0">
                  <c:v>PEM Dedicated Offshore</c:v>
                </c:pt>
              </c:strCache>
            </c:strRef>
          </c:tx>
          <c:spPr>
            <a:ln w="28575" cap="rnd">
              <a:solidFill>
                <a:schemeClr val="accent2"/>
              </a:solidFill>
              <a:prstDash val="sysDash"/>
              <a:round/>
            </a:ln>
            <a:effectLst/>
          </c:spPr>
          <c:marker>
            <c:symbol val="none"/>
          </c:marker>
          <c:cat>
            <c:numRef>
              <c:f>'[Charts CLEAN.xlsx]Sheet18'!$C$6:$F$6</c:f>
              <c:numCache>
                <c:formatCode>General</c:formatCode>
                <c:ptCount val="4"/>
                <c:pt idx="0">
                  <c:v>2025</c:v>
                </c:pt>
                <c:pt idx="1">
                  <c:v>2030</c:v>
                </c:pt>
                <c:pt idx="2">
                  <c:v>2040</c:v>
                </c:pt>
                <c:pt idx="3">
                  <c:v>2050</c:v>
                </c:pt>
              </c:numCache>
            </c:numRef>
          </c:cat>
          <c:val>
            <c:numRef>
              <c:f>'[Charts CLEAN.xlsx]Sheet18'!$C$10:$F$10</c:f>
              <c:numCache>
                <c:formatCode>General</c:formatCode>
                <c:ptCount val="4"/>
                <c:pt idx="0">
                  <c:v>3.52</c:v>
                </c:pt>
                <c:pt idx="1">
                  <c:v>2.92</c:v>
                </c:pt>
                <c:pt idx="2">
                  <c:v>2.81</c:v>
                </c:pt>
                <c:pt idx="3">
                  <c:v>2.77</c:v>
                </c:pt>
              </c:numCache>
            </c:numRef>
          </c:val>
          <c:smooth val="0"/>
          <c:extLst>
            <c:ext xmlns:c16="http://schemas.microsoft.com/office/drawing/2014/chart" uri="{C3380CC4-5D6E-409C-BE32-E72D297353CC}">
              <c16:uniqueId val="{00000003-549B-4607-9892-AA941717230E}"/>
            </c:ext>
          </c:extLst>
        </c:ser>
        <c:ser>
          <c:idx val="4"/>
          <c:order val="4"/>
          <c:tx>
            <c:strRef>
              <c:f>'[Charts CLEAN.xlsx]Sheet18'!$B$11</c:f>
              <c:strCache>
                <c:ptCount val="1"/>
                <c:pt idx="0">
                  <c:v>PEM Curtailed Electricity</c:v>
                </c:pt>
              </c:strCache>
            </c:strRef>
          </c:tx>
          <c:spPr>
            <a:ln w="28575" cap="rnd">
              <a:solidFill>
                <a:schemeClr val="accent2"/>
              </a:solidFill>
              <a:round/>
            </a:ln>
            <a:effectLst/>
          </c:spPr>
          <c:marker>
            <c:symbol val="none"/>
          </c:marker>
          <c:cat>
            <c:numRef>
              <c:f>'[Charts CLEAN.xlsx]Sheet18'!$C$6:$F$6</c:f>
              <c:numCache>
                <c:formatCode>General</c:formatCode>
                <c:ptCount val="4"/>
                <c:pt idx="0">
                  <c:v>2025</c:v>
                </c:pt>
                <c:pt idx="1">
                  <c:v>2030</c:v>
                </c:pt>
                <c:pt idx="2">
                  <c:v>2040</c:v>
                </c:pt>
                <c:pt idx="3">
                  <c:v>2050</c:v>
                </c:pt>
              </c:numCache>
            </c:numRef>
          </c:cat>
          <c:val>
            <c:numRef>
              <c:f>'[Charts CLEAN.xlsx]Sheet18'!$C$11:$F$11</c:f>
              <c:numCache>
                <c:formatCode>General</c:formatCode>
                <c:ptCount val="4"/>
                <c:pt idx="0">
                  <c:v>2.8</c:v>
                </c:pt>
                <c:pt idx="1">
                  <c:v>2.2999999999999998</c:v>
                </c:pt>
                <c:pt idx="2">
                  <c:v>2.0499999999999998</c:v>
                </c:pt>
                <c:pt idx="3">
                  <c:v>1.99</c:v>
                </c:pt>
              </c:numCache>
            </c:numRef>
          </c:val>
          <c:smooth val="0"/>
          <c:extLst>
            <c:ext xmlns:c16="http://schemas.microsoft.com/office/drawing/2014/chart" uri="{C3380CC4-5D6E-409C-BE32-E72D297353CC}">
              <c16:uniqueId val="{00000004-549B-4607-9892-AA941717230E}"/>
            </c:ext>
          </c:extLst>
        </c:ser>
        <c:dLbls>
          <c:showLegendKey val="0"/>
          <c:showVal val="0"/>
          <c:showCatName val="0"/>
          <c:showSerName val="0"/>
          <c:showPercent val="0"/>
          <c:showBubbleSize val="0"/>
        </c:dLbls>
        <c:marker val="1"/>
        <c:smooth val="0"/>
        <c:axId val="258700847"/>
        <c:axId val="217615311"/>
      </c:lineChart>
      <c:catAx>
        <c:axId val="2587008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7615311"/>
        <c:crosses val="autoZero"/>
        <c:auto val="1"/>
        <c:lblAlgn val="ctr"/>
        <c:lblOffset val="100"/>
        <c:noMultiLvlLbl val="0"/>
      </c:catAx>
      <c:valAx>
        <c:axId val="21761531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a:t>Levelised Cost of Hydrogen (£/MgH2)</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58700847"/>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a:outerShdw blurRad="50800" dist="38100" dir="2700000" algn="tl" rotWithShape="0">
        <a:prstClr val="black">
          <a:alpha val="40000"/>
        </a:prstClr>
      </a:outerShdw>
    </a:effectLst>
  </c:spPr>
  <c:txPr>
    <a:bodyPr/>
    <a:lstStyle/>
    <a:p>
      <a:pPr>
        <a:defRPr sz="1200"/>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Sheet19!$C$4</c:f>
              <c:strCache>
                <c:ptCount val="1"/>
                <c:pt idx="0">
                  <c:v>Low</c:v>
                </c:pt>
              </c:strCache>
            </c:strRef>
          </c:tx>
          <c:spPr>
            <a:solidFill>
              <a:schemeClr val="tx2"/>
            </a:solidFill>
            <a:ln>
              <a:noFill/>
            </a:ln>
            <a:effectLst/>
          </c:spPr>
          <c:invertIfNegative val="0"/>
          <c:cat>
            <c:strRef>
              <c:f>Sheet19!$B$5:$B$14</c:f>
              <c:strCache>
                <c:ptCount val="8"/>
                <c:pt idx="0">
                  <c:v>BECCS</c:v>
                </c:pt>
                <c:pt idx="1">
                  <c:v>BECCS with Carbon Credit</c:v>
                </c:pt>
                <c:pt idx="2">
                  <c:v>Biomass</c:v>
                </c:pt>
                <c:pt idx="3">
                  <c:v>Solar PV</c:v>
                </c:pt>
                <c:pt idx="4">
                  <c:v>Onshore Wind</c:v>
                </c:pt>
                <c:pt idx="5">
                  <c:v>Offshore Wind</c:v>
                </c:pt>
                <c:pt idx="6">
                  <c:v>Floating Offshore Wind</c:v>
                </c:pt>
                <c:pt idx="7">
                  <c:v>Energy from Waste</c:v>
                </c:pt>
              </c:strCache>
              <c:extLst/>
            </c:strRef>
          </c:cat>
          <c:val>
            <c:numRef>
              <c:f>Sheet19!$C$5:$C$14</c:f>
              <c:numCache>
                <c:formatCode>General</c:formatCode>
                <c:ptCount val="8"/>
                <c:pt idx="1">
                  <c:v>0</c:v>
                </c:pt>
                <c:pt idx="2">
                  <c:v>135.77500000000001</c:v>
                </c:pt>
                <c:pt idx="3">
                  <c:v>47</c:v>
                </c:pt>
                <c:pt idx="4">
                  <c:v>52.25</c:v>
                </c:pt>
                <c:pt idx="5">
                  <c:v>45.37</c:v>
                </c:pt>
                <c:pt idx="6">
                  <c:v>116.77</c:v>
                </c:pt>
                <c:pt idx="7">
                  <c:v>45.99</c:v>
                </c:pt>
              </c:numCache>
              <c:extLst/>
            </c:numRef>
          </c:val>
          <c:extLst>
            <c:ext xmlns:c16="http://schemas.microsoft.com/office/drawing/2014/chart" uri="{C3380CC4-5D6E-409C-BE32-E72D297353CC}">
              <c16:uniqueId val="{00000000-6301-44B4-ACDF-86CA60AB5A38}"/>
            </c:ext>
          </c:extLst>
        </c:ser>
        <c:ser>
          <c:idx val="2"/>
          <c:order val="1"/>
          <c:tx>
            <c:strRef>
              <c:f>Sheet19!$E$4</c:f>
              <c:strCache>
                <c:ptCount val="1"/>
                <c:pt idx="0">
                  <c:v>CCS low</c:v>
                </c:pt>
              </c:strCache>
            </c:strRef>
          </c:tx>
          <c:spPr>
            <a:solidFill>
              <a:schemeClr val="accent5"/>
            </a:solidFill>
            <a:ln>
              <a:noFill/>
            </a:ln>
            <a:effectLst/>
          </c:spPr>
          <c:invertIfNegative val="0"/>
          <c:dPt>
            <c:idx val="1"/>
            <c:invertIfNegative val="0"/>
            <c:bubble3D val="0"/>
            <c:spPr>
              <a:pattFill prst="dkUpDiag">
                <a:fgClr>
                  <a:schemeClr val="accent5"/>
                </a:fgClr>
                <a:bgClr>
                  <a:schemeClr val="accent5">
                    <a:lumMod val="20000"/>
                    <a:lumOff val="80000"/>
                  </a:schemeClr>
                </a:bgClr>
              </a:pattFill>
              <a:ln>
                <a:noFill/>
              </a:ln>
              <a:effectLst/>
            </c:spPr>
            <c:extLst>
              <c:ext xmlns:c16="http://schemas.microsoft.com/office/drawing/2014/chart" uri="{C3380CC4-5D6E-409C-BE32-E72D297353CC}">
                <c16:uniqueId val="{00000002-6301-44B4-ACDF-86CA60AB5A38}"/>
              </c:ext>
            </c:extLst>
          </c:dPt>
          <c:cat>
            <c:strRef>
              <c:f>Sheet19!$B$5:$B$14</c:f>
              <c:strCache>
                <c:ptCount val="8"/>
                <c:pt idx="0">
                  <c:v>BECCS</c:v>
                </c:pt>
                <c:pt idx="1">
                  <c:v>BECCS with Carbon Credit</c:v>
                </c:pt>
                <c:pt idx="2">
                  <c:v>Biomass</c:v>
                </c:pt>
                <c:pt idx="3">
                  <c:v>Solar PV</c:v>
                </c:pt>
                <c:pt idx="4">
                  <c:v>Onshore Wind</c:v>
                </c:pt>
                <c:pt idx="5">
                  <c:v>Offshore Wind</c:v>
                </c:pt>
                <c:pt idx="6">
                  <c:v>Floating Offshore Wind</c:v>
                </c:pt>
                <c:pt idx="7">
                  <c:v>Energy from Waste</c:v>
                </c:pt>
              </c:strCache>
              <c:extLst/>
            </c:strRef>
          </c:cat>
          <c:val>
            <c:numRef>
              <c:f>Sheet19!$E$5:$E$14</c:f>
              <c:numCache>
                <c:formatCode>General</c:formatCode>
                <c:ptCount val="8"/>
                <c:pt idx="0">
                  <c:v>201.99890891840607</c:v>
                </c:pt>
                <c:pt idx="1">
                  <c:v>127.88126185958255</c:v>
                </c:pt>
                <c:pt idx="2">
                  <c:v>0</c:v>
                </c:pt>
                <c:pt idx="3">
                  <c:v>0</c:v>
                </c:pt>
                <c:pt idx="4">
                  <c:v>0</c:v>
                </c:pt>
                <c:pt idx="5">
                  <c:v>0</c:v>
                </c:pt>
                <c:pt idx="6">
                  <c:v>0</c:v>
                </c:pt>
                <c:pt idx="7">
                  <c:v>0</c:v>
                </c:pt>
              </c:numCache>
              <c:extLst/>
            </c:numRef>
          </c:val>
          <c:extLst>
            <c:ext xmlns:c16="http://schemas.microsoft.com/office/drawing/2014/chart" uri="{C3380CC4-5D6E-409C-BE32-E72D297353CC}">
              <c16:uniqueId val="{00000003-6301-44B4-ACDF-86CA60AB5A38}"/>
            </c:ext>
          </c:extLst>
        </c:ser>
        <c:ser>
          <c:idx val="3"/>
          <c:order val="2"/>
          <c:tx>
            <c:strRef>
              <c:f>Sheet19!$F$4</c:f>
              <c:strCache>
                <c:ptCount val="1"/>
                <c:pt idx="0">
                  <c:v>CCS High</c:v>
                </c:pt>
              </c:strCache>
            </c:strRef>
          </c:tx>
          <c:spPr>
            <a:solidFill>
              <a:schemeClr val="accent5">
                <a:lumMod val="60000"/>
                <a:lumOff val="40000"/>
              </a:schemeClr>
            </a:solidFill>
            <a:ln>
              <a:noFill/>
            </a:ln>
            <a:effectLst/>
          </c:spPr>
          <c:invertIfNegative val="0"/>
          <c:dPt>
            <c:idx val="1"/>
            <c:invertIfNegative val="0"/>
            <c:bubble3D val="0"/>
            <c:spPr>
              <a:pattFill prst="dkUpDiag">
                <a:fgClr>
                  <a:schemeClr val="accent5">
                    <a:lumMod val="40000"/>
                    <a:lumOff val="60000"/>
                  </a:schemeClr>
                </a:fgClr>
                <a:bgClr>
                  <a:schemeClr val="accent5">
                    <a:lumMod val="20000"/>
                    <a:lumOff val="80000"/>
                  </a:schemeClr>
                </a:bgClr>
              </a:pattFill>
              <a:ln>
                <a:noFill/>
              </a:ln>
              <a:effectLst/>
            </c:spPr>
            <c:extLst>
              <c:ext xmlns:c16="http://schemas.microsoft.com/office/drawing/2014/chart" uri="{C3380CC4-5D6E-409C-BE32-E72D297353CC}">
                <c16:uniqueId val="{00000005-6301-44B4-ACDF-86CA60AB5A38}"/>
              </c:ext>
            </c:extLst>
          </c:dPt>
          <c:cat>
            <c:strRef>
              <c:f>Sheet19!$B$5:$B$14</c:f>
              <c:strCache>
                <c:ptCount val="8"/>
                <c:pt idx="0">
                  <c:v>BECCS</c:v>
                </c:pt>
                <c:pt idx="1">
                  <c:v>BECCS with Carbon Credit</c:v>
                </c:pt>
                <c:pt idx="2">
                  <c:v>Biomass</c:v>
                </c:pt>
                <c:pt idx="3">
                  <c:v>Solar PV</c:v>
                </c:pt>
                <c:pt idx="4">
                  <c:v>Onshore Wind</c:v>
                </c:pt>
                <c:pt idx="5">
                  <c:v>Offshore Wind</c:v>
                </c:pt>
                <c:pt idx="6">
                  <c:v>Floating Offshore Wind</c:v>
                </c:pt>
                <c:pt idx="7">
                  <c:v>Energy from Waste</c:v>
                </c:pt>
              </c:strCache>
              <c:extLst/>
            </c:strRef>
          </c:cat>
          <c:val>
            <c:numRef>
              <c:f>Sheet19!$F$5:$F$14</c:f>
              <c:numCache>
                <c:formatCode>General</c:formatCode>
                <c:ptCount val="8"/>
                <c:pt idx="0">
                  <c:v>102.64705882352942</c:v>
                </c:pt>
                <c:pt idx="1">
                  <c:v>36.423149905123353</c:v>
                </c:pt>
                <c:pt idx="2">
                  <c:v>0</c:v>
                </c:pt>
                <c:pt idx="3">
                  <c:v>0</c:v>
                </c:pt>
                <c:pt idx="4">
                  <c:v>0</c:v>
                </c:pt>
                <c:pt idx="5">
                  <c:v>0</c:v>
                </c:pt>
                <c:pt idx="6">
                  <c:v>0</c:v>
                </c:pt>
                <c:pt idx="7">
                  <c:v>0</c:v>
                </c:pt>
              </c:numCache>
              <c:extLst/>
            </c:numRef>
          </c:val>
          <c:extLst>
            <c:ext xmlns:c16="http://schemas.microsoft.com/office/drawing/2014/chart" uri="{C3380CC4-5D6E-409C-BE32-E72D297353CC}">
              <c16:uniqueId val="{00000006-6301-44B4-ACDF-86CA60AB5A38}"/>
            </c:ext>
          </c:extLst>
        </c:ser>
        <c:dLbls>
          <c:showLegendKey val="0"/>
          <c:showVal val="0"/>
          <c:showCatName val="0"/>
          <c:showSerName val="0"/>
          <c:showPercent val="0"/>
          <c:showBubbleSize val="0"/>
        </c:dLbls>
        <c:gapWidth val="150"/>
        <c:overlap val="100"/>
        <c:axId val="258695087"/>
        <c:axId val="252267935"/>
      </c:barChart>
      <c:catAx>
        <c:axId val="2586950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52267935"/>
        <c:crosses val="autoZero"/>
        <c:auto val="1"/>
        <c:lblAlgn val="ctr"/>
        <c:lblOffset val="100"/>
        <c:noMultiLvlLbl val="0"/>
      </c:catAx>
      <c:valAx>
        <c:axId val="25226793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a:t>CfD Strike Price (£/MWh)</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586950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a:outerShdw blurRad="50800" dist="38100" dir="2700000" algn="tl" rotWithShape="0">
        <a:prstClr val="black">
          <a:alpha val="40000"/>
        </a:prstClr>
      </a:outerShdw>
    </a:effectLst>
  </c:spPr>
  <c:txPr>
    <a:bodyPr/>
    <a:lstStyle/>
    <a:p>
      <a:pPr>
        <a:defRPr sz="1200"/>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2.3933583121053079E-2"/>
          <c:y val="2.9045766522352662E-2"/>
          <c:w val="0.95734841635264556"/>
          <c:h val="0.94190846695529473"/>
        </c:manualLayout>
      </c:layout>
      <c:areaChart>
        <c:grouping val="standard"/>
        <c:varyColors val="0"/>
        <c:ser>
          <c:idx val="0"/>
          <c:order val="0"/>
          <c:tx>
            <c:strRef>
              <c:f>'[Charts CLEAN (2).xlsx]Sheet20'!$AB$4</c:f>
              <c:strCache>
                <c:ptCount val="1"/>
                <c:pt idx="0">
                  <c:v>Solar</c:v>
                </c:pt>
              </c:strCache>
            </c:strRef>
          </c:tx>
          <c:spPr>
            <a:solidFill>
              <a:srgbClr val="FFC000"/>
            </a:solidFill>
            <a:ln>
              <a:noFill/>
            </a:ln>
            <a:effectLst/>
          </c:spPr>
          <c:cat>
            <c:numRef>
              <c:f>'[Charts CLEAN (2).xlsx]Sheet20'!$AA$5:$AA$244</c:f>
              <c:numCache>
                <c:formatCode>h:mm</c:formatCode>
                <c:ptCount val="240"/>
                <c:pt idx="0">
                  <c:v>0</c:v>
                </c:pt>
                <c:pt idx="1">
                  <c:v>2.0833333333333332E-2</c:v>
                </c:pt>
                <c:pt idx="2">
                  <c:v>4.1666666666666664E-2</c:v>
                </c:pt>
                <c:pt idx="3">
                  <c:v>6.25E-2</c:v>
                </c:pt>
                <c:pt idx="4">
                  <c:v>8.3333333333333301E-2</c:v>
                </c:pt>
                <c:pt idx="5">
                  <c:v>0.104166666666667</c:v>
                </c:pt>
                <c:pt idx="6">
                  <c:v>0.125</c:v>
                </c:pt>
                <c:pt idx="7">
                  <c:v>0.14583333333333301</c:v>
                </c:pt>
                <c:pt idx="8">
                  <c:v>0.16666666666666699</c:v>
                </c:pt>
                <c:pt idx="9">
                  <c:v>0.1875</c:v>
                </c:pt>
                <c:pt idx="10">
                  <c:v>0.20833333333333301</c:v>
                </c:pt>
                <c:pt idx="11">
                  <c:v>0.22916666666666699</c:v>
                </c:pt>
                <c:pt idx="12">
                  <c:v>0.25</c:v>
                </c:pt>
                <c:pt idx="13">
                  <c:v>0.27083333333333298</c:v>
                </c:pt>
                <c:pt idx="14">
                  <c:v>0.29166666666666702</c:v>
                </c:pt>
                <c:pt idx="15">
                  <c:v>0.3125</c:v>
                </c:pt>
                <c:pt idx="16">
                  <c:v>0.33333333333333298</c:v>
                </c:pt>
                <c:pt idx="17">
                  <c:v>0.35416666666666702</c:v>
                </c:pt>
                <c:pt idx="18">
                  <c:v>0.375</c:v>
                </c:pt>
                <c:pt idx="19">
                  <c:v>0.39583333333333298</c:v>
                </c:pt>
                <c:pt idx="20">
                  <c:v>0.41666666666666702</c:v>
                </c:pt>
                <c:pt idx="21">
                  <c:v>0.4375</c:v>
                </c:pt>
                <c:pt idx="22">
                  <c:v>0.45833333333333298</c:v>
                </c:pt>
                <c:pt idx="23">
                  <c:v>0.47916666666666702</c:v>
                </c:pt>
                <c:pt idx="24">
                  <c:v>0.5</c:v>
                </c:pt>
                <c:pt idx="25">
                  <c:v>0.52083333333333304</c:v>
                </c:pt>
                <c:pt idx="26">
                  <c:v>0.54166666666666696</c:v>
                </c:pt>
                <c:pt idx="27">
                  <c:v>0.5625</c:v>
                </c:pt>
                <c:pt idx="28">
                  <c:v>0.58333333333333304</c:v>
                </c:pt>
                <c:pt idx="29">
                  <c:v>0.60416666666666696</c:v>
                </c:pt>
                <c:pt idx="30">
                  <c:v>0.625</c:v>
                </c:pt>
                <c:pt idx="31">
                  <c:v>0.64583333333333304</c:v>
                </c:pt>
                <c:pt idx="32">
                  <c:v>0.66666666666666696</c:v>
                </c:pt>
                <c:pt idx="33">
                  <c:v>0.6875</c:v>
                </c:pt>
                <c:pt idx="34">
                  <c:v>0.70833333333333304</c:v>
                </c:pt>
                <c:pt idx="35">
                  <c:v>0.72916666666666696</c:v>
                </c:pt>
                <c:pt idx="36">
                  <c:v>0.75</c:v>
                </c:pt>
                <c:pt idx="37">
                  <c:v>0.77083333333333304</c:v>
                </c:pt>
                <c:pt idx="38">
                  <c:v>0.79166666666666696</c:v>
                </c:pt>
                <c:pt idx="39">
                  <c:v>0.8125</c:v>
                </c:pt>
                <c:pt idx="40">
                  <c:v>0.83333333333333304</c:v>
                </c:pt>
                <c:pt idx="41">
                  <c:v>0.85416666666666696</c:v>
                </c:pt>
                <c:pt idx="42">
                  <c:v>0.875</c:v>
                </c:pt>
                <c:pt idx="43">
                  <c:v>0.89583333333333304</c:v>
                </c:pt>
                <c:pt idx="44">
                  <c:v>0.91666666666666696</c:v>
                </c:pt>
                <c:pt idx="45">
                  <c:v>0.9375</c:v>
                </c:pt>
                <c:pt idx="46">
                  <c:v>0.95833333333333304</c:v>
                </c:pt>
                <c:pt idx="47">
                  <c:v>0.97916666666666696</c:v>
                </c:pt>
                <c:pt idx="48">
                  <c:v>1</c:v>
                </c:pt>
                <c:pt idx="49">
                  <c:v>1.0208333333333299</c:v>
                </c:pt>
                <c:pt idx="50">
                  <c:v>1.0416666666666701</c:v>
                </c:pt>
                <c:pt idx="51">
                  <c:v>1.0625</c:v>
                </c:pt>
                <c:pt idx="52">
                  <c:v>1.0833333333333299</c:v>
                </c:pt>
                <c:pt idx="53">
                  <c:v>1.1041666666666701</c:v>
                </c:pt>
                <c:pt idx="54">
                  <c:v>1.125</c:v>
                </c:pt>
                <c:pt idx="55">
                  <c:v>1.1458333333333299</c:v>
                </c:pt>
                <c:pt idx="56">
                  <c:v>1.1666666666666701</c:v>
                </c:pt>
                <c:pt idx="57">
                  <c:v>1.1875</c:v>
                </c:pt>
                <c:pt idx="58">
                  <c:v>1.2083333333333299</c:v>
                </c:pt>
                <c:pt idx="59">
                  <c:v>1.2291666666666701</c:v>
                </c:pt>
                <c:pt idx="60">
                  <c:v>1.25</c:v>
                </c:pt>
                <c:pt idx="61">
                  <c:v>1.2708333333333299</c:v>
                </c:pt>
                <c:pt idx="62">
                  <c:v>1.2916666666666701</c:v>
                </c:pt>
                <c:pt idx="63">
                  <c:v>1.3125</c:v>
                </c:pt>
                <c:pt idx="64">
                  <c:v>1.3333333333333299</c:v>
                </c:pt>
                <c:pt idx="65">
                  <c:v>1.3541666666666701</c:v>
                </c:pt>
                <c:pt idx="66">
                  <c:v>1.375</c:v>
                </c:pt>
                <c:pt idx="67">
                  <c:v>1.3958333333333299</c:v>
                </c:pt>
                <c:pt idx="68">
                  <c:v>1.4166666666666701</c:v>
                </c:pt>
                <c:pt idx="69">
                  <c:v>1.4375</c:v>
                </c:pt>
                <c:pt idx="70">
                  <c:v>1.4583333333333299</c:v>
                </c:pt>
                <c:pt idx="71">
                  <c:v>1.4791666666666701</c:v>
                </c:pt>
                <c:pt idx="72">
                  <c:v>1.5</c:v>
                </c:pt>
                <c:pt idx="73">
                  <c:v>1.5208333333333299</c:v>
                </c:pt>
                <c:pt idx="74">
                  <c:v>1.5416666666666701</c:v>
                </c:pt>
                <c:pt idx="75">
                  <c:v>1.5625</c:v>
                </c:pt>
                <c:pt idx="76">
                  <c:v>1.5833333333333299</c:v>
                </c:pt>
                <c:pt idx="77">
                  <c:v>1.6041666666666701</c:v>
                </c:pt>
                <c:pt idx="78">
                  <c:v>1.625</c:v>
                </c:pt>
                <c:pt idx="79">
                  <c:v>1.6458333333333299</c:v>
                </c:pt>
                <c:pt idx="80">
                  <c:v>1.6666666666666701</c:v>
                </c:pt>
                <c:pt idx="81">
                  <c:v>1.6875</c:v>
                </c:pt>
                <c:pt idx="82">
                  <c:v>1.7083333333333299</c:v>
                </c:pt>
                <c:pt idx="83">
                  <c:v>1.7291666666666701</c:v>
                </c:pt>
                <c:pt idx="84">
                  <c:v>1.75</c:v>
                </c:pt>
                <c:pt idx="85">
                  <c:v>1.7708333333333299</c:v>
                </c:pt>
                <c:pt idx="86">
                  <c:v>1.7916666666666701</c:v>
                </c:pt>
                <c:pt idx="87">
                  <c:v>1.8125</c:v>
                </c:pt>
                <c:pt idx="88">
                  <c:v>1.8333333333333299</c:v>
                </c:pt>
                <c:pt idx="89">
                  <c:v>1.8541666666666701</c:v>
                </c:pt>
                <c:pt idx="90">
                  <c:v>1.875</c:v>
                </c:pt>
                <c:pt idx="91">
                  <c:v>1.8958333333333299</c:v>
                </c:pt>
                <c:pt idx="92">
                  <c:v>1.9166666666666701</c:v>
                </c:pt>
                <c:pt idx="93">
                  <c:v>1.9375</c:v>
                </c:pt>
                <c:pt idx="94">
                  <c:v>1.9583333333333299</c:v>
                </c:pt>
                <c:pt idx="95">
                  <c:v>1.9791666666666701</c:v>
                </c:pt>
                <c:pt idx="96">
                  <c:v>2</c:v>
                </c:pt>
                <c:pt idx="97">
                  <c:v>2.0208333333333299</c:v>
                </c:pt>
                <c:pt idx="98">
                  <c:v>2.0416666666666701</c:v>
                </c:pt>
                <c:pt idx="99">
                  <c:v>2.0625</c:v>
                </c:pt>
                <c:pt idx="100">
                  <c:v>2.0833333333333299</c:v>
                </c:pt>
                <c:pt idx="101">
                  <c:v>2.1041666666666701</c:v>
                </c:pt>
                <c:pt idx="102">
                  <c:v>2.125</c:v>
                </c:pt>
                <c:pt idx="103">
                  <c:v>2.1458333333333299</c:v>
                </c:pt>
                <c:pt idx="104">
                  <c:v>2.1666666666666701</c:v>
                </c:pt>
                <c:pt idx="105">
                  <c:v>2.1875</c:v>
                </c:pt>
                <c:pt idx="106">
                  <c:v>2.2083333333333299</c:v>
                </c:pt>
                <c:pt idx="107">
                  <c:v>2.2291666666666701</c:v>
                </c:pt>
                <c:pt idx="108">
                  <c:v>2.25</c:v>
                </c:pt>
                <c:pt idx="109">
                  <c:v>2.2708333333333299</c:v>
                </c:pt>
                <c:pt idx="110">
                  <c:v>2.2916666666666701</c:v>
                </c:pt>
                <c:pt idx="111">
                  <c:v>2.3125</c:v>
                </c:pt>
                <c:pt idx="112">
                  <c:v>2.3333333333333299</c:v>
                </c:pt>
                <c:pt idx="113">
                  <c:v>2.3541666666666701</c:v>
                </c:pt>
                <c:pt idx="114">
                  <c:v>2.375</c:v>
                </c:pt>
                <c:pt idx="115">
                  <c:v>2.3958333333333299</c:v>
                </c:pt>
                <c:pt idx="116">
                  <c:v>2.4166666666666701</c:v>
                </c:pt>
                <c:pt idx="117">
                  <c:v>2.4375</c:v>
                </c:pt>
                <c:pt idx="118">
                  <c:v>2.4583333333333299</c:v>
                </c:pt>
                <c:pt idx="119">
                  <c:v>2.4791666666666701</c:v>
                </c:pt>
                <c:pt idx="120">
                  <c:v>2.5</c:v>
                </c:pt>
                <c:pt idx="121">
                  <c:v>2.5208333333333299</c:v>
                </c:pt>
                <c:pt idx="122">
                  <c:v>2.5416666666666701</c:v>
                </c:pt>
                <c:pt idx="123">
                  <c:v>2.5625</c:v>
                </c:pt>
                <c:pt idx="124">
                  <c:v>2.5833333333333299</c:v>
                </c:pt>
                <c:pt idx="125">
                  <c:v>2.6041666666666701</c:v>
                </c:pt>
                <c:pt idx="126">
                  <c:v>2.625</c:v>
                </c:pt>
                <c:pt idx="127">
                  <c:v>2.6458333333333299</c:v>
                </c:pt>
                <c:pt idx="128">
                  <c:v>2.6666666666666701</c:v>
                </c:pt>
                <c:pt idx="129">
                  <c:v>2.6875</c:v>
                </c:pt>
                <c:pt idx="130">
                  <c:v>2.7083333333333299</c:v>
                </c:pt>
                <c:pt idx="131">
                  <c:v>2.7291666666666701</c:v>
                </c:pt>
                <c:pt idx="132">
                  <c:v>2.75</c:v>
                </c:pt>
                <c:pt idx="133">
                  <c:v>2.7708333333333299</c:v>
                </c:pt>
                <c:pt idx="134">
                  <c:v>2.7916666666666701</c:v>
                </c:pt>
                <c:pt idx="135">
                  <c:v>2.8125</c:v>
                </c:pt>
                <c:pt idx="136">
                  <c:v>2.8333333333333299</c:v>
                </c:pt>
                <c:pt idx="137">
                  <c:v>2.8541666666666701</c:v>
                </c:pt>
                <c:pt idx="138">
                  <c:v>2.875</c:v>
                </c:pt>
                <c:pt idx="139">
                  <c:v>2.8958333333333299</c:v>
                </c:pt>
                <c:pt idx="140">
                  <c:v>2.9166666666666701</c:v>
                </c:pt>
                <c:pt idx="141">
                  <c:v>2.9375</c:v>
                </c:pt>
                <c:pt idx="142">
                  <c:v>2.9583333333333299</c:v>
                </c:pt>
                <c:pt idx="143">
                  <c:v>2.9791666666666701</c:v>
                </c:pt>
                <c:pt idx="144">
                  <c:v>3</c:v>
                </c:pt>
                <c:pt idx="145">
                  <c:v>3.0208333333333299</c:v>
                </c:pt>
                <c:pt idx="146">
                  <c:v>3.0416666666666701</c:v>
                </c:pt>
                <c:pt idx="147">
                  <c:v>3.0625</c:v>
                </c:pt>
                <c:pt idx="148">
                  <c:v>3.0833333333333299</c:v>
                </c:pt>
                <c:pt idx="149">
                  <c:v>3.1041666666666701</c:v>
                </c:pt>
                <c:pt idx="150">
                  <c:v>3.125</c:v>
                </c:pt>
                <c:pt idx="151">
                  <c:v>3.1458333333333299</c:v>
                </c:pt>
                <c:pt idx="152">
                  <c:v>3.1666666666666701</c:v>
                </c:pt>
                <c:pt idx="153">
                  <c:v>3.1875</c:v>
                </c:pt>
                <c:pt idx="154">
                  <c:v>3.2083333333333299</c:v>
                </c:pt>
                <c:pt idx="155">
                  <c:v>3.2291666666666701</c:v>
                </c:pt>
                <c:pt idx="156">
                  <c:v>3.25</c:v>
                </c:pt>
                <c:pt idx="157">
                  <c:v>3.2708333333333299</c:v>
                </c:pt>
                <c:pt idx="158">
                  <c:v>3.2916666666666701</c:v>
                </c:pt>
                <c:pt idx="159">
                  <c:v>3.3125</c:v>
                </c:pt>
                <c:pt idx="160">
                  <c:v>3.3333333333333299</c:v>
                </c:pt>
                <c:pt idx="161">
                  <c:v>3.3541666666666701</c:v>
                </c:pt>
                <c:pt idx="162">
                  <c:v>3.375</c:v>
                </c:pt>
                <c:pt idx="163">
                  <c:v>3.3958333333333299</c:v>
                </c:pt>
                <c:pt idx="164">
                  <c:v>3.4166666666666701</c:v>
                </c:pt>
                <c:pt idx="165">
                  <c:v>3.4375</c:v>
                </c:pt>
                <c:pt idx="166">
                  <c:v>3.4583333333333299</c:v>
                </c:pt>
                <c:pt idx="167">
                  <c:v>3.4791666666666701</c:v>
                </c:pt>
                <c:pt idx="168">
                  <c:v>3.5</c:v>
                </c:pt>
                <c:pt idx="169">
                  <c:v>3.5208333333333299</c:v>
                </c:pt>
                <c:pt idx="170">
                  <c:v>3.5416666666666701</c:v>
                </c:pt>
                <c:pt idx="171">
                  <c:v>3.5625</c:v>
                </c:pt>
                <c:pt idx="172">
                  <c:v>3.5833333333333299</c:v>
                </c:pt>
                <c:pt idx="173">
                  <c:v>3.6041666666666701</c:v>
                </c:pt>
                <c:pt idx="174">
                  <c:v>3.625</c:v>
                </c:pt>
                <c:pt idx="175">
                  <c:v>3.6458333333333299</c:v>
                </c:pt>
                <c:pt idx="176">
                  <c:v>3.6666666666666701</c:v>
                </c:pt>
                <c:pt idx="177">
                  <c:v>3.6875</c:v>
                </c:pt>
                <c:pt idx="178">
                  <c:v>3.7083333333333299</c:v>
                </c:pt>
                <c:pt idx="179">
                  <c:v>3.7291666666666701</c:v>
                </c:pt>
                <c:pt idx="180">
                  <c:v>3.75</c:v>
                </c:pt>
                <c:pt idx="181">
                  <c:v>3.7708333333333299</c:v>
                </c:pt>
                <c:pt idx="182">
                  <c:v>3.7916666666666701</c:v>
                </c:pt>
                <c:pt idx="183">
                  <c:v>3.8125</c:v>
                </c:pt>
                <c:pt idx="184">
                  <c:v>3.8333333333333299</c:v>
                </c:pt>
                <c:pt idx="185">
                  <c:v>3.8541666666666701</c:v>
                </c:pt>
                <c:pt idx="186">
                  <c:v>3.875</c:v>
                </c:pt>
                <c:pt idx="187">
                  <c:v>3.8958333333333299</c:v>
                </c:pt>
                <c:pt idx="188">
                  <c:v>3.9166666666666701</c:v>
                </c:pt>
                <c:pt idx="189">
                  <c:v>3.9375</c:v>
                </c:pt>
                <c:pt idx="190">
                  <c:v>3.9583333333333299</c:v>
                </c:pt>
                <c:pt idx="191">
                  <c:v>3.9791666666666701</c:v>
                </c:pt>
                <c:pt idx="192">
                  <c:v>4</c:v>
                </c:pt>
                <c:pt idx="193">
                  <c:v>4.0208333333333304</c:v>
                </c:pt>
                <c:pt idx="194">
                  <c:v>4.0416666666666696</c:v>
                </c:pt>
                <c:pt idx="195">
                  <c:v>4.0625</c:v>
                </c:pt>
                <c:pt idx="196">
                  <c:v>4.0833333333333304</c:v>
                </c:pt>
                <c:pt idx="197">
                  <c:v>4.1041666666666696</c:v>
                </c:pt>
                <c:pt idx="198">
                  <c:v>4.125</c:v>
                </c:pt>
                <c:pt idx="199">
                  <c:v>4.1458333333333304</c:v>
                </c:pt>
                <c:pt idx="200">
                  <c:v>4.1666666666666696</c:v>
                </c:pt>
                <c:pt idx="201">
                  <c:v>4.1875</c:v>
                </c:pt>
                <c:pt idx="202">
                  <c:v>4.2083333333333304</c:v>
                </c:pt>
                <c:pt idx="203">
                  <c:v>4.2291666666666696</c:v>
                </c:pt>
                <c:pt idx="204">
                  <c:v>4.25</c:v>
                </c:pt>
                <c:pt idx="205">
                  <c:v>4.2708333333333304</c:v>
                </c:pt>
                <c:pt idx="206">
                  <c:v>4.2916666666666696</c:v>
                </c:pt>
                <c:pt idx="207">
                  <c:v>4.3125</c:v>
                </c:pt>
                <c:pt idx="208">
                  <c:v>4.3333333333333304</c:v>
                </c:pt>
                <c:pt idx="209">
                  <c:v>4.3541666666666696</c:v>
                </c:pt>
                <c:pt idx="210">
                  <c:v>4.375</c:v>
                </c:pt>
                <c:pt idx="211">
                  <c:v>4.3958333333333304</c:v>
                </c:pt>
                <c:pt idx="212">
                  <c:v>4.4166666666666696</c:v>
                </c:pt>
                <c:pt idx="213">
                  <c:v>4.4375</c:v>
                </c:pt>
                <c:pt idx="214">
                  <c:v>4.4583333333333304</c:v>
                </c:pt>
                <c:pt idx="215">
                  <c:v>4.4791666666666696</c:v>
                </c:pt>
                <c:pt idx="216">
                  <c:v>4.5</c:v>
                </c:pt>
                <c:pt idx="217">
                  <c:v>4.5208333333333304</c:v>
                </c:pt>
                <c:pt idx="218">
                  <c:v>4.5416666666666696</c:v>
                </c:pt>
                <c:pt idx="219">
                  <c:v>4.5625</c:v>
                </c:pt>
                <c:pt idx="220">
                  <c:v>4.5833333333333304</c:v>
                </c:pt>
                <c:pt idx="221">
                  <c:v>4.6041666666666696</c:v>
                </c:pt>
                <c:pt idx="222">
                  <c:v>4.625</c:v>
                </c:pt>
                <c:pt idx="223">
                  <c:v>4.6458333333333304</c:v>
                </c:pt>
                <c:pt idx="224">
                  <c:v>4.6666666666666696</c:v>
                </c:pt>
                <c:pt idx="225">
                  <c:v>4.6875</c:v>
                </c:pt>
                <c:pt idx="226">
                  <c:v>4.7083333333333304</c:v>
                </c:pt>
                <c:pt idx="227">
                  <c:v>4.7291666666666696</c:v>
                </c:pt>
                <c:pt idx="228">
                  <c:v>4.75</c:v>
                </c:pt>
                <c:pt idx="229">
                  <c:v>4.7708333333333304</c:v>
                </c:pt>
                <c:pt idx="230">
                  <c:v>4.7916666666666696</c:v>
                </c:pt>
                <c:pt idx="231">
                  <c:v>4.8125</c:v>
                </c:pt>
                <c:pt idx="232">
                  <c:v>4.8333333333333304</c:v>
                </c:pt>
                <c:pt idx="233">
                  <c:v>4.8541666666666696</c:v>
                </c:pt>
                <c:pt idx="234">
                  <c:v>4.875</c:v>
                </c:pt>
                <c:pt idx="235">
                  <c:v>4.8958333333333304</c:v>
                </c:pt>
                <c:pt idx="236">
                  <c:v>4.9166666666666696</c:v>
                </c:pt>
                <c:pt idx="237">
                  <c:v>4.9375</c:v>
                </c:pt>
                <c:pt idx="238">
                  <c:v>4.9583333333333304</c:v>
                </c:pt>
                <c:pt idx="239">
                  <c:v>4.9791666666666696</c:v>
                </c:pt>
              </c:numCache>
            </c:numRef>
          </c:cat>
          <c:val>
            <c:numRef>
              <c:f>'[Charts CLEAN (2).xlsx]Sheet20'!$AB$5:$AB$244</c:f>
              <c:numCache>
                <c:formatCode>General</c:formatCode>
                <c:ptCount val="240"/>
                <c:pt idx="0">
                  <c:v>25677</c:v>
                </c:pt>
                <c:pt idx="1">
                  <c:v>26198</c:v>
                </c:pt>
                <c:pt idx="2">
                  <c:v>25861</c:v>
                </c:pt>
                <c:pt idx="3">
                  <c:v>25650</c:v>
                </c:pt>
                <c:pt idx="4">
                  <c:v>25043</c:v>
                </c:pt>
                <c:pt idx="5">
                  <c:v>25085</c:v>
                </c:pt>
                <c:pt idx="6">
                  <c:v>24399</c:v>
                </c:pt>
                <c:pt idx="7">
                  <c:v>24015</c:v>
                </c:pt>
                <c:pt idx="8">
                  <c:v>23520</c:v>
                </c:pt>
                <c:pt idx="9">
                  <c:v>23531</c:v>
                </c:pt>
                <c:pt idx="10">
                  <c:v>24166</c:v>
                </c:pt>
                <c:pt idx="11">
                  <c:v>25294</c:v>
                </c:pt>
                <c:pt idx="12">
                  <c:v>27646</c:v>
                </c:pt>
                <c:pt idx="13">
                  <c:v>30310</c:v>
                </c:pt>
                <c:pt idx="14">
                  <c:v>33121</c:v>
                </c:pt>
                <c:pt idx="15">
                  <c:v>34378</c:v>
                </c:pt>
                <c:pt idx="16">
                  <c:v>35983</c:v>
                </c:pt>
                <c:pt idx="17">
                  <c:v>36535</c:v>
                </c:pt>
                <c:pt idx="18">
                  <c:v>37752</c:v>
                </c:pt>
                <c:pt idx="19">
                  <c:v>38044</c:v>
                </c:pt>
                <c:pt idx="20">
                  <c:v>38064</c:v>
                </c:pt>
                <c:pt idx="21">
                  <c:v>38063</c:v>
                </c:pt>
                <c:pt idx="22">
                  <c:v>38483</c:v>
                </c:pt>
                <c:pt idx="23">
                  <c:v>38416</c:v>
                </c:pt>
                <c:pt idx="24">
                  <c:v>38336</c:v>
                </c:pt>
                <c:pt idx="25">
                  <c:v>38102</c:v>
                </c:pt>
                <c:pt idx="26">
                  <c:v>37939</c:v>
                </c:pt>
                <c:pt idx="27">
                  <c:v>37516</c:v>
                </c:pt>
                <c:pt idx="28">
                  <c:v>37339</c:v>
                </c:pt>
                <c:pt idx="29">
                  <c:v>37638</c:v>
                </c:pt>
                <c:pt idx="30">
                  <c:v>37468</c:v>
                </c:pt>
                <c:pt idx="31">
                  <c:v>37682</c:v>
                </c:pt>
                <c:pt idx="32">
                  <c:v>38911</c:v>
                </c:pt>
                <c:pt idx="33">
                  <c:v>40377</c:v>
                </c:pt>
                <c:pt idx="34">
                  <c:v>40992</c:v>
                </c:pt>
                <c:pt idx="35">
                  <c:v>40974</c:v>
                </c:pt>
                <c:pt idx="36">
                  <c:v>40456</c:v>
                </c:pt>
                <c:pt idx="37">
                  <c:v>39635</c:v>
                </c:pt>
                <c:pt idx="38">
                  <c:v>38594</c:v>
                </c:pt>
                <c:pt idx="39">
                  <c:v>37364</c:v>
                </c:pt>
                <c:pt idx="40">
                  <c:v>36207</c:v>
                </c:pt>
                <c:pt idx="41">
                  <c:v>34853</c:v>
                </c:pt>
                <c:pt idx="42">
                  <c:v>33623</c:v>
                </c:pt>
                <c:pt idx="43">
                  <c:v>32373</c:v>
                </c:pt>
                <c:pt idx="44">
                  <c:v>30795</c:v>
                </c:pt>
                <c:pt idx="45">
                  <c:v>29391</c:v>
                </c:pt>
                <c:pt idx="46">
                  <c:v>28134</c:v>
                </c:pt>
                <c:pt idx="47">
                  <c:v>27058</c:v>
                </c:pt>
                <c:pt idx="48">
                  <c:v>26629</c:v>
                </c:pt>
                <c:pt idx="49">
                  <c:v>26623</c:v>
                </c:pt>
                <c:pt idx="50">
                  <c:v>26214</c:v>
                </c:pt>
                <c:pt idx="51">
                  <c:v>25820</c:v>
                </c:pt>
                <c:pt idx="52">
                  <c:v>25313</c:v>
                </c:pt>
                <c:pt idx="53">
                  <c:v>24885</c:v>
                </c:pt>
                <c:pt idx="54">
                  <c:v>24619</c:v>
                </c:pt>
                <c:pt idx="55">
                  <c:v>24521</c:v>
                </c:pt>
                <c:pt idx="56">
                  <c:v>24286</c:v>
                </c:pt>
                <c:pt idx="57">
                  <c:v>24627</c:v>
                </c:pt>
                <c:pt idx="58">
                  <c:v>24980</c:v>
                </c:pt>
                <c:pt idx="59">
                  <c:v>25814</c:v>
                </c:pt>
                <c:pt idx="60">
                  <c:v>27963</c:v>
                </c:pt>
                <c:pt idx="61">
                  <c:v>30859</c:v>
                </c:pt>
                <c:pt idx="62">
                  <c:v>33885</c:v>
                </c:pt>
                <c:pt idx="63">
                  <c:v>34838</c:v>
                </c:pt>
                <c:pt idx="64">
                  <c:v>36541</c:v>
                </c:pt>
                <c:pt idx="65">
                  <c:v>37122</c:v>
                </c:pt>
                <c:pt idx="66">
                  <c:v>37748</c:v>
                </c:pt>
                <c:pt idx="67">
                  <c:v>38061</c:v>
                </c:pt>
                <c:pt idx="68">
                  <c:v>38463</c:v>
                </c:pt>
                <c:pt idx="69">
                  <c:v>38671</c:v>
                </c:pt>
                <c:pt idx="70">
                  <c:v>38579</c:v>
                </c:pt>
                <c:pt idx="71">
                  <c:v>39055</c:v>
                </c:pt>
                <c:pt idx="72">
                  <c:v>39337</c:v>
                </c:pt>
                <c:pt idx="73">
                  <c:v>39354</c:v>
                </c:pt>
                <c:pt idx="74">
                  <c:v>38938</c:v>
                </c:pt>
                <c:pt idx="75">
                  <c:v>38661</c:v>
                </c:pt>
                <c:pt idx="76">
                  <c:v>38615</c:v>
                </c:pt>
                <c:pt idx="77">
                  <c:v>38403</c:v>
                </c:pt>
                <c:pt idx="78">
                  <c:v>38204</c:v>
                </c:pt>
                <c:pt idx="79">
                  <c:v>38333</c:v>
                </c:pt>
                <c:pt idx="80">
                  <c:v>39812</c:v>
                </c:pt>
                <c:pt idx="81">
                  <c:v>40864</c:v>
                </c:pt>
                <c:pt idx="82">
                  <c:v>41164</c:v>
                </c:pt>
                <c:pt idx="83">
                  <c:v>41171</c:v>
                </c:pt>
                <c:pt idx="84">
                  <c:v>41080</c:v>
                </c:pt>
                <c:pt idx="85">
                  <c:v>40479</c:v>
                </c:pt>
                <c:pt idx="86">
                  <c:v>39640</c:v>
                </c:pt>
                <c:pt idx="87">
                  <c:v>38798</c:v>
                </c:pt>
                <c:pt idx="88">
                  <c:v>37316</c:v>
                </c:pt>
                <c:pt idx="89">
                  <c:v>36454</c:v>
                </c:pt>
                <c:pt idx="90">
                  <c:v>35107</c:v>
                </c:pt>
                <c:pt idx="91">
                  <c:v>33411</c:v>
                </c:pt>
                <c:pt idx="92">
                  <c:v>31728</c:v>
                </c:pt>
                <c:pt idx="93">
                  <c:v>30049</c:v>
                </c:pt>
                <c:pt idx="94">
                  <c:v>27785</c:v>
                </c:pt>
                <c:pt idx="95">
                  <c:v>26989</c:v>
                </c:pt>
                <c:pt idx="96">
                  <c:v>26737</c:v>
                </c:pt>
                <c:pt idx="97">
                  <c:v>27080</c:v>
                </c:pt>
                <c:pt idx="98">
                  <c:v>26839</c:v>
                </c:pt>
                <c:pt idx="99">
                  <c:v>26454</c:v>
                </c:pt>
                <c:pt idx="100">
                  <c:v>26057</c:v>
                </c:pt>
                <c:pt idx="101">
                  <c:v>25981</c:v>
                </c:pt>
                <c:pt idx="102">
                  <c:v>25562</c:v>
                </c:pt>
                <c:pt idx="103">
                  <c:v>25091</c:v>
                </c:pt>
                <c:pt idx="104">
                  <c:v>24608</c:v>
                </c:pt>
                <c:pt idx="105">
                  <c:v>24567</c:v>
                </c:pt>
                <c:pt idx="106">
                  <c:v>24752</c:v>
                </c:pt>
                <c:pt idx="107">
                  <c:v>25812</c:v>
                </c:pt>
                <c:pt idx="108">
                  <c:v>27977</c:v>
                </c:pt>
                <c:pt idx="109">
                  <c:v>30655</c:v>
                </c:pt>
                <c:pt idx="110">
                  <c:v>33944</c:v>
                </c:pt>
                <c:pt idx="111">
                  <c:v>34775</c:v>
                </c:pt>
                <c:pt idx="112">
                  <c:v>36427</c:v>
                </c:pt>
                <c:pt idx="113">
                  <c:v>37507</c:v>
                </c:pt>
                <c:pt idx="114">
                  <c:v>38825</c:v>
                </c:pt>
                <c:pt idx="115">
                  <c:v>39205</c:v>
                </c:pt>
                <c:pt idx="116">
                  <c:v>38671</c:v>
                </c:pt>
                <c:pt idx="117">
                  <c:v>38969</c:v>
                </c:pt>
                <c:pt idx="118">
                  <c:v>39028</c:v>
                </c:pt>
                <c:pt idx="119">
                  <c:v>38766</c:v>
                </c:pt>
                <c:pt idx="120">
                  <c:v>38646</c:v>
                </c:pt>
                <c:pt idx="121">
                  <c:v>38070</c:v>
                </c:pt>
                <c:pt idx="122">
                  <c:v>37745</c:v>
                </c:pt>
                <c:pt idx="123">
                  <c:v>37209</c:v>
                </c:pt>
                <c:pt idx="124">
                  <c:v>36620</c:v>
                </c:pt>
                <c:pt idx="125">
                  <c:v>35718</c:v>
                </c:pt>
                <c:pt idx="126">
                  <c:v>35956</c:v>
                </c:pt>
                <c:pt idx="127">
                  <c:v>36556</c:v>
                </c:pt>
                <c:pt idx="128">
                  <c:v>38244</c:v>
                </c:pt>
                <c:pt idx="129">
                  <c:v>39168</c:v>
                </c:pt>
                <c:pt idx="130">
                  <c:v>39533</c:v>
                </c:pt>
                <c:pt idx="131">
                  <c:v>39918</c:v>
                </c:pt>
                <c:pt idx="132">
                  <c:v>39373</c:v>
                </c:pt>
                <c:pt idx="133">
                  <c:v>38994</c:v>
                </c:pt>
                <c:pt idx="134">
                  <c:v>37653</c:v>
                </c:pt>
                <c:pt idx="135">
                  <c:v>36766</c:v>
                </c:pt>
                <c:pt idx="136">
                  <c:v>35448</c:v>
                </c:pt>
                <c:pt idx="137">
                  <c:v>34217</c:v>
                </c:pt>
                <c:pt idx="138">
                  <c:v>32444</c:v>
                </c:pt>
                <c:pt idx="139">
                  <c:v>31090</c:v>
                </c:pt>
                <c:pt idx="140">
                  <c:v>29680</c:v>
                </c:pt>
                <c:pt idx="141">
                  <c:v>28076</c:v>
                </c:pt>
                <c:pt idx="142">
                  <c:v>26889</c:v>
                </c:pt>
                <c:pt idx="143">
                  <c:v>25926</c:v>
                </c:pt>
                <c:pt idx="144">
                  <c:v>25752</c:v>
                </c:pt>
                <c:pt idx="145">
                  <c:v>26056</c:v>
                </c:pt>
                <c:pt idx="146">
                  <c:v>25529</c:v>
                </c:pt>
                <c:pt idx="147">
                  <c:v>25315</c:v>
                </c:pt>
                <c:pt idx="148">
                  <c:v>24255</c:v>
                </c:pt>
                <c:pt idx="149">
                  <c:v>24400</c:v>
                </c:pt>
                <c:pt idx="150">
                  <c:v>23755</c:v>
                </c:pt>
                <c:pt idx="151">
                  <c:v>23479</c:v>
                </c:pt>
                <c:pt idx="152">
                  <c:v>23426</c:v>
                </c:pt>
                <c:pt idx="153">
                  <c:v>23650</c:v>
                </c:pt>
                <c:pt idx="154">
                  <c:v>23796</c:v>
                </c:pt>
                <c:pt idx="155">
                  <c:v>23886</c:v>
                </c:pt>
                <c:pt idx="156">
                  <c:v>24392</c:v>
                </c:pt>
                <c:pt idx="157">
                  <c:v>24886</c:v>
                </c:pt>
                <c:pt idx="158">
                  <c:v>26265</c:v>
                </c:pt>
                <c:pt idx="159">
                  <c:v>27297</c:v>
                </c:pt>
                <c:pt idx="160">
                  <c:v>29716</c:v>
                </c:pt>
                <c:pt idx="161">
                  <c:v>30786</c:v>
                </c:pt>
                <c:pt idx="162">
                  <c:v>32373</c:v>
                </c:pt>
                <c:pt idx="163">
                  <c:v>33009</c:v>
                </c:pt>
                <c:pt idx="164">
                  <c:v>33679</c:v>
                </c:pt>
                <c:pt idx="165">
                  <c:v>34191</c:v>
                </c:pt>
                <c:pt idx="166">
                  <c:v>34710</c:v>
                </c:pt>
                <c:pt idx="167">
                  <c:v>34568</c:v>
                </c:pt>
                <c:pt idx="168">
                  <c:v>34703</c:v>
                </c:pt>
                <c:pt idx="169">
                  <c:v>34775</c:v>
                </c:pt>
                <c:pt idx="170">
                  <c:v>34170</c:v>
                </c:pt>
                <c:pt idx="171">
                  <c:v>33890</c:v>
                </c:pt>
                <c:pt idx="172">
                  <c:v>33358</c:v>
                </c:pt>
                <c:pt idx="173">
                  <c:v>33408</c:v>
                </c:pt>
                <c:pt idx="174">
                  <c:v>33257</c:v>
                </c:pt>
                <c:pt idx="175">
                  <c:v>33634</c:v>
                </c:pt>
                <c:pt idx="176">
                  <c:v>34391</c:v>
                </c:pt>
                <c:pt idx="177">
                  <c:v>35545</c:v>
                </c:pt>
                <c:pt idx="178">
                  <c:v>36200</c:v>
                </c:pt>
                <c:pt idx="179">
                  <c:v>36345</c:v>
                </c:pt>
                <c:pt idx="180">
                  <c:v>36223</c:v>
                </c:pt>
                <c:pt idx="181">
                  <c:v>35246</c:v>
                </c:pt>
                <c:pt idx="182">
                  <c:v>34045</c:v>
                </c:pt>
                <c:pt idx="183">
                  <c:v>33094</c:v>
                </c:pt>
                <c:pt idx="184">
                  <c:v>32663</c:v>
                </c:pt>
                <c:pt idx="185">
                  <c:v>31176</c:v>
                </c:pt>
                <c:pt idx="186">
                  <c:v>30048</c:v>
                </c:pt>
                <c:pt idx="187">
                  <c:v>29384</c:v>
                </c:pt>
                <c:pt idx="188">
                  <c:v>28042</c:v>
                </c:pt>
                <c:pt idx="189">
                  <c:v>27418</c:v>
                </c:pt>
                <c:pt idx="190">
                  <c:v>25736</c:v>
                </c:pt>
                <c:pt idx="191">
                  <c:v>24878</c:v>
                </c:pt>
                <c:pt idx="192">
                  <c:v>24762</c:v>
                </c:pt>
                <c:pt idx="193">
                  <c:v>25233</c:v>
                </c:pt>
                <c:pt idx="194">
                  <c:v>24662</c:v>
                </c:pt>
                <c:pt idx="195">
                  <c:v>23916</c:v>
                </c:pt>
                <c:pt idx="196">
                  <c:v>23407</c:v>
                </c:pt>
                <c:pt idx="197">
                  <c:v>23120</c:v>
                </c:pt>
                <c:pt idx="198">
                  <c:v>22685</c:v>
                </c:pt>
                <c:pt idx="199">
                  <c:v>22604</c:v>
                </c:pt>
                <c:pt idx="200">
                  <c:v>22044</c:v>
                </c:pt>
                <c:pt idx="201">
                  <c:v>21834</c:v>
                </c:pt>
                <c:pt idx="202">
                  <c:v>21927</c:v>
                </c:pt>
                <c:pt idx="203">
                  <c:v>21879</c:v>
                </c:pt>
                <c:pt idx="204">
                  <c:v>22724</c:v>
                </c:pt>
                <c:pt idx="205">
                  <c:v>23103</c:v>
                </c:pt>
                <c:pt idx="206">
                  <c:v>24343</c:v>
                </c:pt>
                <c:pt idx="207">
                  <c:v>25000</c:v>
                </c:pt>
                <c:pt idx="208">
                  <c:v>26963</c:v>
                </c:pt>
                <c:pt idx="209">
                  <c:v>28500</c:v>
                </c:pt>
                <c:pt idx="210">
                  <c:v>29826</c:v>
                </c:pt>
                <c:pt idx="211">
                  <c:v>30548</c:v>
                </c:pt>
                <c:pt idx="212">
                  <c:v>31360</c:v>
                </c:pt>
                <c:pt idx="213">
                  <c:v>32063</c:v>
                </c:pt>
                <c:pt idx="214">
                  <c:v>32433</c:v>
                </c:pt>
                <c:pt idx="215">
                  <c:v>33245</c:v>
                </c:pt>
                <c:pt idx="216">
                  <c:v>33944</c:v>
                </c:pt>
                <c:pt idx="217">
                  <c:v>33825</c:v>
                </c:pt>
                <c:pt idx="218">
                  <c:v>33711</c:v>
                </c:pt>
                <c:pt idx="219">
                  <c:v>33531</c:v>
                </c:pt>
                <c:pt idx="220">
                  <c:v>33563</c:v>
                </c:pt>
                <c:pt idx="221">
                  <c:v>33667</c:v>
                </c:pt>
                <c:pt idx="222">
                  <c:v>34218</c:v>
                </c:pt>
                <c:pt idx="223">
                  <c:v>34983</c:v>
                </c:pt>
                <c:pt idx="224">
                  <c:v>36684</c:v>
                </c:pt>
                <c:pt idx="225">
                  <c:v>37770</c:v>
                </c:pt>
                <c:pt idx="226">
                  <c:v>38457</c:v>
                </c:pt>
                <c:pt idx="227">
                  <c:v>38057</c:v>
                </c:pt>
                <c:pt idx="228">
                  <c:v>37146</c:v>
                </c:pt>
                <c:pt idx="229">
                  <c:v>36336</c:v>
                </c:pt>
                <c:pt idx="230">
                  <c:v>35174</c:v>
                </c:pt>
                <c:pt idx="231">
                  <c:v>34103</c:v>
                </c:pt>
                <c:pt idx="232">
                  <c:v>33152</c:v>
                </c:pt>
                <c:pt idx="233">
                  <c:v>32080</c:v>
                </c:pt>
                <c:pt idx="234">
                  <c:v>30596</c:v>
                </c:pt>
                <c:pt idx="235">
                  <c:v>29146</c:v>
                </c:pt>
                <c:pt idx="236">
                  <c:v>27632</c:v>
                </c:pt>
                <c:pt idx="237">
                  <c:v>26713</c:v>
                </c:pt>
                <c:pt idx="238">
                  <c:v>25242</c:v>
                </c:pt>
                <c:pt idx="239">
                  <c:v>24866</c:v>
                </c:pt>
              </c:numCache>
            </c:numRef>
          </c:val>
          <c:extLst>
            <c:ext xmlns:c16="http://schemas.microsoft.com/office/drawing/2014/chart" uri="{C3380CC4-5D6E-409C-BE32-E72D297353CC}">
              <c16:uniqueId val="{00000000-9A3E-4D2C-80F4-5FDA6719C44D}"/>
            </c:ext>
          </c:extLst>
        </c:ser>
        <c:ser>
          <c:idx val="1"/>
          <c:order val="1"/>
          <c:tx>
            <c:strRef>
              <c:f>'[Charts CLEAN (2).xlsx]Sheet20'!$AC$4</c:f>
              <c:strCache>
                <c:ptCount val="1"/>
                <c:pt idx="0">
                  <c:v>Wind</c:v>
                </c:pt>
              </c:strCache>
            </c:strRef>
          </c:tx>
          <c:spPr>
            <a:solidFill>
              <a:schemeClr val="accent3"/>
            </a:solidFill>
            <a:ln>
              <a:noFill/>
            </a:ln>
            <a:effectLst/>
          </c:spPr>
          <c:cat>
            <c:numRef>
              <c:f>'[Charts CLEAN (2).xlsx]Sheet20'!$AA$5:$AA$244</c:f>
              <c:numCache>
                <c:formatCode>h:mm</c:formatCode>
                <c:ptCount val="240"/>
                <c:pt idx="0">
                  <c:v>0</c:v>
                </c:pt>
                <c:pt idx="1">
                  <c:v>2.0833333333333332E-2</c:v>
                </c:pt>
                <c:pt idx="2">
                  <c:v>4.1666666666666664E-2</c:v>
                </c:pt>
                <c:pt idx="3">
                  <c:v>6.25E-2</c:v>
                </c:pt>
                <c:pt idx="4">
                  <c:v>8.3333333333333301E-2</c:v>
                </c:pt>
                <c:pt idx="5">
                  <c:v>0.104166666666667</c:v>
                </c:pt>
                <c:pt idx="6">
                  <c:v>0.125</c:v>
                </c:pt>
                <c:pt idx="7">
                  <c:v>0.14583333333333301</c:v>
                </c:pt>
                <c:pt idx="8">
                  <c:v>0.16666666666666699</c:v>
                </c:pt>
                <c:pt idx="9">
                  <c:v>0.1875</c:v>
                </c:pt>
                <c:pt idx="10">
                  <c:v>0.20833333333333301</c:v>
                </c:pt>
                <c:pt idx="11">
                  <c:v>0.22916666666666699</c:v>
                </c:pt>
                <c:pt idx="12">
                  <c:v>0.25</c:v>
                </c:pt>
                <c:pt idx="13">
                  <c:v>0.27083333333333298</c:v>
                </c:pt>
                <c:pt idx="14">
                  <c:v>0.29166666666666702</c:v>
                </c:pt>
                <c:pt idx="15">
                  <c:v>0.3125</c:v>
                </c:pt>
                <c:pt idx="16">
                  <c:v>0.33333333333333298</c:v>
                </c:pt>
                <c:pt idx="17">
                  <c:v>0.35416666666666702</c:v>
                </c:pt>
                <c:pt idx="18">
                  <c:v>0.375</c:v>
                </c:pt>
                <c:pt idx="19">
                  <c:v>0.39583333333333298</c:v>
                </c:pt>
                <c:pt idx="20">
                  <c:v>0.41666666666666702</c:v>
                </c:pt>
                <c:pt idx="21">
                  <c:v>0.4375</c:v>
                </c:pt>
                <c:pt idx="22">
                  <c:v>0.45833333333333298</c:v>
                </c:pt>
                <c:pt idx="23">
                  <c:v>0.47916666666666702</c:v>
                </c:pt>
                <c:pt idx="24">
                  <c:v>0.5</c:v>
                </c:pt>
                <c:pt idx="25">
                  <c:v>0.52083333333333304</c:v>
                </c:pt>
                <c:pt idx="26">
                  <c:v>0.54166666666666696</c:v>
                </c:pt>
                <c:pt idx="27">
                  <c:v>0.5625</c:v>
                </c:pt>
                <c:pt idx="28">
                  <c:v>0.58333333333333304</c:v>
                </c:pt>
                <c:pt idx="29">
                  <c:v>0.60416666666666696</c:v>
                </c:pt>
                <c:pt idx="30">
                  <c:v>0.625</c:v>
                </c:pt>
                <c:pt idx="31">
                  <c:v>0.64583333333333304</c:v>
                </c:pt>
                <c:pt idx="32">
                  <c:v>0.66666666666666696</c:v>
                </c:pt>
                <c:pt idx="33">
                  <c:v>0.6875</c:v>
                </c:pt>
                <c:pt idx="34">
                  <c:v>0.70833333333333304</c:v>
                </c:pt>
                <c:pt idx="35">
                  <c:v>0.72916666666666696</c:v>
                </c:pt>
                <c:pt idx="36">
                  <c:v>0.75</c:v>
                </c:pt>
                <c:pt idx="37">
                  <c:v>0.77083333333333304</c:v>
                </c:pt>
                <c:pt idx="38">
                  <c:v>0.79166666666666696</c:v>
                </c:pt>
                <c:pt idx="39">
                  <c:v>0.8125</c:v>
                </c:pt>
                <c:pt idx="40">
                  <c:v>0.83333333333333304</c:v>
                </c:pt>
                <c:pt idx="41">
                  <c:v>0.85416666666666696</c:v>
                </c:pt>
                <c:pt idx="42">
                  <c:v>0.875</c:v>
                </c:pt>
                <c:pt idx="43">
                  <c:v>0.89583333333333304</c:v>
                </c:pt>
                <c:pt idx="44">
                  <c:v>0.91666666666666696</c:v>
                </c:pt>
                <c:pt idx="45">
                  <c:v>0.9375</c:v>
                </c:pt>
                <c:pt idx="46">
                  <c:v>0.95833333333333304</c:v>
                </c:pt>
                <c:pt idx="47">
                  <c:v>0.97916666666666696</c:v>
                </c:pt>
                <c:pt idx="48">
                  <c:v>1</c:v>
                </c:pt>
                <c:pt idx="49">
                  <c:v>1.0208333333333299</c:v>
                </c:pt>
                <c:pt idx="50">
                  <c:v>1.0416666666666701</c:v>
                </c:pt>
                <c:pt idx="51">
                  <c:v>1.0625</c:v>
                </c:pt>
                <c:pt idx="52">
                  <c:v>1.0833333333333299</c:v>
                </c:pt>
                <c:pt idx="53">
                  <c:v>1.1041666666666701</c:v>
                </c:pt>
                <c:pt idx="54">
                  <c:v>1.125</c:v>
                </c:pt>
                <c:pt idx="55">
                  <c:v>1.1458333333333299</c:v>
                </c:pt>
                <c:pt idx="56">
                  <c:v>1.1666666666666701</c:v>
                </c:pt>
                <c:pt idx="57">
                  <c:v>1.1875</c:v>
                </c:pt>
                <c:pt idx="58">
                  <c:v>1.2083333333333299</c:v>
                </c:pt>
                <c:pt idx="59">
                  <c:v>1.2291666666666701</c:v>
                </c:pt>
                <c:pt idx="60">
                  <c:v>1.25</c:v>
                </c:pt>
                <c:pt idx="61">
                  <c:v>1.2708333333333299</c:v>
                </c:pt>
                <c:pt idx="62">
                  <c:v>1.2916666666666701</c:v>
                </c:pt>
                <c:pt idx="63">
                  <c:v>1.3125</c:v>
                </c:pt>
                <c:pt idx="64">
                  <c:v>1.3333333333333299</c:v>
                </c:pt>
                <c:pt idx="65">
                  <c:v>1.3541666666666701</c:v>
                </c:pt>
                <c:pt idx="66">
                  <c:v>1.375</c:v>
                </c:pt>
                <c:pt idx="67">
                  <c:v>1.3958333333333299</c:v>
                </c:pt>
                <c:pt idx="68">
                  <c:v>1.4166666666666701</c:v>
                </c:pt>
                <c:pt idx="69">
                  <c:v>1.4375</c:v>
                </c:pt>
                <c:pt idx="70">
                  <c:v>1.4583333333333299</c:v>
                </c:pt>
                <c:pt idx="71">
                  <c:v>1.4791666666666701</c:v>
                </c:pt>
                <c:pt idx="72">
                  <c:v>1.5</c:v>
                </c:pt>
                <c:pt idx="73">
                  <c:v>1.5208333333333299</c:v>
                </c:pt>
                <c:pt idx="74">
                  <c:v>1.5416666666666701</c:v>
                </c:pt>
                <c:pt idx="75">
                  <c:v>1.5625</c:v>
                </c:pt>
                <c:pt idx="76">
                  <c:v>1.5833333333333299</c:v>
                </c:pt>
                <c:pt idx="77">
                  <c:v>1.6041666666666701</c:v>
                </c:pt>
                <c:pt idx="78">
                  <c:v>1.625</c:v>
                </c:pt>
                <c:pt idx="79">
                  <c:v>1.6458333333333299</c:v>
                </c:pt>
                <c:pt idx="80">
                  <c:v>1.6666666666666701</c:v>
                </c:pt>
                <c:pt idx="81">
                  <c:v>1.6875</c:v>
                </c:pt>
                <c:pt idx="82">
                  <c:v>1.7083333333333299</c:v>
                </c:pt>
                <c:pt idx="83">
                  <c:v>1.7291666666666701</c:v>
                </c:pt>
                <c:pt idx="84">
                  <c:v>1.75</c:v>
                </c:pt>
                <c:pt idx="85">
                  <c:v>1.7708333333333299</c:v>
                </c:pt>
                <c:pt idx="86">
                  <c:v>1.7916666666666701</c:v>
                </c:pt>
                <c:pt idx="87">
                  <c:v>1.8125</c:v>
                </c:pt>
                <c:pt idx="88">
                  <c:v>1.8333333333333299</c:v>
                </c:pt>
                <c:pt idx="89">
                  <c:v>1.8541666666666701</c:v>
                </c:pt>
                <c:pt idx="90">
                  <c:v>1.875</c:v>
                </c:pt>
                <c:pt idx="91">
                  <c:v>1.8958333333333299</c:v>
                </c:pt>
                <c:pt idx="92">
                  <c:v>1.9166666666666701</c:v>
                </c:pt>
                <c:pt idx="93">
                  <c:v>1.9375</c:v>
                </c:pt>
                <c:pt idx="94">
                  <c:v>1.9583333333333299</c:v>
                </c:pt>
                <c:pt idx="95">
                  <c:v>1.9791666666666701</c:v>
                </c:pt>
                <c:pt idx="96">
                  <c:v>2</c:v>
                </c:pt>
                <c:pt idx="97">
                  <c:v>2.0208333333333299</c:v>
                </c:pt>
                <c:pt idx="98">
                  <c:v>2.0416666666666701</c:v>
                </c:pt>
                <c:pt idx="99">
                  <c:v>2.0625</c:v>
                </c:pt>
                <c:pt idx="100">
                  <c:v>2.0833333333333299</c:v>
                </c:pt>
                <c:pt idx="101">
                  <c:v>2.1041666666666701</c:v>
                </c:pt>
                <c:pt idx="102">
                  <c:v>2.125</c:v>
                </c:pt>
                <c:pt idx="103">
                  <c:v>2.1458333333333299</c:v>
                </c:pt>
                <c:pt idx="104">
                  <c:v>2.1666666666666701</c:v>
                </c:pt>
                <c:pt idx="105">
                  <c:v>2.1875</c:v>
                </c:pt>
                <c:pt idx="106">
                  <c:v>2.2083333333333299</c:v>
                </c:pt>
                <c:pt idx="107">
                  <c:v>2.2291666666666701</c:v>
                </c:pt>
                <c:pt idx="108">
                  <c:v>2.25</c:v>
                </c:pt>
                <c:pt idx="109">
                  <c:v>2.2708333333333299</c:v>
                </c:pt>
                <c:pt idx="110">
                  <c:v>2.2916666666666701</c:v>
                </c:pt>
                <c:pt idx="111">
                  <c:v>2.3125</c:v>
                </c:pt>
                <c:pt idx="112">
                  <c:v>2.3333333333333299</c:v>
                </c:pt>
                <c:pt idx="113">
                  <c:v>2.3541666666666701</c:v>
                </c:pt>
                <c:pt idx="114">
                  <c:v>2.375</c:v>
                </c:pt>
                <c:pt idx="115">
                  <c:v>2.3958333333333299</c:v>
                </c:pt>
                <c:pt idx="116">
                  <c:v>2.4166666666666701</c:v>
                </c:pt>
                <c:pt idx="117">
                  <c:v>2.4375</c:v>
                </c:pt>
                <c:pt idx="118">
                  <c:v>2.4583333333333299</c:v>
                </c:pt>
                <c:pt idx="119">
                  <c:v>2.4791666666666701</c:v>
                </c:pt>
                <c:pt idx="120">
                  <c:v>2.5</c:v>
                </c:pt>
                <c:pt idx="121">
                  <c:v>2.5208333333333299</c:v>
                </c:pt>
                <c:pt idx="122">
                  <c:v>2.5416666666666701</c:v>
                </c:pt>
                <c:pt idx="123">
                  <c:v>2.5625</c:v>
                </c:pt>
                <c:pt idx="124">
                  <c:v>2.5833333333333299</c:v>
                </c:pt>
                <c:pt idx="125">
                  <c:v>2.6041666666666701</c:v>
                </c:pt>
                <c:pt idx="126">
                  <c:v>2.625</c:v>
                </c:pt>
                <c:pt idx="127">
                  <c:v>2.6458333333333299</c:v>
                </c:pt>
                <c:pt idx="128">
                  <c:v>2.6666666666666701</c:v>
                </c:pt>
                <c:pt idx="129">
                  <c:v>2.6875</c:v>
                </c:pt>
                <c:pt idx="130">
                  <c:v>2.7083333333333299</c:v>
                </c:pt>
                <c:pt idx="131">
                  <c:v>2.7291666666666701</c:v>
                </c:pt>
                <c:pt idx="132">
                  <c:v>2.75</c:v>
                </c:pt>
                <c:pt idx="133">
                  <c:v>2.7708333333333299</c:v>
                </c:pt>
                <c:pt idx="134">
                  <c:v>2.7916666666666701</c:v>
                </c:pt>
                <c:pt idx="135">
                  <c:v>2.8125</c:v>
                </c:pt>
                <c:pt idx="136">
                  <c:v>2.8333333333333299</c:v>
                </c:pt>
                <c:pt idx="137">
                  <c:v>2.8541666666666701</c:v>
                </c:pt>
                <c:pt idx="138">
                  <c:v>2.875</c:v>
                </c:pt>
                <c:pt idx="139">
                  <c:v>2.8958333333333299</c:v>
                </c:pt>
                <c:pt idx="140">
                  <c:v>2.9166666666666701</c:v>
                </c:pt>
                <c:pt idx="141">
                  <c:v>2.9375</c:v>
                </c:pt>
                <c:pt idx="142">
                  <c:v>2.9583333333333299</c:v>
                </c:pt>
                <c:pt idx="143">
                  <c:v>2.9791666666666701</c:v>
                </c:pt>
                <c:pt idx="144">
                  <c:v>3</c:v>
                </c:pt>
                <c:pt idx="145">
                  <c:v>3.0208333333333299</c:v>
                </c:pt>
                <c:pt idx="146">
                  <c:v>3.0416666666666701</c:v>
                </c:pt>
                <c:pt idx="147">
                  <c:v>3.0625</c:v>
                </c:pt>
                <c:pt idx="148">
                  <c:v>3.0833333333333299</c:v>
                </c:pt>
                <c:pt idx="149">
                  <c:v>3.1041666666666701</c:v>
                </c:pt>
                <c:pt idx="150">
                  <c:v>3.125</c:v>
                </c:pt>
                <c:pt idx="151">
                  <c:v>3.1458333333333299</c:v>
                </c:pt>
                <c:pt idx="152">
                  <c:v>3.1666666666666701</c:v>
                </c:pt>
                <c:pt idx="153">
                  <c:v>3.1875</c:v>
                </c:pt>
                <c:pt idx="154">
                  <c:v>3.2083333333333299</c:v>
                </c:pt>
                <c:pt idx="155">
                  <c:v>3.2291666666666701</c:v>
                </c:pt>
                <c:pt idx="156">
                  <c:v>3.25</c:v>
                </c:pt>
                <c:pt idx="157">
                  <c:v>3.2708333333333299</c:v>
                </c:pt>
                <c:pt idx="158">
                  <c:v>3.2916666666666701</c:v>
                </c:pt>
                <c:pt idx="159">
                  <c:v>3.3125</c:v>
                </c:pt>
                <c:pt idx="160">
                  <c:v>3.3333333333333299</c:v>
                </c:pt>
                <c:pt idx="161">
                  <c:v>3.3541666666666701</c:v>
                </c:pt>
                <c:pt idx="162">
                  <c:v>3.375</c:v>
                </c:pt>
                <c:pt idx="163">
                  <c:v>3.3958333333333299</c:v>
                </c:pt>
                <c:pt idx="164">
                  <c:v>3.4166666666666701</c:v>
                </c:pt>
                <c:pt idx="165">
                  <c:v>3.4375</c:v>
                </c:pt>
                <c:pt idx="166">
                  <c:v>3.4583333333333299</c:v>
                </c:pt>
                <c:pt idx="167">
                  <c:v>3.4791666666666701</c:v>
                </c:pt>
                <c:pt idx="168">
                  <c:v>3.5</c:v>
                </c:pt>
                <c:pt idx="169">
                  <c:v>3.5208333333333299</c:v>
                </c:pt>
                <c:pt idx="170">
                  <c:v>3.5416666666666701</c:v>
                </c:pt>
                <c:pt idx="171">
                  <c:v>3.5625</c:v>
                </c:pt>
                <c:pt idx="172">
                  <c:v>3.5833333333333299</c:v>
                </c:pt>
                <c:pt idx="173">
                  <c:v>3.6041666666666701</c:v>
                </c:pt>
                <c:pt idx="174">
                  <c:v>3.625</c:v>
                </c:pt>
                <c:pt idx="175">
                  <c:v>3.6458333333333299</c:v>
                </c:pt>
                <c:pt idx="176">
                  <c:v>3.6666666666666701</c:v>
                </c:pt>
                <c:pt idx="177">
                  <c:v>3.6875</c:v>
                </c:pt>
                <c:pt idx="178">
                  <c:v>3.7083333333333299</c:v>
                </c:pt>
                <c:pt idx="179">
                  <c:v>3.7291666666666701</c:v>
                </c:pt>
                <c:pt idx="180">
                  <c:v>3.75</c:v>
                </c:pt>
                <c:pt idx="181">
                  <c:v>3.7708333333333299</c:v>
                </c:pt>
                <c:pt idx="182">
                  <c:v>3.7916666666666701</c:v>
                </c:pt>
                <c:pt idx="183">
                  <c:v>3.8125</c:v>
                </c:pt>
                <c:pt idx="184">
                  <c:v>3.8333333333333299</c:v>
                </c:pt>
                <c:pt idx="185">
                  <c:v>3.8541666666666701</c:v>
                </c:pt>
                <c:pt idx="186">
                  <c:v>3.875</c:v>
                </c:pt>
                <c:pt idx="187">
                  <c:v>3.8958333333333299</c:v>
                </c:pt>
                <c:pt idx="188">
                  <c:v>3.9166666666666701</c:v>
                </c:pt>
                <c:pt idx="189">
                  <c:v>3.9375</c:v>
                </c:pt>
                <c:pt idx="190">
                  <c:v>3.9583333333333299</c:v>
                </c:pt>
                <c:pt idx="191">
                  <c:v>3.9791666666666701</c:v>
                </c:pt>
                <c:pt idx="192">
                  <c:v>4</c:v>
                </c:pt>
                <c:pt idx="193">
                  <c:v>4.0208333333333304</c:v>
                </c:pt>
                <c:pt idx="194">
                  <c:v>4.0416666666666696</c:v>
                </c:pt>
                <c:pt idx="195">
                  <c:v>4.0625</c:v>
                </c:pt>
                <c:pt idx="196">
                  <c:v>4.0833333333333304</c:v>
                </c:pt>
                <c:pt idx="197">
                  <c:v>4.1041666666666696</c:v>
                </c:pt>
                <c:pt idx="198">
                  <c:v>4.125</c:v>
                </c:pt>
                <c:pt idx="199">
                  <c:v>4.1458333333333304</c:v>
                </c:pt>
                <c:pt idx="200">
                  <c:v>4.1666666666666696</c:v>
                </c:pt>
                <c:pt idx="201">
                  <c:v>4.1875</c:v>
                </c:pt>
                <c:pt idx="202">
                  <c:v>4.2083333333333304</c:v>
                </c:pt>
                <c:pt idx="203">
                  <c:v>4.2291666666666696</c:v>
                </c:pt>
                <c:pt idx="204">
                  <c:v>4.25</c:v>
                </c:pt>
                <c:pt idx="205">
                  <c:v>4.2708333333333304</c:v>
                </c:pt>
                <c:pt idx="206">
                  <c:v>4.2916666666666696</c:v>
                </c:pt>
                <c:pt idx="207">
                  <c:v>4.3125</c:v>
                </c:pt>
                <c:pt idx="208">
                  <c:v>4.3333333333333304</c:v>
                </c:pt>
                <c:pt idx="209">
                  <c:v>4.3541666666666696</c:v>
                </c:pt>
                <c:pt idx="210">
                  <c:v>4.375</c:v>
                </c:pt>
                <c:pt idx="211">
                  <c:v>4.3958333333333304</c:v>
                </c:pt>
                <c:pt idx="212">
                  <c:v>4.4166666666666696</c:v>
                </c:pt>
                <c:pt idx="213">
                  <c:v>4.4375</c:v>
                </c:pt>
                <c:pt idx="214">
                  <c:v>4.4583333333333304</c:v>
                </c:pt>
                <c:pt idx="215">
                  <c:v>4.4791666666666696</c:v>
                </c:pt>
                <c:pt idx="216">
                  <c:v>4.5</c:v>
                </c:pt>
                <c:pt idx="217">
                  <c:v>4.5208333333333304</c:v>
                </c:pt>
                <c:pt idx="218">
                  <c:v>4.5416666666666696</c:v>
                </c:pt>
                <c:pt idx="219">
                  <c:v>4.5625</c:v>
                </c:pt>
                <c:pt idx="220">
                  <c:v>4.5833333333333304</c:v>
                </c:pt>
                <c:pt idx="221">
                  <c:v>4.6041666666666696</c:v>
                </c:pt>
                <c:pt idx="222">
                  <c:v>4.625</c:v>
                </c:pt>
                <c:pt idx="223">
                  <c:v>4.6458333333333304</c:v>
                </c:pt>
                <c:pt idx="224">
                  <c:v>4.6666666666666696</c:v>
                </c:pt>
                <c:pt idx="225">
                  <c:v>4.6875</c:v>
                </c:pt>
                <c:pt idx="226">
                  <c:v>4.7083333333333304</c:v>
                </c:pt>
                <c:pt idx="227">
                  <c:v>4.7291666666666696</c:v>
                </c:pt>
                <c:pt idx="228">
                  <c:v>4.75</c:v>
                </c:pt>
                <c:pt idx="229">
                  <c:v>4.7708333333333304</c:v>
                </c:pt>
                <c:pt idx="230">
                  <c:v>4.7916666666666696</c:v>
                </c:pt>
                <c:pt idx="231">
                  <c:v>4.8125</c:v>
                </c:pt>
                <c:pt idx="232">
                  <c:v>4.8333333333333304</c:v>
                </c:pt>
                <c:pt idx="233">
                  <c:v>4.8541666666666696</c:v>
                </c:pt>
                <c:pt idx="234">
                  <c:v>4.875</c:v>
                </c:pt>
                <c:pt idx="235">
                  <c:v>4.8958333333333304</c:v>
                </c:pt>
                <c:pt idx="236">
                  <c:v>4.9166666666666696</c:v>
                </c:pt>
                <c:pt idx="237">
                  <c:v>4.9375</c:v>
                </c:pt>
                <c:pt idx="238">
                  <c:v>4.9583333333333304</c:v>
                </c:pt>
                <c:pt idx="239">
                  <c:v>4.9791666666666696</c:v>
                </c:pt>
              </c:numCache>
            </c:numRef>
          </c:cat>
          <c:val>
            <c:numRef>
              <c:f>'[Charts CLEAN (2).xlsx]Sheet20'!$AC$5:$AC$244</c:f>
              <c:numCache>
                <c:formatCode>General</c:formatCode>
                <c:ptCount val="240"/>
                <c:pt idx="0">
                  <c:v>25677</c:v>
                </c:pt>
                <c:pt idx="1">
                  <c:v>26198</c:v>
                </c:pt>
                <c:pt idx="2">
                  <c:v>25861</c:v>
                </c:pt>
                <c:pt idx="3">
                  <c:v>25650</c:v>
                </c:pt>
                <c:pt idx="4">
                  <c:v>25043</c:v>
                </c:pt>
                <c:pt idx="5">
                  <c:v>25085</c:v>
                </c:pt>
                <c:pt idx="6">
                  <c:v>24399</c:v>
                </c:pt>
                <c:pt idx="7">
                  <c:v>24015</c:v>
                </c:pt>
                <c:pt idx="8">
                  <c:v>23520</c:v>
                </c:pt>
                <c:pt idx="9">
                  <c:v>23531</c:v>
                </c:pt>
                <c:pt idx="10">
                  <c:v>24166</c:v>
                </c:pt>
                <c:pt idx="11">
                  <c:v>25294</c:v>
                </c:pt>
                <c:pt idx="12">
                  <c:v>27646</c:v>
                </c:pt>
                <c:pt idx="13">
                  <c:v>30310</c:v>
                </c:pt>
                <c:pt idx="14">
                  <c:v>33063</c:v>
                </c:pt>
                <c:pt idx="15">
                  <c:v>34309</c:v>
                </c:pt>
                <c:pt idx="16">
                  <c:v>35399</c:v>
                </c:pt>
                <c:pt idx="17">
                  <c:v>35022</c:v>
                </c:pt>
                <c:pt idx="18">
                  <c:v>35234</c:v>
                </c:pt>
                <c:pt idx="19">
                  <c:v>34640</c:v>
                </c:pt>
                <c:pt idx="20">
                  <c:v>34014</c:v>
                </c:pt>
                <c:pt idx="21">
                  <c:v>33518</c:v>
                </c:pt>
                <c:pt idx="22">
                  <c:v>33724</c:v>
                </c:pt>
                <c:pt idx="23">
                  <c:v>33936</c:v>
                </c:pt>
                <c:pt idx="24">
                  <c:v>34430</c:v>
                </c:pt>
                <c:pt idx="25">
                  <c:v>34567</c:v>
                </c:pt>
                <c:pt idx="26">
                  <c:v>35008</c:v>
                </c:pt>
                <c:pt idx="27">
                  <c:v>35087</c:v>
                </c:pt>
                <c:pt idx="28">
                  <c:v>35445</c:v>
                </c:pt>
                <c:pt idx="29">
                  <c:v>36356</c:v>
                </c:pt>
                <c:pt idx="30">
                  <c:v>36839</c:v>
                </c:pt>
                <c:pt idx="31">
                  <c:v>37554</c:v>
                </c:pt>
                <c:pt idx="32">
                  <c:v>38911</c:v>
                </c:pt>
                <c:pt idx="33">
                  <c:v>40377</c:v>
                </c:pt>
                <c:pt idx="34">
                  <c:v>40992</c:v>
                </c:pt>
                <c:pt idx="35">
                  <c:v>40974</c:v>
                </c:pt>
                <c:pt idx="36">
                  <c:v>40456</c:v>
                </c:pt>
                <c:pt idx="37">
                  <c:v>39635</c:v>
                </c:pt>
                <c:pt idx="38">
                  <c:v>38594</c:v>
                </c:pt>
                <c:pt idx="39">
                  <c:v>37364</c:v>
                </c:pt>
                <c:pt idx="40">
                  <c:v>36207</c:v>
                </c:pt>
                <c:pt idx="41">
                  <c:v>34853</c:v>
                </c:pt>
                <c:pt idx="42">
                  <c:v>33623</c:v>
                </c:pt>
                <c:pt idx="43">
                  <c:v>32373</c:v>
                </c:pt>
                <c:pt idx="44">
                  <c:v>30795</c:v>
                </c:pt>
                <c:pt idx="45">
                  <c:v>29391</c:v>
                </c:pt>
                <c:pt idx="46">
                  <c:v>28134</c:v>
                </c:pt>
                <c:pt idx="47">
                  <c:v>27058</c:v>
                </c:pt>
                <c:pt idx="48">
                  <c:v>26629</c:v>
                </c:pt>
                <c:pt idx="49">
                  <c:v>26623</c:v>
                </c:pt>
                <c:pt idx="50">
                  <c:v>26214</c:v>
                </c:pt>
                <c:pt idx="51">
                  <c:v>25820</c:v>
                </c:pt>
                <c:pt idx="52">
                  <c:v>25313</c:v>
                </c:pt>
                <c:pt idx="53">
                  <c:v>24885</c:v>
                </c:pt>
                <c:pt idx="54">
                  <c:v>24619</c:v>
                </c:pt>
                <c:pt idx="55">
                  <c:v>24521</c:v>
                </c:pt>
                <c:pt idx="56">
                  <c:v>24286</c:v>
                </c:pt>
                <c:pt idx="57">
                  <c:v>24627</c:v>
                </c:pt>
                <c:pt idx="58">
                  <c:v>24980</c:v>
                </c:pt>
                <c:pt idx="59">
                  <c:v>25814</c:v>
                </c:pt>
                <c:pt idx="60">
                  <c:v>27963</c:v>
                </c:pt>
                <c:pt idx="61">
                  <c:v>30859</c:v>
                </c:pt>
                <c:pt idx="62">
                  <c:v>33885</c:v>
                </c:pt>
                <c:pt idx="63">
                  <c:v>34838</c:v>
                </c:pt>
                <c:pt idx="64">
                  <c:v>36500</c:v>
                </c:pt>
                <c:pt idx="65">
                  <c:v>36953</c:v>
                </c:pt>
                <c:pt idx="66">
                  <c:v>37446</c:v>
                </c:pt>
                <c:pt idx="67">
                  <c:v>37599</c:v>
                </c:pt>
                <c:pt idx="68">
                  <c:v>37813</c:v>
                </c:pt>
                <c:pt idx="69">
                  <c:v>37822</c:v>
                </c:pt>
                <c:pt idx="70">
                  <c:v>37607</c:v>
                </c:pt>
                <c:pt idx="71">
                  <c:v>37960</c:v>
                </c:pt>
                <c:pt idx="72">
                  <c:v>38251</c:v>
                </c:pt>
                <c:pt idx="73">
                  <c:v>38288</c:v>
                </c:pt>
                <c:pt idx="74">
                  <c:v>37834</c:v>
                </c:pt>
                <c:pt idx="75">
                  <c:v>37742</c:v>
                </c:pt>
                <c:pt idx="76">
                  <c:v>37997</c:v>
                </c:pt>
                <c:pt idx="77">
                  <c:v>38016</c:v>
                </c:pt>
                <c:pt idx="78">
                  <c:v>37998</c:v>
                </c:pt>
                <c:pt idx="79">
                  <c:v>38279</c:v>
                </c:pt>
                <c:pt idx="80">
                  <c:v>39812</c:v>
                </c:pt>
                <c:pt idx="81">
                  <c:v>40864</c:v>
                </c:pt>
                <c:pt idx="82">
                  <c:v>41164</c:v>
                </c:pt>
                <c:pt idx="83">
                  <c:v>41171</c:v>
                </c:pt>
                <c:pt idx="84">
                  <c:v>41080</c:v>
                </c:pt>
                <c:pt idx="85">
                  <c:v>40479</c:v>
                </c:pt>
                <c:pt idx="86">
                  <c:v>39640</c:v>
                </c:pt>
                <c:pt idx="87">
                  <c:v>38798</c:v>
                </c:pt>
                <c:pt idx="88">
                  <c:v>37316</c:v>
                </c:pt>
                <c:pt idx="89">
                  <c:v>36454</c:v>
                </c:pt>
                <c:pt idx="90">
                  <c:v>35107</c:v>
                </c:pt>
                <c:pt idx="91">
                  <c:v>33411</c:v>
                </c:pt>
                <c:pt idx="92">
                  <c:v>31728</c:v>
                </c:pt>
                <c:pt idx="93">
                  <c:v>30049</c:v>
                </c:pt>
                <c:pt idx="94">
                  <c:v>27785</c:v>
                </c:pt>
                <c:pt idx="95">
                  <c:v>26989</c:v>
                </c:pt>
                <c:pt idx="96">
                  <c:v>26737</c:v>
                </c:pt>
                <c:pt idx="97">
                  <c:v>27080</c:v>
                </c:pt>
                <c:pt idx="98">
                  <c:v>26839</c:v>
                </c:pt>
                <c:pt idx="99">
                  <c:v>26454</c:v>
                </c:pt>
                <c:pt idx="100">
                  <c:v>26057</c:v>
                </c:pt>
                <c:pt idx="101">
                  <c:v>25981</c:v>
                </c:pt>
                <c:pt idx="102">
                  <c:v>25562</c:v>
                </c:pt>
                <c:pt idx="103">
                  <c:v>25091</c:v>
                </c:pt>
                <c:pt idx="104">
                  <c:v>24608</c:v>
                </c:pt>
                <c:pt idx="105">
                  <c:v>24567</c:v>
                </c:pt>
                <c:pt idx="106">
                  <c:v>24752</c:v>
                </c:pt>
                <c:pt idx="107">
                  <c:v>25812</c:v>
                </c:pt>
                <c:pt idx="108">
                  <c:v>27977</c:v>
                </c:pt>
                <c:pt idx="109">
                  <c:v>30655</c:v>
                </c:pt>
                <c:pt idx="110">
                  <c:v>33873</c:v>
                </c:pt>
                <c:pt idx="111">
                  <c:v>34730</c:v>
                </c:pt>
                <c:pt idx="112">
                  <c:v>35931</c:v>
                </c:pt>
                <c:pt idx="113">
                  <c:v>36112</c:v>
                </c:pt>
                <c:pt idx="114">
                  <c:v>36305</c:v>
                </c:pt>
                <c:pt idx="115">
                  <c:v>35736</c:v>
                </c:pt>
                <c:pt idx="116">
                  <c:v>34735</c:v>
                </c:pt>
                <c:pt idx="117">
                  <c:v>34355</c:v>
                </c:pt>
                <c:pt idx="118">
                  <c:v>34075</c:v>
                </c:pt>
                <c:pt idx="119">
                  <c:v>33662</c:v>
                </c:pt>
                <c:pt idx="120">
                  <c:v>33726</c:v>
                </c:pt>
                <c:pt idx="121">
                  <c:v>33659</c:v>
                </c:pt>
                <c:pt idx="122">
                  <c:v>34028</c:v>
                </c:pt>
                <c:pt idx="123">
                  <c:v>34588</c:v>
                </c:pt>
                <c:pt idx="124">
                  <c:v>34988</c:v>
                </c:pt>
                <c:pt idx="125">
                  <c:v>34912</c:v>
                </c:pt>
                <c:pt idx="126">
                  <c:v>35639</c:v>
                </c:pt>
                <c:pt idx="127">
                  <c:v>36505</c:v>
                </c:pt>
                <c:pt idx="128">
                  <c:v>38244</c:v>
                </c:pt>
                <c:pt idx="129">
                  <c:v>39168</c:v>
                </c:pt>
                <c:pt idx="130">
                  <c:v>39533</c:v>
                </c:pt>
                <c:pt idx="131">
                  <c:v>39918</c:v>
                </c:pt>
                <c:pt idx="132">
                  <c:v>39373</c:v>
                </c:pt>
                <c:pt idx="133">
                  <c:v>38994</c:v>
                </c:pt>
                <c:pt idx="134">
                  <c:v>37653</c:v>
                </c:pt>
                <c:pt idx="135">
                  <c:v>36766</c:v>
                </c:pt>
                <c:pt idx="136">
                  <c:v>35448</c:v>
                </c:pt>
                <c:pt idx="137">
                  <c:v>34217</c:v>
                </c:pt>
                <c:pt idx="138">
                  <c:v>32444</c:v>
                </c:pt>
                <c:pt idx="139">
                  <c:v>31090</c:v>
                </c:pt>
                <c:pt idx="140">
                  <c:v>29680</c:v>
                </c:pt>
                <c:pt idx="141">
                  <c:v>28076</c:v>
                </c:pt>
                <c:pt idx="142">
                  <c:v>26889</c:v>
                </c:pt>
                <c:pt idx="143">
                  <c:v>25926</c:v>
                </c:pt>
                <c:pt idx="144">
                  <c:v>25752</c:v>
                </c:pt>
                <c:pt idx="145">
                  <c:v>26056</c:v>
                </c:pt>
                <c:pt idx="146">
                  <c:v>25529</c:v>
                </c:pt>
                <c:pt idx="147">
                  <c:v>25315</c:v>
                </c:pt>
                <c:pt idx="148">
                  <c:v>24255</c:v>
                </c:pt>
                <c:pt idx="149">
                  <c:v>24400</c:v>
                </c:pt>
                <c:pt idx="150">
                  <c:v>23755</c:v>
                </c:pt>
                <c:pt idx="151">
                  <c:v>23479</c:v>
                </c:pt>
                <c:pt idx="152">
                  <c:v>23426</c:v>
                </c:pt>
                <c:pt idx="153">
                  <c:v>23650</c:v>
                </c:pt>
                <c:pt idx="154">
                  <c:v>23796</c:v>
                </c:pt>
                <c:pt idx="155">
                  <c:v>23886</c:v>
                </c:pt>
                <c:pt idx="156">
                  <c:v>24392</c:v>
                </c:pt>
                <c:pt idx="157">
                  <c:v>24886</c:v>
                </c:pt>
                <c:pt idx="158">
                  <c:v>26265</c:v>
                </c:pt>
                <c:pt idx="159">
                  <c:v>27297</c:v>
                </c:pt>
                <c:pt idx="160">
                  <c:v>29707</c:v>
                </c:pt>
                <c:pt idx="161">
                  <c:v>30707</c:v>
                </c:pt>
                <c:pt idx="162">
                  <c:v>32167</c:v>
                </c:pt>
                <c:pt idx="163">
                  <c:v>32621</c:v>
                </c:pt>
                <c:pt idx="164">
                  <c:v>33082</c:v>
                </c:pt>
                <c:pt idx="165">
                  <c:v>33331</c:v>
                </c:pt>
                <c:pt idx="166">
                  <c:v>33470</c:v>
                </c:pt>
                <c:pt idx="167">
                  <c:v>33472</c:v>
                </c:pt>
                <c:pt idx="168">
                  <c:v>33735</c:v>
                </c:pt>
                <c:pt idx="169">
                  <c:v>33889</c:v>
                </c:pt>
                <c:pt idx="170">
                  <c:v>33326</c:v>
                </c:pt>
                <c:pt idx="171">
                  <c:v>33228</c:v>
                </c:pt>
                <c:pt idx="172">
                  <c:v>32924</c:v>
                </c:pt>
                <c:pt idx="173">
                  <c:v>33122</c:v>
                </c:pt>
                <c:pt idx="174">
                  <c:v>33164</c:v>
                </c:pt>
                <c:pt idx="175">
                  <c:v>33624</c:v>
                </c:pt>
                <c:pt idx="176">
                  <c:v>34391</c:v>
                </c:pt>
                <c:pt idx="177">
                  <c:v>35545</c:v>
                </c:pt>
                <c:pt idx="178">
                  <c:v>36200</c:v>
                </c:pt>
                <c:pt idx="179">
                  <c:v>36345</c:v>
                </c:pt>
                <c:pt idx="180">
                  <c:v>36223</c:v>
                </c:pt>
                <c:pt idx="181">
                  <c:v>35246</c:v>
                </c:pt>
                <c:pt idx="182">
                  <c:v>34045</c:v>
                </c:pt>
                <c:pt idx="183">
                  <c:v>33094</c:v>
                </c:pt>
                <c:pt idx="184">
                  <c:v>32663</c:v>
                </c:pt>
                <c:pt idx="185">
                  <c:v>31176</c:v>
                </c:pt>
                <c:pt idx="186">
                  <c:v>30048</c:v>
                </c:pt>
                <c:pt idx="187">
                  <c:v>29384</c:v>
                </c:pt>
                <c:pt idx="188">
                  <c:v>28042</c:v>
                </c:pt>
                <c:pt idx="189">
                  <c:v>27418</c:v>
                </c:pt>
                <c:pt idx="190">
                  <c:v>25736</c:v>
                </c:pt>
                <c:pt idx="191">
                  <c:v>24878</c:v>
                </c:pt>
                <c:pt idx="192">
                  <c:v>24762</c:v>
                </c:pt>
                <c:pt idx="193">
                  <c:v>25233</c:v>
                </c:pt>
                <c:pt idx="194">
                  <c:v>24662</c:v>
                </c:pt>
                <c:pt idx="195">
                  <c:v>23916</c:v>
                </c:pt>
                <c:pt idx="196">
                  <c:v>23407</c:v>
                </c:pt>
                <c:pt idx="197">
                  <c:v>23120</c:v>
                </c:pt>
                <c:pt idx="198">
                  <c:v>22685</c:v>
                </c:pt>
                <c:pt idx="199">
                  <c:v>22604</c:v>
                </c:pt>
                <c:pt idx="200">
                  <c:v>22044</c:v>
                </c:pt>
                <c:pt idx="201">
                  <c:v>21834</c:v>
                </c:pt>
                <c:pt idx="202">
                  <c:v>21927</c:v>
                </c:pt>
                <c:pt idx="203">
                  <c:v>21879</c:v>
                </c:pt>
                <c:pt idx="204">
                  <c:v>22724</c:v>
                </c:pt>
                <c:pt idx="205">
                  <c:v>23103</c:v>
                </c:pt>
                <c:pt idx="206">
                  <c:v>24324</c:v>
                </c:pt>
                <c:pt idx="207">
                  <c:v>24985</c:v>
                </c:pt>
                <c:pt idx="208">
                  <c:v>26659</c:v>
                </c:pt>
                <c:pt idx="209">
                  <c:v>27782</c:v>
                </c:pt>
                <c:pt idx="210">
                  <c:v>28701</c:v>
                </c:pt>
                <c:pt idx="211">
                  <c:v>29198</c:v>
                </c:pt>
                <c:pt idx="212">
                  <c:v>29877</c:v>
                </c:pt>
                <c:pt idx="213">
                  <c:v>30551</c:v>
                </c:pt>
                <c:pt idx="214">
                  <c:v>31025</c:v>
                </c:pt>
                <c:pt idx="215">
                  <c:v>31811</c:v>
                </c:pt>
                <c:pt idx="216">
                  <c:v>32554</c:v>
                </c:pt>
                <c:pt idx="217">
                  <c:v>32735</c:v>
                </c:pt>
                <c:pt idx="218">
                  <c:v>32800</c:v>
                </c:pt>
                <c:pt idx="219">
                  <c:v>32753</c:v>
                </c:pt>
                <c:pt idx="220">
                  <c:v>32924</c:v>
                </c:pt>
                <c:pt idx="221">
                  <c:v>33282</c:v>
                </c:pt>
                <c:pt idx="222">
                  <c:v>34040</c:v>
                </c:pt>
                <c:pt idx="223">
                  <c:v>34959</c:v>
                </c:pt>
                <c:pt idx="224">
                  <c:v>36684</c:v>
                </c:pt>
                <c:pt idx="225">
                  <c:v>37770</c:v>
                </c:pt>
                <c:pt idx="226">
                  <c:v>38457</c:v>
                </c:pt>
                <c:pt idx="227">
                  <c:v>38057</c:v>
                </c:pt>
                <c:pt idx="228">
                  <c:v>37146</c:v>
                </c:pt>
                <c:pt idx="229">
                  <c:v>36336</c:v>
                </c:pt>
                <c:pt idx="230">
                  <c:v>35174</c:v>
                </c:pt>
                <c:pt idx="231">
                  <c:v>34103</c:v>
                </c:pt>
                <c:pt idx="232">
                  <c:v>33152</c:v>
                </c:pt>
                <c:pt idx="233">
                  <c:v>32080</c:v>
                </c:pt>
                <c:pt idx="234">
                  <c:v>30596</c:v>
                </c:pt>
                <c:pt idx="235">
                  <c:v>29146</c:v>
                </c:pt>
                <c:pt idx="236">
                  <c:v>27632</c:v>
                </c:pt>
                <c:pt idx="237">
                  <c:v>26713</c:v>
                </c:pt>
                <c:pt idx="238">
                  <c:v>25242</c:v>
                </c:pt>
                <c:pt idx="239">
                  <c:v>24866</c:v>
                </c:pt>
              </c:numCache>
            </c:numRef>
          </c:val>
          <c:extLst>
            <c:ext xmlns:c16="http://schemas.microsoft.com/office/drawing/2014/chart" uri="{C3380CC4-5D6E-409C-BE32-E72D297353CC}">
              <c16:uniqueId val="{00000001-9A3E-4D2C-80F4-5FDA6719C44D}"/>
            </c:ext>
          </c:extLst>
        </c:ser>
        <c:ser>
          <c:idx val="2"/>
          <c:order val="2"/>
          <c:tx>
            <c:strRef>
              <c:f>'[Charts CLEAN (2).xlsx]Sheet20'!$AD$4</c:f>
              <c:strCache>
                <c:ptCount val="1"/>
                <c:pt idx="0">
                  <c:v>Coal</c:v>
                </c:pt>
              </c:strCache>
            </c:strRef>
          </c:tx>
          <c:spPr>
            <a:solidFill>
              <a:schemeClr val="dk1">
                <a:tint val="75000"/>
              </a:schemeClr>
            </a:solidFill>
            <a:ln>
              <a:noFill/>
            </a:ln>
            <a:effectLst/>
          </c:spPr>
          <c:cat>
            <c:numRef>
              <c:f>'[Charts CLEAN (2).xlsx]Sheet20'!$AA$5:$AA$244</c:f>
              <c:numCache>
                <c:formatCode>h:mm</c:formatCode>
                <c:ptCount val="240"/>
                <c:pt idx="0">
                  <c:v>0</c:v>
                </c:pt>
                <c:pt idx="1">
                  <c:v>2.0833333333333332E-2</c:v>
                </c:pt>
                <c:pt idx="2">
                  <c:v>4.1666666666666664E-2</c:v>
                </c:pt>
                <c:pt idx="3">
                  <c:v>6.25E-2</c:v>
                </c:pt>
                <c:pt idx="4">
                  <c:v>8.3333333333333301E-2</c:v>
                </c:pt>
                <c:pt idx="5">
                  <c:v>0.104166666666667</c:v>
                </c:pt>
                <c:pt idx="6">
                  <c:v>0.125</c:v>
                </c:pt>
                <c:pt idx="7">
                  <c:v>0.14583333333333301</c:v>
                </c:pt>
                <c:pt idx="8">
                  <c:v>0.16666666666666699</c:v>
                </c:pt>
                <c:pt idx="9">
                  <c:v>0.1875</c:v>
                </c:pt>
                <c:pt idx="10">
                  <c:v>0.20833333333333301</c:v>
                </c:pt>
                <c:pt idx="11">
                  <c:v>0.22916666666666699</c:v>
                </c:pt>
                <c:pt idx="12">
                  <c:v>0.25</c:v>
                </c:pt>
                <c:pt idx="13">
                  <c:v>0.27083333333333298</c:v>
                </c:pt>
                <c:pt idx="14">
                  <c:v>0.29166666666666702</c:v>
                </c:pt>
                <c:pt idx="15">
                  <c:v>0.3125</c:v>
                </c:pt>
                <c:pt idx="16">
                  <c:v>0.33333333333333298</c:v>
                </c:pt>
                <c:pt idx="17">
                  <c:v>0.35416666666666702</c:v>
                </c:pt>
                <c:pt idx="18">
                  <c:v>0.375</c:v>
                </c:pt>
                <c:pt idx="19">
                  <c:v>0.39583333333333298</c:v>
                </c:pt>
                <c:pt idx="20">
                  <c:v>0.41666666666666702</c:v>
                </c:pt>
                <c:pt idx="21">
                  <c:v>0.4375</c:v>
                </c:pt>
                <c:pt idx="22">
                  <c:v>0.45833333333333298</c:v>
                </c:pt>
                <c:pt idx="23">
                  <c:v>0.47916666666666702</c:v>
                </c:pt>
                <c:pt idx="24">
                  <c:v>0.5</c:v>
                </c:pt>
                <c:pt idx="25">
                  <c:v>0.52083333333333304</c:v>
                </c:pt>
                <c:pt idx="26">
                  <c:v>0.54166666666666696</c:v>
                </c:pt>
                <c:pt idx="27">
                  <c:v>0.5625</c:v>
                </c:pt>
                <c:pt idx="28">
                  <c:v>0.58333333333333304</c:v>
                </c:pt>
                <c:pt idx="29">
                  <c:v>0.60416666666666696</c:v>
                </c:pt>
                <c:pt idx="30">
                  <c:v>0.625</c:v>
                </c:pt>
                <c:pt idx="31">
                  <c:v>0.64583333333333304</c:v>
                </c:pt>
                <c:pt idx="32">
                  <c:v>0.66666666666666696</c:v>
                </c:pt>
                <c:pt idx="33">
                  <c:v>0.6875</c:v>
                </c:pt>
                <c:pt idx="34">
                  <c:v>0.70833333333333304</c:v>
                </c:pt>
                <c:pt idx="35">
                  <c:v>0.72916666666666696</c:v>
                </c:pt>
                <c:pt idx="36">
                  <c:v>0.75</c:v>
                </c:pt>
                <c:pt idx="37">
                  <c:v>0.77083333333333304</c:v>
                </c:pt>
                <c:pt idx="38">
                  <c:v>0.79166666666666696</c:v>
                </c:pt>
                <c:pt idx="39">
                  <c:v>0.8125</c:v>
                </c:pt>
                <c:pt idx="40">
                  <c:v>0.83333333333333304</c:v>
                </c:pt>
                <c:pt idx="41">
                  <c:v>0.85416666666666696</c:v>
                </c:pt>
                <c:pt idx="42">
                  <c:v>0.875</c:v>
                </c:pt>
                <c:pt idx="43">
                  <c:v>0.89583333333333304</c:v>
                </c:pt>
                <c:pt idx="44">
                  <c:v>0.91666666666666696</c:v>
                </c:pt>
                <c:pt idx="45">
                  <c:v>0.9375</c:v>
                </c:pt>
                <c:pt idx="46">
                  <c:v>0.95833333333333304</c:v>
                </c:pt>
                <c:pt idx="47">
                  <c:v>0.97916666666666696</c:v>
                </c:pt>
                <c:pt idx="48">
                  <c:v>1</c:v>
                </c:pt>
                <c:pt idx="49">
                  <c:v>1.0208333333333299</c:v>
                </c:pt>
                <c:pt idx="50">
                  <c:v>1.0416666666666701</c:v>
                </c:pt>
                <c:pt idx="51">
                  <c:v>1.0625</c:v>
                </c:pt>
                <c:pt idx="52">
                  <c:v>1.0833333333333299</c:v>
                </c:pt>
                <c:pt idx="53">
                  <c:v>1.1041666666666701</c:v>
                </c:pt>
                <c:pt idx="54">
                  <c:v>1.125</c:v>
                </c:pt>
                <c:pt idx="55">
                  <c:v>1.1458333333333299</c:v>
                </c:pt>
                <c:pt idx="56">
                  <c:v>1.1666666666666701</c:v>
                </c:pt>
                <c:pt idx="57">
                  <c:v>1.1875</c:v>
                </c:pt>
                <c:pt idx="58">
                  <c:v>1.2083333333333299</c:v>
                </c:pt>
                <c:pt idx="59">
                  <c:v>1.2291666666666701</c:v>
                </c:pt>
                <c:pt idx="60">
                  <c:v>1.25</c:v>
                </c:pt>
                <c:pt idx="61">
                  <c:v>1.2708333333333299</c:v>
                </c:pt>
                <c:pt idx="62">
                  <c:v>1.2916666666666701</c:v>
                </c:pt>
                <c:pt idx="63">
                  <c:v>1.3125</c:v>
                </c:pt>
                <c:pt idx="64">
                  <c:v>1.3333333333333299</c:v>
                </c:pt>
                <c:pt idx="65">
                  <c:v>1.3541666666666701</c:v>
                </c:pt>
                <c:pt idx="66">
                  <c:v>1.375</c:v>
                </c:pt>
                <c:pt idx="67">
                  <c:v>1.3958333333333299</c:v>
                </c:pt>
                <c:pt idx="68">
                  <c:v>1.4166666666666701</c:v>
                </c:pt>
                <c:pt idx="69">
                  <c:v>1.4375</c:v>
                </c:pt>
                <c:pt idx="70">
                  <c:v>1.4583333333333299</c:v>
                </c:pt>
                <c:pt idx="71">
                  <c:v>1.4791666666666701</c:v>
                </c:pt>
                <c:pt idx="72">
                  <c:v>1.5</c:v>
                </c:pt>
                <c:pt idx="73">
                  <c:v>1.5208333333333299</c:v>
                </c:pt>
                <c:pt idx="74">
                  <c:v>1.5416666666666701</c:v>
                </c:pt>
                <c:pt idx="75">
                  <c:v>1.5625</c:v>
                </c:pt>
                <c:pt idx="76">
                  <c:v>1.5833333333333299</c:v>
                </c:pt>
                <c:pt idx="77">
                  <c:v>1.6041666666666701</c:v>
                </c:pt>
                <c:pt idx="78">
                  <c:v>1.625</c:v>
                </c:pt>
                <c:pt idx="79">
                  <c:v>1.6458333333333299</c:v>
                </c:pt>
                <c:pt idx="80">
                  <c:v>1.6666666666666701</c:v>
                </c:pt>
                <c:pt idx="81">
                  <c:v>1.6875</c:v>
                </c:pt>
                <c:pt idx="82">
                  <c:v>1.7083333333333299</c:v>
                </c:pt>
                <c:pt idx="83">
                  <c:v>1.7291666666666701</c:v>
                </c:pt>
                <c:pt idx="84">
                  <c:v>1.75</c:v>
                </c:pt>
                <c:pt idx="85">
                  <c:v>1.7708333333333299</c:v>
                </c:pt>
                <c:pt idx="86">
                  <c:v>1.7916666666666701</c:v>
                </c:pt>
                <c:pt idx="87">
                  <c:v>1.8125</c:v>
                </c:pt>
                <c:pt idx="88">
                  <c:v>1.8333333333333299</c:v>
                </c:pt>
                <c:pt idx="89">
                  <c:v>1.8541666666666701</c:v>
                </c:pt>
                <c:pt idx="90">
                  <c:v>1.875</c:v>
                </c:pt>
                <c:pt idx="91">
                  <c:v>1.8958333333333299</c:v>
                </c:pt>
                <c:pt idx="92">
                  <c:v>1.9166666666666701</c:v>
                </c:pt>
                <c:pt idx="93">
                  <c:v>1.9375</c:v>
                </c:pt>
                <c:pt idx="94">
                  <c:v>1.9583333333333299</c:v>
                </c:pt>
                <c:pt idx="95">
                  <c:v>1.9791666666666701</c:v>
                </c:pt>
                <c:pt idx="96">
                  <c:v>2</c:v>
                </c:pt>
                <c:pt idx="97">
                  <c:v>2.0208333333333299</c:v>
                </c:pt>
                <c:pt idx="98">
                  <c:v>2.0416666666666701</c:v>
                </c:pt>
                <c:pt idx="99">
                  <c:v>2.0625</c:v>
                </c:pt>
                <c:pt idx="100">
                  <c:v>2.0833333333333299</c:v>
                </c:pt>
                <c:pt idx="101">
                  <c:v>2.1041666666666701</c:v>
                </c:pt>
                <c:pt idx="102">
                  <c:v>2.125</c:v>
                </c:pt>
                <c:pt idx="103">
                  <c:v>2.1458333333333299</c:v>
                </c:pt>
                <c:pt idx="104">
                  <c:v>2.1666666666666701</c:v>
                </c:pt>
                <c:pt idx="105">
                  <c:v>2.1875</c:v>
                </c:pt>
                <c:pt idx="106">
                  <c:v>2.2083333333333299</c:v>
                </c:pt>
                <c:pt idx="107">
                  <c:v>2.2291666666666701</c:v>
                </c:pt>
                <c:pt idx="108">
                  <c:v>2.25</c:v>
                </c:pt>
                <c:pt idx="109">
                  <c:v>2.2708333333333299</c:v>
                </c:pt>
                <c:pt idx="110">
                  <c:v>2.2916666666666701</c:v>
                </c:pt>
                <c:pt idx="111">
                  <c:v>2.3125</c:v>
                </c:pt>
                <c:pt idx="112">
                  <c:v>2.3333333333333299</c:v>
                </c:pt>
                <c:pt idx="113">
                  <c:v>2.3541666666666701</c:v>
                </c:pt>
                <c:pt idx="114">
                  <c:v>2.375</c:v>
                </c:pt>
                <c:pt idx="115">
                  <c:v>2.3958333333333299</c:v>
                </c:pt>
                <c:pt idx="116">
                  <c:v>2.4166666666666701</c:v>
                </c:pt>
                <c:pt idx="117">
                  <c:v>2.4375</c:v>
                </c:pt>
                <c:pt idx="118">
                  <c:v>2.4583333333333299</c:v>
                </c:pt>
                <c:pt idx="119">
                  <c:v>2.4791666666666701</c:v>
                </c:pt>
                <c:pt idx="120">
                  <c:v>2.5</c:v>
                </c:pt>
                <c:pt idx="121">
                  <c:v>2.5208333333333299</c:v>
                </c:pt>
                <c:pt idx="122">
                  <c:v>2.5416666666666701</c:v>
                </c:pt>
                <c:pt idx="123">
                  <c:v>2.5625</c:v>
                </c:pt>
                <c:pt idx="124">
                  <c:v>2.5833333333333299</c:v>
                </c:pt>
                <c:pt idx="125">
                  <c:v>2.6041666666666701</c:v>
                </c:pt>
                <c:pt idx="126">
                  <c:v>2.625</c:v>
                </c:pt>
                <c:pt idx="127">
                  <c:v>2.6458333333333299</c:v>
                </c:pt>
                <c:pt idx="128">
                  <c:v>2.6666666666666701</c:v>
                </c:pt>
                <c:pt idx="129">
                  <c:v>2.6875</c:v>
                </c:pt>
                <c:pt idx="130">
                  <c:v>2.7083333333333299</c:v>
                </c:pt>
                <c:pt idx="131">
                  <c:v>2.7291666666666701</c:v>
                </c:pt>
                <c:pt idx="132">
                  <c:v>2.75</c:v>
                </c:pt>
                <c:pt idx="133">
                  <c:v>2.7708333333333299</c:v>
                </c:pt>
                <c:pt idx="134">
                  <c:v>2.7916666666666701</c:v>
                </c:pt>
                <c:pt idx="135">
                  <c:v>2.8125</c:v>
                </c:pt>
                <c:pt idx="136">
                  <c:v>2.8333333333333299</c:v>
                </c:pt>
                <c:pt idx="137">
                  <c:v>2.8541666666666701</c:v>
                </c:pt>
                <c:pt idx="138">
                  <c:v>2.875</c:v>
                </c:pt>
                <c:pt idx="139">
                  <c:v>2.8958333333333299</c:v>
                </c:pt>
                <c:pt idx="140">
                  <c:v>2.9166666666666701</c:v>
                </c:pt>
                <c:pt idx="141">
                  <c:v>2.9375</c:v>
                </c:pt>
                <c:pt idx="142">
                  <c:v>2.9583333333333299</c:v>
                </c:pt>
                <c:pt idx="143">
                  <c:v>2.9791666666666701</c:v>
                </c:pt>
                <c:pt idx="144">
                  <c:v>3</c:v>
                </c:pt>
                <c:pt idx="145">
                  <c:v>3.0208333333333299</c:v>
                </c:pt>
                <c:pt idx="146">
                  <c:v>3.0416666666666701</c:v>
                </c:pt>
                <c:pt idx="147">
                  <c:v>3.0625</c:v>
                </c:pt>
                <c:pt idx="148">
                  <c:v>3.0833333333333299</c:v>
                </c:pt>
                <c:pt idx="149">
                  <c:v>3.1041666666666701</c:v>
                </c:pt>
                <c:pt idx="150">
                  <c:v>3.125</c:v>
                </c:pt>
                <c:pt idx="151">
                  <c:v>3.1458333333333299</c:v>
                </c:pt>
                <c:pt idx="152">
                  <c:v>3.1666666666666701</c:v>
                </c:pt>
                <c:pt idx="153">
                  <c:v>3.1875</c:v>
                </c:pt>
                <c:pt idx="154">
                  <c:v>3.2083333333333299</c:v>
                </c:pt>
                <c:pt idx="155">
                  <c:v>3.2291666666666701</c:v>
                </c:pt>
                <c:pt idx="156">
                  <c:v>3.25</c:v>
                </c:pt>
                <c:pt idx="157">
                  <c:v>3.2708333333333299</c:v>
                </c:pt>
                <c:pt idx="158">
                  <c:v>3.2916666666666701</c:v>
                </c:pt>
                <c:pt idx="159">
                  <c:v>3.3125</c:v>
                </c:pt>
                <c:pt idx="160">
                  <c:v>3.3333333333333299</c:v>
                </c:pt>
                <c:pt idx="161">
                  <c:v>3.3541666666666701</c:v>
                </c:pt>
                <c:pt idx="162">
                  <c:v>3.375</c:v>
                </c:pt>
                <c:pt idx="163">
                  <c:v>3.3958333333333299</c:v>
                </c:pt>
                <c:pt idx="164">
                  <c:v>3.4166666666666701</c:v>
                </c:pt>
                <c:pt idx="165">
                  <c:v>3.4375</c:v>
                </c:pt>
                <c:pt idx="166">
                  <c:v>3.4583333333333299</c:v>
                </c:pt>
                <c:pt idx="167">
                  <c:v>3.4791666666666701</c:v>
                </c:pt>
                <c:pt idx="168">
                  <c:v>3.5</c:v>
                </c:pt>
                <c:pt idx="169">
                  <c:v>3.5208333333333299</c:v>
                </c:pt>
                <c:pt idx="170">
                  <c:v>3.5416666666666701</c:v>
                </c:pt>
                <c:pt idx="171">
                  <c:v>3.5625</c:v>
                </c:pt>
                <c:pt idx="172">
                  <c:v>3.5833333333333299</c:v>
                </c:pt>
                <c:pt idx="173">
                  <c:v>3.6041666666666701</c:v>
                </c:pt>
                <c:pt idx="174">
                  <c:v>3.625</c:v>
                </c:pt>
                <c:pt idx="175">
                  <c:v>3.6458333333333299</c:v>
                </c:pt>
                <c:pt idx="176">
                  <c:v>3.6666666666666701</c:v>
                </c:pt>
                <c:pt idx="177">
                  <c:v>3.6875</c:v>
                </c:pt>
                <c:pt idx="178">
                  <c:v>3.7083333333333299</c:v>
                </c:pt>
                <c:pt idx="179">
                  <c:v>3.7291666666666701</c:v>
                </c:pt>
                <c:pt idx="180">
                  <c:v>3.75</c:v>
                </c:pt>
                <c:pt idx="181">
                  <c:v>3.7708333333333299</c:v>
                </c:pt>
                <c:pt idx="182">
                  <c:v>3.7916666666666701</c:v>
                </c:pt>
                <c:pt idx="183">
                  <c:v>3.8125</c:v>
                </c:pt>
                <c:pt idx="184">
                  <c:v>3.8333333333333299</c:v>
                </c:pt>
                <c:pt idx="185">
                  <c:v>3.8541666666666701</c:v>
                </c:pt>
                <c:pt idx="186">
                  <c:v>3.875</c:v>
                </c:pt>
                <c:pt idx="187">
                  <c:v>3.8958333333333299</c:v>
                </c:pt>
                <c:pt idx="188">
                  <c:v>3.9166666666666701</c:v>
                </c:pt>
                <c:pt idx="189">
                  <c:v>3.9375</c:v>
                </c:pt>
                <c:pt idx="190">
                  <c:v>3.9583333333333299</c:v>
                </c:pt>
                <c:pt idx="191">
                  <c:v>3.9791666666666701</c:v>
                </c:pt>
                <c:pt idx="192">
                  <c:v>4</c:v>
                </c:pt>
                <c:pt idx="193">
                  <c:v>4.0208333333333304</c:v>
                </c:pt>
                <c:pt idx="194">
                  <c:v>4.0416666666666696</c:v>
                </c:pt>
                <c:pt idx="195">
                  <c:v>4.0625</c:v>
                </c:pt>
                <c:pt idx="196">
                  <c:v>4.0833333333333304</c:v>
                </c:pt>
                <c:pt idx="197">
                  <c:v>4.1041666666666696</c:v>
                </c:pt>
                <c:pt idx="198">
                  <c:v>4.125</c:v>
                </c:pt>
                <c:pt idx="199">
                  <c:v>4.1458333333333304</c:v>
                </c:pt>
                <c:pt idx="200">
                  <c:v>4.1666666666666696</c:v>
                </c:pt>
                <c:pt idx="201">
                  <c:v>4.1875</c:v>
                </c:pt>
                <c:pt idx="202">
                  <c:v>4.2083333333333304</c:v>
                </c:pt>
                <c:pt idx="203">
                  <c:v>4.2291666666666696</c:v>
                </c:pt>
                <c:pt idx="204">
                  <c:v>4.25</c:v>
                </c:pt>
                <c:pt idx="205">
                  <c:v>4.2708333333333304</c:v>
                </c:pt>
                <c:pt idx="206">
                  <c:v>4.2916666666666696</c:v>
                </c:pt>
                <c:pt idx="207">
                  <c:v>4.3125</c:v>
                </c:pt>
                <c:pt idx="208">
                  <c:v>4.3333333333333304</c:v>
                </c:pt>
                <c:pt idx="209">
                  <c:v>4.3541666666666696</c:v>
                </c:pt>
                <c:pt idx="210">
                  <c:v>4.375</c:v>
                </c:pt>
                <c:pt idx="211">
                  <c:v>4.3958333333333304</c:v>
                </c:pt>
                <c:pt idx="212">
                  <c:v>4.4166666666666696</c:v>
                </c:pt>
                <c:pt idx="213">
                  <c:v>4.4375</c:v>
                </c:pt>
                <c:pt idx="214">
                  <c:v>4.4583333333333304</c:v>
                </c:pt>
                <c:pt idx="215">
                  <c:v>4.4791666666666696</c:v>
                </c:pt>
                <c:pt idx="216">
                  <c:v>4.5</c:v>
                </c:pt>
                <c:pt idx="217">
                  <c:v>4.5208333333333304</c:v>
                </c:pt>
                <c:pt idx="218">
                  <c:v>4.5416666666666696</c:v>
                </c:pt>
                <c:pt idx="219">
                  <c:v>4.5625</c:v>
                </c:pt>
                <c:pt idx="220">
                  <c:v>4.5833333333333304</c:v>
                </c:pt>
                <c:pt idx="221">
                  <c:v>4.6041666666666696</c:v>
                </c:pt>
                <c:pt idx="222">
                  <c:v>4.625</c:v>
                </c:pt>
                <c:pt idx="223">
                  <c:v>4.6458333333333304</c:v>
                </c:pt>
                <c:pt idx="224">
                  <c:v>4.6666666666666696</c:v>
                </c:pt>
                <c:pt idx="225">
                  <c:v>4.6875</c:v>
                </c:pt>
                <c:pt idx="226">
                  <c:v>4.7083333333333304</c:v>
                </c:pt>
                <c:pt idx="227">
                  <c:v>4.7291666666666696</c:v>
                </c:pt>
                <c:pt idx="228">
                  <c:v>4.75</c:v>
                </c:pt>
                <c:pt idx="229">
                  <c:v>4.7708333333333304</c:v>
                </c:pt>
                <c:pt idx="230">
                  <c:v>4.7916666666666696</c:v>
                </c:pt>
                <c:pt idx="231">
                  <c:v>4.8125</c:v>
                </c:pt>
                <c:pt idx="232">
                  <c:v>4.8333333333333304</c:v>
                </c:pt>
                <c:pt idx="233">
                  <c:v>4.8541666666666696</c:v>
                </c:pt>
                <c:pt idx="234">
                  <c:v>4.875</c:v>
                </c:pt>
                <c:pt idx="235">
                  <c:v>4.8958333333333304</c:v>
                </c:pt>
                <c:pt idx="236">
                  <c:v>4.9166666666666696</c:v>
                </c:pt>
                <c:pt idx="237">
                  <c:v>4.9375</c:v>
                </c:pt>
                <c:pt idx="238">
                  <c:v>4.9583333333333304</c:v>
                </c:pt>
                <c:pt idx="239">
                  <c:v>4.9791666666666696</c:v>
                </c:pt>
              </c:numCache>
            </c:numRef>
          </c:cat>
          <c:val>
            <c:numRef>
              <c:f>'[Charts CLEAN (2).xlsx]Sheet20'!$AD$5:$AD$244</c:f>
              <c:numCache>
                <c:formatCode>General</c:formatCode>
                <c:ptCount val="240"/>
                <c:pt idx="0">
                  <c:v>11956</c:v>
                </c:pt>
                <c:pt idx="1">
                  <c:v>12343</c:v>
                </c:pt>
                <c:pt idx="2">
                  <c:v>11678</c:v>
                </c:pt>
                <c:pt idx="3">
                  <c:v>11311</c:v>
                </c:pt>
                <c:pt idx="4">
                  <c:v>10573</c:v>
                </c:pt>
                <c:pt idx="5">
                  <c:v>10047</c:v>
                </c:pt>
                <c:pt idx="6">
                  <c:v>8985</c:v>
                </c:pt>
                <c:pt idx="7">
                  <c:v>8602</c:v>
                </c:pt>
                <c:pt idx="8">
                  <c:v>7999</c:v>
                </c:pt>
                <c:pt idx="9">
                  <c:v>8383</c:v>
                </c:pt>
                <c:pt idx="10">
                  <c:v>8417</c:v>
                </c:pt>
                <c:pt idx="11">
                  <c:v>9190</c:v>
                </c:pt>
                <c:pt idx="12">
                  <c:v>11647</c:v>
                </c:pt>
                <c:pt idx="13">
                  <c:v>14349</c:v>
                </c:pt>
                <c:pt idx="14">
                  <c:v>17435</c:v>
                </c:pt>
                <c:pt idx="15">
                  <c:v>18992</c:v>
                </c:pt>
                <c:pt idx="16">
                  <c:v>20246</c:v>
                </c:pt>
                <c:pt idx="17">
                  <c:v>20099</c:v>
                </c:pt>
                <c:pt idx="18">
                  <c:v>20531</c:v>
                </c:pt>
                <c:pt idx="19">
                  <c:v>20190</c:v>
                </c:pt>
                <c:pt idx="20">
                  <c:v>19741</c:v>
                </c:pt>
                <c:pt idx="21">
                  <c:v>19334</c:v>
                </c:pt>
                <c:pt idx="22">
                  <c:v>19599</c:v>
                </c:pt>
                <c:pt idx="23">
                  <c:v>19940</c:v>
                </c:pt>
                <c:pt idx="24">
                  <c:v>20492</c:v>
                </c:pt>
                <c:pt idx="25">
                  <c:v>20781</c:v>
                </c:pt>
                <c:pt idx="26">
                  <c:v>21503</c:v>
                </c:pt>
                <c:pt idx="27">
                  <c:v>21785</c:v>
                </c:pt>
                <c:pt idx="28">
                  <c:v>22402</c:v>
                </c:pt>
                <c:pt idx="29">
                  <c:v>23478</c:v>
                </c:pt>
                <c:pt idx="30">
                  <c:v>24251</c:v>
                </c:pt>
                <c:pt idx="31">
                  <c:v>25168</c:v>
                </c:pt>
                <c:pt idx="32">
                  <c:v>27044</c:v>
                </c:pt>
                <c:pt idx="33">
                  <c:v>29110</c:v>
                </c:pt>
                <c:pt idx="34">
                  <c:v>30551</c:v>
                </c:pt>
                <c:pt idx="35">
                  <c:v>31340</c:v>
                </c:pt>
                <c:pt idx="36">
                  <c:v>32327</c:v>
                </c:pt>
                <c:pt idx="37">
                  <c:v>32212</c:v>
                </c:pt>
                <c:pt idx="38">
                  <c:v>31934</c:v>
                </c:pt>
                <c:pt idx="39">
                  <c:v>31662</c:v>
                </c:pt>
                <c:pt idx="40">
                  <c:v>31367</c:v>
                </c:pt>
                <c:pt idx="41">
                  <c:v>30457</c:v>
                </c:pt>
                <c:pt idx="42">
                  <c:v>29691</c:v>
                </c:pt>
                <c:pt idx="43">
                  <c:v>28847</c:v>
                </c:pt>
                <c:pt idx="44">
                  <c:v>27660</c:v>
                </c:pt>
                <c:pt idx="45">
                  <c:v>26592</c:v>
                </c:pt>
                <c:pt idx="46">
                  <c:v>25683</c:v>
                </c:pt>
                <c:pt idx="47">
                  <c:v>25023</c:v>
                </c:pt>
                <c:pt idx="48">
                  <c:v>24924</c:v>
                </c:pt>
                <c:pt idx="49">
                  <c:v>25278</c:v>
                </c:pt>
                <c:pt idx="50">
                  <c:v>25020</c:v>
                </c:pt>
                <c:pt idx="51">
                  <c:v>24727</c:v>
                </c:pt>
                <c:pt idx="52">
                  <c:v>24324</c:v>
                </c:pt>
                <c:pt idx="53">
                  <c:v>23992</c:v>
                </c:pt>
                <c:pt idx="54">
                  <c:v>23738</c:v>
                </c:pt>
                <c:pt idx="55">
                  <c:v>23562</c:v>
                </c:pt>
                <c:pt idx="56">
                  <c:v>23268</c:v>
                </c:pt>
                <c:pt idx="57">
                  <c:v>23439</c:v>
                </c:pt>
                <c:pt idx="58">
                  <c:v>23641</c:v>
                </c:pt>
                <c:pt idx="59">
                  <c:v>24349</c:v>
                </c:pt>
                <c:pt idx="60">
                  <c:v>26270</c:v>
                </c:pt>
                <c:pt idx="61">
                  <c:v>29057</c:v>
                </c:pt>
                <c:pt idx="62">
                  <c:v>32006</c:v>
                </c:pt>
                <c:pt idx="63">
                  <c:v>32910</c:v>
                </c:pt>
                <c:pt idx="64">
                  <c:v>34348</c:v>
                </c:pt>
                <c:pt idx="65">
                  <c:v>34794</c:v>
                </c:pt>
                <c:pt idx="66">
                  <c:v>35409</c:v>
                </c:pt>
                <c:pt idx="67">
                  <c:v>35631</c:v>
                </c:pt>
                <c:pt idx="68">
                  <c:v>35934</c:v>
                </c:pt>
                <c:pt idx="69">
                  <c:v>35941</c:v>
                </c:pt>
                <c:pt idx="70">
                  <c:v>35771</c:v>
                </c:pt>
                <c:pt idx="71">
                  <c:v>36246</c:v>
                </c:pt>
                <c:pt idx="72">
                  <c:v>36574</c:v>
                </c:pt>
                <c:pt idx="73">
                  <c:v>36661</c:v>
                </c:pt>
                <c:pt idx="74">
                  <c:v>36210</c:v>
                </c:pt>
                <c:pt idx="75">
                  <c:v>35953</c:v>
                </c:pt>
                <c:pt idx="76">
                  <c:v>36000</c:v>
                </c:pt>
                <c:pt idx="77">
                  <c:v>36022</c:v>
                </c:pt>
                <c:pt idx="78">
                  <c:v>36125</c:v>
                </c:pt>
                <c:pt idx="79">
                  <c:v>36443</c:v>
                </c:pt>
                <c:pt idx="80">
                  <c:v>37987</c:v>
                </c:pt>
                <c:pt idx="81">
                  <c:v>39058</c:v>
                </c:pt>
                <c:pt idx="82">
                  <c:v>39271</c:v>
                </c:pt>
                <c:pt idx="83">
                  <c:v>39141</c:v>
                </c:pt>
                <c:pt idx="84">
                  <c:v>38919</c:v>
                </c:pt>
                <c:pt idx="85">
                  <c:v>38235</c:v>
                </c:pt>
                <c:pt idx="86">
                  <c:v>37560</c:v>
                </c:pt>
                <c:pt idx="87">
                  <c:v>36868</c:v>
                </c:pt>
                <c:pt idx="88">
                  <c:v>35193</c:v>
                </c:pt>
                <c:pt idx="89">
                  <c:v>34069</c:v>
                </c:pt>
                <c:pt idx="90">
                  <c:v>32407</c:v>
                </c:pt>
                <c:pt idx="91">
                  <c:v>30766</c:v>
                </c:pt>
                <c:pt idx="92">
                  <c:v>29264</c:v>
                </c:pt>
                <c:pt idx="93">
                  <c:v>27723</c:v>
                </c:pt>
                <c:pt idx="94">
                  <c:v>25573</c:v>
                </c:pt>
                <c:pt idx="95">
                  <c:v>24492</c:v>
                </c:pt>
                <c:pt idx="96">
                  <c:v>23803</c:v>
                </c:pt>
                <c:pt idx="97">
                  <c:v>23703</c:v>
                </c:pt>
                <c:pt idx="98">
                  <c:v>23319</c:v>
                </c:pt>
                <c:pt idx="99">
                  <c:v>23168</c:v>
                </c:pt>
                <c:pt idx="100">
                  <c:v>22822</c:v>
                </c:pt>
                <c:pt idx="101">
                  <c:v>22477</c:v>
                </c:pt>
                <c:pt idx="102">
                  <c:v>22127</c:v>
                </c:pt>
                <c:pt idx="103">
                  <c:v>21958</c:v>
                </c:pt>
                <c:pt idx="104">
                  <c:v>21769</c:v>
                </c:pt>
                <c:pt idx="105">
                  <c:v>21987</c:v>
                </c:pt>
                <c:pt idx="106">
                  <c:v>22143</c:v>
                </c:pt>
                <c:pt idx="107">
                  <c:v>22857</c:v>
                </c:pt>
                <c:pt idx="108">
                  <c:v>25706</c:v>
                </c:pt>
                <c:pt idx="109">
                  <c:v>28515</c:v>
                </c:pt>
                <c:pt idx="110">
                  <c:v>31936</c:v>
                </c:pt>
                <c:pt idx="111">
                  <c:v>32803</c:v>
                </c:pt>
                <c:pt idx="112">
                  <c:v>34045</c:v>
                </c:pt>
                <c:pt idx="113">
                  <c:v>34360</c:v>
                </c:pt>
                <c:pt idx="114">
                  <c:v>34653</c:v>
                </c:pt>
                <c:pt idx="115">
                  <c:v>34319</c:v>
                </c:pt>
                <c:pt idx="116">
                  <c:v>33360</c:v>
                </c:pt>
                <c:pt idx="117">
                  <c:v>33007</c:v>
                </c:pt>
                <c:pt idx="118">
                  <c:v>32691</c:v>
                </c:pt>
                <c:pt idx="119">
                  <c:v>32289</c:v>
                </c:pt>
                <c:pt idx="120">
                  <c:v>32375</c:v>
                </c:pt>
                <c:pt idx="121">
                  <c:v>32518</c:v>
                </c:pt>
                <c:pt idx="122">
                  <c:v>32995</c:v>
                </c:pt>
                <c:pt idx="123">
                  <c:v>33593</c:v>
                </c:pt>
                <c:pt idx="124">
                  <c:v>34063</c:v>
                </c:pt>
                <c:pt idx="125">
                  <c:v>34074</c:v>
                </c:pt>
                <c:pt idx="126">
                  <c:v>34764</c:v>
                </c:pt>
                <c:pt idx="127">
                  <c:v>35517</c:v>
                </c:pt>
                <c:pt idx="128">
                  <c:v>37128</c:v>
                </c:pt>
                <c:pt idx="129">
                  <c:v>37836</c:v>
                </c:pt>
                <c:pt idx="130">
                  <c:v>37903</c:v>
                </c:pt>
                <c:pt idx="131">
                  <c:v>37762</c:v>
                </c:pt>
                <c:pt idx="132">
                  <c:v>36818</c:v>
                </c:pt>
                <c:pt idx="133">
                  <c:v>35890</c:v>
                </c:pt>
                <c:pt idx="134">
                  <c:v>33953</c:v>
                </c:pt>
                <c:pt idx="135">
                  <c:v>32440</c:v>
                </c:pt>
                <c:pt idx="136">
                  <c:v>30509</c:v>
                </c:pt>
                <c:pt idx="137">
                  <c:v>28870</c:v>
                </c:pt>
                <c:pt idx="138">
                  <c:v>26577</c:v>
                </c:pt>
                <c:pt idx="139">
                  <c:v>24740</c:v>
                </c:pt>
                <c:pt idx="140">
                  <c:v>22948</c:v>
                </c:pt>
                <c:pt idx="141">
                  <c:v>20383</c:v>
                </c:pt>
                <c:pt idx="142">
                  <c:v>18045</c:v>
                </c:pt>
                <c:pt idx="143">
                  <c:v>15942</c:v>
                </c:pt>
                <c:pt idx="144">
                  <c:v>14803</c:v>
                </c:pt>
                <c:pt idx="145">
                  <c:v>14164</c:v>
                </c:pt>
                <c:pt idx="146">
                  <c:v>12700</c:v>
                </c:pt>
                <c:pt idx="147">
                  <c:v>11815</c:v>
                </c:pt>
                <c:pt idx="148">
                  <c:v>10386</c:v>
                </c:pt>
                <c:pt idx="149">
                  <c:v>9983</c:v>
                </c:pt>
                <c:pt idx="150">
                  <c:v>8897</c:v>
                </c:pt>
                <c:pt idx="151">
                  <c:v>7904</c:v>
                </c:pt>
                <c:pt idx="152">
                  <c:v>6914</c:v>
                </c:pt>
                <c:pt idx="153">
                  <c:v>6289</c:v>
                </c:pt>
                <c:pt idx="154">
                  <c:v>5924</c:v>
                </c:pt>
                <c:pt idx="155">
                  <c:v>5947</c:v>
                </c:pt>
                <c:pt idx="156">
                  <c:v>6601</c:v>
                </c:pt>
                <c:pt idx="157">
                  <c:v>7207</c:v>
                </c:pt>
                <c:pt idx="158">
                  <c:v>8799</c:v>
                </c:pt>
                <c:pt idx="159">
                  <c:v>10453</c:v>
                </c:pt>
                <c:pt idx="160">
                  <c:v>13075</c:v>
                </c:pt>
                <c:pt idx="161">
                  <c:v>14048</c:v>
                </c:pt>
                <c:pt idx="162">
                  <c:v>15370</c:v>
                </c:pt>
                <c:pt idx="163">
                  <c:v>15926</c:v>
                </c:pt>
                <c:pt idx="164">
                  <c:v>16541</c:v>
                </c:pt>
                <c:pt idx="165">
                  <c:v>16585</c:v>
                </c:pt>
                <c:pt idx="166">
                  <c:v>16471</c:v>
                </c:pt>
                <c:pt idx="167">
                  <c:v>16317</c:v>
                </c:pt>
                <c:pt idx="168">
                  <c:v>16392</c:v>
                </c:pt>
                <c:pt idx="169">
                  <c:v>16219</c:v>
                </c:pt>
                <c:pt idx="170">
                  <c:v>15884</c:v>
                </c:pt>
                <c:pt idx="171">
                  <c:v>15807</c:v>
                </c:pt>
                <c:pt idx="172">
                  <c:v>15369</c:v>
                </c:pt>
                <c:pt idx="173">
                  <c:v>15482</c:v>
                </c:pt>
                <c:pt idx="174">
                  <c:v>15368</c:v>
                </c:pt>
                <c:pt idx="175">
                  <c:v>15965</c:v>
                </c:pt>
                <c:pt idx="176">
                  <c:v>17128</c:v>
                </c:pt>
                <c:pt idx="177">
                  <c:v>18318</c:v>
                </c:pt>
                <c:pt idx="178">
                  <c:v>18666</c:v>
                </c:pt>
                <c:pt idx="179">
                  <c:v>18465</c:v>
                </c:pt>
                <c:pt idx="180">
                  <c:v>18441</c:v>
                </c:pt>
                <c:pt idx="181">
                  <c:v>17541</c:v>
                </c:pt>
                <c:pt idx="182">
                  <c:v>16073</c:v>
                </c:pt>
                <c:pt idx="183">
                  <c:v>14805</c:v>
                </c:pt>
                <c:pt idx="184">
                  <c:v>14294</c:v>
                </c:pt>
                <c:pt idx="185">
                  <c:v>13434</c:v>
                </c:pt>
                <c:pt idx="186">
                  <c:v>12855</c:v>
                </c:pt>
                <c:pt idx="187">
                  <c:v>12529</c:v>
                </c:pt>
                <c:pt idx="188">
                  <c:v>10671</c:v>
                </c:pt>
                <c:pt idx="189">
                  <c:v>10016</c:v>
                </c:pt>
                <c:pt idx="190">
                  <c:v>8552</c:v>
                </c:pt>
                <c:pt idx="191">
                  <c:v>7882</c:v>
                </c:pt>
                <c:pt idx="192">
                  <c:v>7790</c:v>
                </c:pt>
                <c:pt idx="193">
                  <c:v>8102</c:v>
                </c:pt>
                <c:pt idx="194">
                  <c:v>7147</c:v>
                </c:pt>
                <c:pt idx="195">
                  <c:v>6380</c:v>
                </c:pt>
                <c:pt idx="196">
                  <c:v>5692</c:v>
                </c:pt>
                <c:pt idx="197">
                  <c:v>5318</c:v>
                </c:pt>
                <c:pt idx="198">
                  <c:v>4825</c:v>
                </c:pt>
                <c:pt idx="199">
                  <c:v>4476</c:v>
                </c:pt>
                <c:pt idx="200">
                  <c:v>4486</c:v>
                </c:pt>
                <c:pt idx="201">
                  <c:v>4451</c:v>
                </c:pt>
                <c:pt idx="202">
                  <c:v>4595</c:v>
                </c:pt>
                <c:pt idx="203">
                  <c:v>4710</c:v>
                </c:pt>
                <c:pt idx="204">
                  <c:v>5758</c:v>
                </c:pt>
                <c:pt idx="205">
                  <c:v>6239</c:v>
                </c:pt>
                <c:pt idx="206">
                  <c:v>9242</c:v>
                </c:pt>
                <c:pt idx="207">
                  <c:v>9943</c:v>
                </c:pt>
                <c:pt idx="208">
                  <c:v>11836</c:v>
                </c:pt>
                <c:pt idx="209">
                  <c:v>12340</c:v>
                </c:pt>
                <c:pt idx="210">
                  <c:v>12415</c:v>
                </c:pt>
                <c:pt idx="211">
                  <c:v>13026</c:v>
                </c:pt>
                <c:pt idx="212">
                  <c:v>14148</c:v>
                </c:pt>
                <c:pt idx="213">
                  <c:v>15121</c:v>
                </c:pt>
                <c:pt idx="214">
                  <c:v>15608</c:v>
                </c:pt>
                <c:pt idx="215">
                  <c:v>16481</c:v>
                </c:pt>
                <c:pt idx="216">
                  <c:v>17408</c:v>
                </c:pt>
                <c:pt idx="217">
                  <c:v>17841</c:v>
                </c:pt>
                <c:pt idx="218">
                  <c:v>17967</c:v>
                </c:pt>
                <c:pt idx="219">
                  <c:v>18113</c:v>
                </c:pt>
                <c:pt idx="220">
                  <c:v>18251</c:v>
                </c:pt>
                <c:pt idx="221">
                  <c:v>18568</c:v>
                </c:pt>
                <c:pt idx="222">
                  <c:v>19545</c:v>
                </c:pt>
                <c:pt idx="223">
                  <c:v>20844</c:v>
                </c:pt>
                <c:pt idx="224">
                  <c:v>22394</c:v>
                </c:pt>
                <c:pt idx="225">
                  <c:v>23177</c:v>
                </c:pt>
                <c:pt idx="226">
                  <c:v>23671</c:v>
                </c:pt>
                <c:pt idx="227">
                  <c:v>23180</c:v>
                </c:pt>
                <c:pt idx="228">
                  <c:v>22200</c:v>
                </c:pt>
                <c:pt idx="229">
                  <c:v>21438</c:v>
                </c:pt>
                <c:pt idx="230">
                  <c:v>20169</c:v>
                </c:pt>
                <c:pt idx="231">
                  <c:v>19037</c:v>
                </c:pt>
                <c:pt idx="232">
                  <c:v>17988</c:v>
                </c:pt>
                <c:pt idx="233">
                  <c:v>16875</c:v>
                </c:pt>
                <c:pt idx="234">
                  <c:v>15378</c:v>
                </c:pt>
                <c:pt idx="235">
                  <c:v>14102</c:v>
                </c:pt>
                <c:pt idx="236">
                  <c:v>12816</c:v>
                </c:pt>
                <c:pt idx="237">
                  <c:v>12116</c:v>
                </c:pt>
                <c:pt idx="238">
                  <c:v>11064</c:v>
                </c:pt>
                <c:pt idx="239">
                  <c:v>10986</c:v>
                </c:pt>
              </c:numCache>
            </c:numRef>
          </c:val>
          <c:extLst>
            <c:ext xmlns:c16="http://schemas.microsoft.com/office/drawing/2014/chart" uri="{C3380CC4-5D6E-409C-BE32-E72D297353CC}">
              <c16:uniqueId val="{00000002-9A3E-4D2C-80F4-5FDA6719C44D}"/>
            </c:ext>
          </c:extLst>
        </c:ser>
        <c:ser>
          <c:idx val="3"/>
          <c:order val="3"/>
          <c:tx>
            <c:strRef>
              <c:f>'[Charts CLEAN (2).xlsx]Sheet20'!$AE$4</c:f>
              <c:strCache>
                <c:ptCount val="1"/>
                <c:pt idx="0">
                  <c:v>Gas</c:v>
                </c:pt>
              </c:strCache>
            </c:strRef>
          </c:tx>
          <c:spPr>
            <a:solidFill>
              <a:schemeClr val="accent5"/>
            </a:solidFill>
            <a:ln>
              <a:noFill/>
            </a:ln>
            <a:effectLst>
              <a:outerShdw blurRad="50800" dist="38100" dir="2700000" algn="tl" rotWithShape="0">
                <a:prstClr val="black">
                  <a:alpha val="40000"/>
                </a:prstClr>
              </a:outerShdw>
            </a:effectLst>
          </c:spPr>
          <c:cat>
            <c:numRef>
              <c:f>'[Charts CLEAN (2).xlsx]Sheet20'!$AA$5:$AA$244</c:f>
              <c:numCache>
                <c:formatCode>h:mm</c:formatCode>
                <c:ptCount val="240"/>
                <c:pt idx="0">
                  <c:v>0</c:v>
                </c:pt>
                <c:pt idx="1">
                  <c:v>2.0833333333333332E-2</c:v>
                </c:pt>
                <c:pt idx="2">
                  <c:v>4.1666666666666664E-2</c:v>
                </c:pt>
                <c:pt idx="3">
                  <c:v>6.25E-2</c:v>
                </c:pt>
                <c:pt idx="4">
                  <c:v>8.3333333333333301E-2</c:v>
                </c:pt>
                <c:pt idx="5">
                  <c:v>0.104166666666667</c:v>
                </c:pt>
                <c:pt idx="6">
                  <c:v>0.125</c:v>
                </c:pt>
                <c:pt idx="7">
                  <c:v>0.14583333333333301</c:v>
                </c:pt>
                <c:pt idx="8">
                  <c:v>0.16666666666666699</c:v>
                </c:pt>
                <c:pt idx="9">
                  <c:v>0.1875</c:v>
                </c:pt>
                <c:pt idx="10">
                  <c:v>0.20833333333333301</c:v>
                </c:pt>
                <c:pt idx="11">
                  <c:v>0.22916666666666699</c:v>
                </c:pt>
                <c:pt idx="12">
                  <c:v>0.25</c:v>
                </c:pt>
                <c:pt idx="13">
                  <c:v>0.27083333333333298</c:v>
                </c:pt>
                <c:pt idx="14">
                  <c:v>0.29166666666666702</c:v>
                </c:pt>
                <c:pt idx="15">
                  <c:v>0.3125</c:v>
                </c:pt>
                <c:pt idx="16">
                  <c:v>0.33333333333333298</c:v>
                </c:pt>
                <c:pt idx="17">
                  <c:v>0.35416666666666702</c:v>
                </c:pt>
                <c:pt idx="18">
                  <c:v>0.375</c:v>
                </c:pt>
                <c:pt idx="19">
                  <c:v>0.39583333333333298</c:v>
                </c:pt>
                <c:pt idx="20">
                  <c:v>0.41666666666666702</c:v>
                </c:pt>
                <c:pt idx="21">
                  <c:v>0.4375</c:v>
                </c:pt>
                <c:pt idx="22">
                  <c:v>0.45833333333333298</c:v>
                </c:pt>
                <c:pt idx="23">
                  <c:v>0.47916666666666702</c:v>
                </c:pt>
                <c:pt idx="24">
                  <c:v>0.5</c:v>
                </c:pt>
                <c:pt idx="25">
                  <c:v>0.52083333333333304</c:v>
                </c:pt>
                <c:pt idx="26">
                  <c:v>0.54166666666666696</c:v>
                </c:pt>
                <c:pt idx="27">
                  <c:v>0.5625</c:v>
                </c:pt>
                <c:pt idx="28">
                  <c:v>0.58333333333333304</c:v>
                </c:pt>
                <c:pt idx="29">
                  <c:v>0.60416666666666696</c:v>
                </c:pt>
                <c:pt idx="30">
                  <c:v>0.625</c:v>
                </c:pt>
                <c:pt idx="31">
                  <c:v>0.64583333333333304</c:v>
                </c:pt>
                <c:pt idx="32">
                  <c:v>0.66666666666666696</c:v>
                </c:pt>
                <c:pt idx="33">
                  <c:v>0.6875</c:v>
                </c:pt>
                <c:pt idx="34">
                  <c:v>0.70833333333333304</c:v>
                </c:pt>
                <c:pt idx="35">
                  <c:v>0.72916666666666696</c:v>
                </c:pt>
                <c:pt idx="36">
                  <c:v>0.75</c:v>
                </c:pt>
                <c:pt idx="37">
                  <c:v>0.77083333333333304</c:v>
                </c:pt>
                <c:pt idx="38">
                  <c:v>0.79166666666666696</c:v>
                </c:pt>
                <c:pt idx="39">
                  <c:v>0.8125</c:v>
                </c:pt>
                <c:pt idx="40">
                  <c:v>0.83333333333333304</c:v>
                </c:pt>
                <c:pt idx="41">
                  <c:v>0.85416666666666696</c:v>
                </c:pt>
                <c:pt idx="42">
                  <c:v>0.875</c:v>
                </c:pt>
                <c:pt idx="43">
                  <c:v>0.89583333333333304</c:v>
                </c:pt>
                <c:pt idx="44">
                  <c:v>0.91666666666666696</c:v>
                </c:pt>
                <c:pt idx="45">
                  <c:v>0.9375</c:v>
                </c:pt>
                <c:pt idx="46">
                  <c:v>0.95833333333333304</c:v>
                </c:pt>
                <c:pt idx="47">
                  <c:v>0.97916666666666696</c:v>
                </c:pt>
                <c:pt idx="48">
                  <c:v>1</c:v>
                </c:pt>
                <c:pt idx="49">
                  <c:v>1.0208333333333299</c:v>
                </c:pt>
                <c:pt idx="50">
                  <c:v>1.0416666666666701</c:v>
                </c:pt>
                <c:pt idx="51">
                  <c:v>1.0625</c:v>
                </c:pt>
                <c:pt idx="52">
                  <c:v>1.0833333333333299</c:v>
                </c:pt>
                <c:pt idx="53">
                  <c:v>1.1041666666666701</c:v>
                </c:pt>
                <c:pt idx="54">
                  <c:v>1.125</c:v>
                </c:pt>
                <c:pt idx="55">
                  <c:v>1.1458333333333299</c:v>
                </c:pt>
                <c:pt idx="56">
                  <c:v>1.1666666666666701</c:v>
                </c:pt>
                <c:pt idx="57">
                  <c:v>1.1875</c:v>
                </c:pt>
                <c:pt idx="58">
                  <c:v>1.2083333333333299</c:v>
                </c:pt>
                <c:pt idx="59">
                  <c:v>1.2291666666666701</c:v>
                </c:pt>
                <c:pt idx="60">
                  <c:v>1.25</c:v>
                </c:pt>
                <c:pt idx="61">
                  <c:v>1.2708333333333299</c:v>
                </c:pt>
                <c:pt idx="62">
                  <c:v>1.2916666666666701</c:v>
                </c:pt>
                <c:pt idx="63">
                  <c:v>1.3125</c:v>
                </c:pt>
                <c:pt idx="64">
                  <c:v>1.3333333333333299</c:v>
                </c:pt>
                <c:pt idx="65">
                  <c:v>1.3541666666666701</c:v>
                </c:pt>
                <c:pt idx="66">
                  <c:v>1.375</c:v>
                </c:pt>
                <c:pt idx="67">
                  <c:v>1.3958333333333299</c:v>
                </c:pt>
                <c:pt idx="68">
                  <c:v>1.4166666666666701</c:v>
                </c:pt>
                <c:pt idx="69">
                  <c:v>1.4375</c:v>
                </c:pt>
                <c:pt idx="70">
                  <c:v>1.4583333333333299</c:v>
                </c:pt>
                <c:pt idx="71">
                  <c:v>1.4791666666666701</c:v>
                </c:pt>
                <c:pt idx="72">
                  <c:v>1.5</c:v>
                </c:pt>
                <c:pt idx="73">
                  <c:v>1.5208333333333299</c:v>
                </c:pt>
                <c:pt idx="74">
                  <c:v>1.5416666666666701</c:v>
                </c:pt>
                <c:pt idx="75">
                  <c:v>1.5625</c:v>
                </c:pt>
                <c:pt idx="76">
                  <c:v>1.5833333333333299</c:v>
                </c:pt>
                <c:pt idx="77">
                  <c:v>1.6041666666666701</c:v>
                </c:pt>
                <c:pt idx="78">
                  <c:v>1.625</c:v>
                </c:pt>
                <c:pt idx="79">
                  <c:v>1.6458333333333299</c:v>
                </c:pt>
                <c:pt idx="80">
                  <c:v>1.6666666666666701</c:v>
                </c:pt>
                <c:pt idx="81">
                  <c:v>1.6875</c:v>
                </c:pt>
                <c:pt idx="82">
                  <c:v>1.7083333333333299</c:v>
                </c:pt>
                <c:pt idx="83">
                  <c:v>1.7291666666666701</c:v>
                </c:pt>
                <c:pt idx="84">
                  <c:v>1.75</c:v>
                </c:pt>
                <c:pt idx="85">
                  <c:v>1.7708333333333299</c:v>
                </c:pt>
                <c:pt idx="86">
                  <c:v>1.7916666666666701</c:v>
                </c:pt>
                <c:pt idx="87">
                  <c:v>1.8125</c:v>
                </c:pt>
                <c:pt idx="88">
                  <c:v>1.8333333333333299</c:v>
                </c:pt>
                <c:pt idx="89">
                  <c:v>1.8541666666666701</c:v>
                </c:pt>
                <c:pt idx="90">
                  <c:v>1.875</c:v>
                </c:pt>
                <c:pt idx="91">
                  <c:v>1.8958333333333299</c:v>
                </c:pt>
                <c:pt idx="92">
                  <c:v>1.9166666666666701</c:v>
                </c:pt>
                <c:pt idx="93">
                  <c:v>1.9375</c:v>
                </c:pt>
                <c:pt idx="94">
                  <c:v>1.9583333333333299</c:v>
                </c:pt>
                <c:pt idx="95">
                  <c:v>1.9791666666666701</c:v>
                </c:pt>
                <c:pt idx="96">
                  <c:v>2</c:v>
                </c:pt>
                <c:pt idx="97">
                  <c:v>2.0208333333333299</c:v>
                </c:pt>
                <c:pt idx="98">
                  <c:v>2.0416666666666701</c:v>
                </c:pt>
                <c:pt idx="99">
                  <c:v>2.0625</c:v>
                </c:pt>
                <c:pt idx="100">
                  <c:v>2.0833333333333299</c:v>
                </c:pt>
                <c:pt idx="101">
                  <c:v>2.1041666666666701</c:v>
                </c:pt>
                <c:pt idx="102">
                  <c:v>2.125</c:v>
                </c:pt>
                <c:pt idx="103">
                  <c:v>2.1458333333333299</c:v>
                </c:pt>
                <c:pt idx="104">
                  <c:v>2.1666666666666701</c:v>
                </c:pt>
                <c:pt idx="105">
                  <c:v>2.1875</c:v>
                </c:pt>
                <c:pt idx="106">
                  <c:v>2.2083333333333299</c:v>
                </c:pt>
                <c:pt idx="107">
                  <c:v>2.2291666666666701</c:v>
                </c:pt>
                <c:pt idx="108">
                  <c:v>2.25</c:v>
                </c:pt>
                <c:pt idx="109">
                  <c:v>2.2708333333333299</c:v>
                </c:pt>
                <c:pt idx="110">
                  <c:v>2.2916666666666701</c:v>
                </c:pt>
                <c:pt idx="111">
                  <c:v>2.3125</c:v>
                </c:pt>
                <c:pt idx="112">
                  <c:v>2.3333333333333299</c:v>
                </c:pt>
                <c:pt idx="113">
                  <c:v>2.3541666666666701</c:v>
                </c:pt>
                <c:pt idx="114">
                  <c:v>2.375</c:v>
                </c:pt>
                <c:pt idx="115">
                  <c:v>2.3958333333333299</c:v>
                </c:pt>
                <c:pt idx="116">
                  <c:v>2.4166666666666701</c:v>
                </c:pt>
                <c:pt idx="117">
                  <c:v>2.4375</c:v>
                </c:pt>
                <c:pt idx="118">
                  <c:v>2.4583333333333299</c:v>
                </c:pt>
                <c:pt idx="119">
                  <c:v>2.4791666666666701</c:v>
                </c:pt>
                <c:pt idx="120">
                  <c:v>2.5</c:v>
                </c:pt>
                <c:pt idx="121">
                  <c:v>2.5208333333333299</c:v>
                </c:pt>
                <c:pt idx="122">
                  <c:v>2.5416666666666701</c:v>
                </c:pt>
                <c:pt idx="123">
                  <c:v>2.5625</c:v>
                </c:pt>
                <c:pt idx="124">
                  <c:v>2.5833333333333299</c:v>
                </c:pt>
                <c:pt idx="125">
                  <c:v>2.6041666666666701</c:v>
                </c:pt>
                <c:pt idx="126">
                  <c:v>2.625</c:v>
                </c:pt>
                <c:pt idx="127">
                  <c:v>2.6458333333333299</c:v>
                </c:pt>
                <c:pt idx="128">
                  <c:v>2.6666666666666701</c:v>
                </c:pt>
                <c:pt idx="129">
                  <c:v>2.6875</c:v>
                </c:pt>
                <c:pt idx="130">
                  <c:v>2.7083333333333299</c:v>
                </c:pt>
                <c:pt idx="131">
                  <c:v>2.7291666666666701</c:v>
                </c:pt>
                <c:pt idx="132">
                  <c:v>2.75</c:v>
                </c:pt>
                <c:pt idx="133">
                  <c:v>2.7708333333333299</c:v>
                </c:pt>
                <c:pt idx="134">
                  <c:v>2.7916666666666701</c:v>
                </c:pt>
                <c:pt idx="135">
                  <c:v>2.8125</c:v>
                </c:pt>
                <c:pt idx="136">
                  <c:v>2.8333333333333299</c:v>
                </c:pt>
                <c:pt idx="137">
                  <c:v>2.8541666666666701</c:v>
                </c:pt>
                <c:pt idx="138">
                  <c:v>2.875</c:v>
                </c:pt>
                <c:pt idx="139">
                  <c:v>2.8958333333333299</c:v>
                </c:pt>
                <c:pt idx="140">
                  <c:v>2.9166666666666701</c:v>
                </c:pt>
                <c:pt idx="141">
                  <c:v>2.9375</c:v>
                </c:pt>
                <c:pt idx="142">
                  <c:v>2.9583333333333299</c:v>
                </c:pt>
                <c:pt idx="143">
                  <c:v>2.9791666666666701</c:v>
                </c:pt>
                <c:pt idx="144">
                  <c:v>3</c:v>
                </c:pt>
                <c:pt idx="145">
                  <c:v>3.0208333333333299</c:v>
                </c:pt>
                <c:pt idx="146">
                  <c:v>3.0416666666666701</c:v>
                </c:pt>
                <c:pt idx="147">
                  <c:v>3.0625</c:v>
                </c:pt>
                <c:pt idx="148">
                  <c:v>3.0833333333333299</c:v>
                </c:pt>
                <c:pt idx="149">
                  <c:v>3.1041666666666701</c:v>
                </c:pt>
                <c:pt idx="150">
                  <c:v>3.125</c:v>
                </c:pt>
                <c:pt idx="151">
                  <c:v>3.1458333333333299</c:v>
                </c:pt>
                <c:pt idx="152">
                  <c:v>3.1666666666666701</c:v>
                </c:pt>
                <c:pt idx="153">
                  <c:v>3.1875</c:v>
                </c:pt>
                <c:pt idx="154">
                  <c:v>3.2083333333333299</c:v>
                </c:pt>
                <c:pt idx="155">
                  <c:v>3.2291666666666701</c:v>
                </c:pt>
                <c:pt idx="156">
                  <c:v>3.25</c:v>
                </c:pt>
                <c:pt idx="157">
                  <c:v>3.2708333333333299</c:v>
                </c:pt>
                <c:pt idx="158">
                  <c:v>3.2916666666666701</c:v>
                </c:pt>
                <c:pt idx="159">
                  <c:v>3.3125</c:v>
                </c:pt>
                <c:pt idx="160">
                  <c:v>3.3333333333333299</c:v>
                </c:pt>
                <c:pt idx="161">
                  <c:v>3.3541666666666701</c:v>
                </c:pt>
                <c:pt idx="162">
                  <c:v>3.375</c:v>
                </c:pt>
                <c:pt idx="163">
                  <c:v>3.3958333333333299</c:v>
                </c:pt>
                <c:pt idx="164">
                  <c:v>3.4166666666666701</c:v>
                </c:pt>
                <c:pt idx="165">
                  <c:v>3.4375</c:v>
                </c:pt>
                <c:pt idx="166">
                  <c:v>3.4583333333333299</c:v>
                </c:pt>
                <c:pt idx="167">
                  <c:v>3.4791666666666701</c:v>
                </c:pt>
                <c:pt idx="168">
                  <c:v>3.5</c:v>
                </c:pt>
                <c:pt idx="169">
                  <c:v>3.5208333333333299</c:v>
                </c:pt>
                <c:pt idx="170">
                  <c:v>3.5416666666666701</c:v>
                </c:pt>
                <c:pt idx="171">
                  <c:v>3.5625</c:v>
                </c:pt>
                <c:pt idx="172">
                  <c:v>3.5833333333333299</c:v>
                </c:pt>
                <c:pt idx="173">
                  <c:v>3.6041666666666701</c:v>
                </c:pt>
                <c:pt idx="174">
                  <c:v>3.625</c:v>
                </c:pt>
                <c:pt idx="175">
                  <c:v>3.6458333333333299</c:v>
                </c:pt>
                <c:pt idx="176">
                  <c:v>3.6666666666666701</c:v>
                </c:pt>
                <c:pt idx="177">
                  <c:v>3.6875</c:v>
                </c:pt>
                <c:pt idx="178">
                  <c:v>3.7083333333333299</c:v>
                </c:pt>
                <c:pt idx="179">
                  <c:v>3.7291666666666701</c:v>
                </c:pt>
                <c:pt idx="180">
                  <c:v>3.75</c:v>
                </c:pt>
                <c:pt idx="181">
                  <c:v>3.7708333333333299</c:v>
                </c:pt>
                <c:pt idx="182">
                  <c:v>3.7916666666666701</c:v>
                </c:pt>
                <c:pt idx="183">
                  <c:v>3.8125</c:v>
                </c:pt>
                <c:pt idx="184">
                  <c:v>3.8333333333333299</c:v>
                </c:pt>
                <c:pt idx="185">
                  <c:v>3.8541666666666701</c:v>
                </c:pt>
                <c:pt idx="186">
                  <c:v>3.875</c:v>
                </c:pt>
                <c:pt idx="187">
                  <c:v>3.8958333333333299</c:v>
                </c:pt>
                <c:pt idx="188">
                  <c:v>3.9166666666666701</c:v>
                </c:pt>
                <c:pt idx="189">
                  <c:v>3.9375</c:v>
                </c:pt>
                <c:pt idx="190">
                  <c:v>3.9583333333333299</c:v>
                </c:pt>
                <c:pt idx="191">
                  <c:v>3.9791666666666701</c:v>
                </c:pt>
                <c:pt idx="192">
                  <c:v>4</c:v>
                </c:pt>
                <c:pt idx="193">
                  <c:v>4.0208333333333304</c:v>
                </c:pt>
                <c:pt idx="194">
                  <c:v>4.0416666666666696</c:v>
                </c:pt>
                <c:pt idx="195">
                  <c:v>4.0625</c:v>
                </c:pt>
                <c:pt idx="196">
                  <c:v>4.0833333333333304</c:v>
                </c:pt>
                <c:pt idx="197">
                  <c:v>4.1041666666666696</c:v>
                </c:pt>
                <c:pt idx="198">
                  <c:v>4.125</c:v>
                </c:pt>
                <c:pt idx="199">
                  <c:v>4.1458333333333304</c:v>
                </c:pt>
                <c:pt idx="200">
                  <c:v>4.1666666666666696</c:v>
                </c:pt>
                <c:pt idx="201">
                  <c:v>4.1875</c:v>
                </c:pt>
                <c:pt idx="202">
                  <c:v>4.2083333333333304</c:v>
                </c:pt>
                <c:pt idx="203">
                  <c:v>4.2291666666666696</c:v>
                </c:pt>
                <c:pt idx="204">
                  <c:v>4.25</c:v>
                </c:pt>
                <c:pt idx="205">
                  <c:v>4.2708333333333304</c:v>
                </c:pt>
                <c:pt idx="206">
                  <c:v>4.2916666666666696</c:v>
                </c:pt>
                <c:pt idx="207">
                  <c:v>4.3125</c:v>
                </c:pt>
                <c:pt idx="208">
                  <c:v>4.3333333333333304</c:v>
                </c:pt>
                <c:pt idx="209">
                  <c:v>4.3541666666666696</c:v>
                </c:pt>
                <c:pt idx="210">
                  <c:v>4.375</c:v>
                </c:pt>
                <c:pt idx="211">
                  <c:v>4.3958333333333304</c:v>
                </c:pt>
                <c:pt idx="212">
                  <c:v>4.4166666666666696</c:v>
                </c:pt>
                <c:pt idx="213">
                  <c:v>4.4375</c:v>
                </c:pt>
                <c:pt idx="214">
                  <c:v>4.4583333333333304</c:v>
                </c:pt>
                <c:pt idx="215">
                  <c:v>4.4791666666666696</c:v>
                </c:pt>
                <c:pt idx="216">
                  <c:v>4.5</c:v>
                </c:pt>
                <c:pt idx="217">
                  <c:v>4.5208333333333304</c:v>
                </c:pt>
                <c:pt idx="218">
                  <c:v>4.5416666666666696</c:v>
                </c:pt>
                <c:pt idx="219">
                  <c:v>4.5625</c:v>
                </c:pt>
                <c:pt idx="220">
                  <c:v>4.5833333333333304</c:v>
                </c:pt>
                <c:pt idx="221">
                  <c:v>4.6041666666666696</c:v>
                </c:pt>
                <c:pt idx="222">
                  <c:v>4.625</c:v>
                </c:pt>
                <c:pt idx="223">
                  <c:v>4.6458333333333304</c:v>
                </c:pt>
                <c:pt idx="224">
                  <c:v>4.6666666666666696</c:v>
                </c:pt>
                <c:pt idx="225">
                  <c:v>4.6875</c:v>
                </c:pt>
                <c:pt idx="226">
                  <c:v>4.7083333333333304</c:v>
                </c:pt>
                <c:pt idx="227">
                  <c:v>4.7291666666666696</c:v>
                </c:pt>
                <c:pt idx="228">
                  <c:v>4.75</c:v>
                </c:pt>
                <c:pt idx="229">
                  <c:v>4.7708333333333304</c:v>
                </c:pt>
                <c:pt idx="230">
                  <c:v>4.7916666666666696</c:v>
                </c:pt>
                <c:pt idx="231">
                  <c:v>4.8125</c:v>
                </c:pt>
                <c:pt idx="232">
                  <c:v>4.8333333333333304</c:v>
                </c:pt>
                <c:pt idx="233">
                  <c:v>4.8541666666666696</c:v>
                </c:pt>
                <c:pt idx="234">
                  <c:v>4.875</c:v>
                </c:pt>
                <c:pt idx="235">
                  <c:v>4.8958333333333304</c:v>
                </c:pt>
                <c:pt idx="236">
                  <c:v>4.9166666666666696</c:v>
                </c:pt>
                <c:pt idx="237">
                  <c:v>4.9375</c:v>
                </c:pt>
                <c:pt idx="238">
                  <c:v>4.9583333333333304</c:v>
                </c:pt>
                <c:pt idx="239">
                  <c:v>4.9791666666666696</c:v>
                </c:pt>
              </c:numCache>
            </c:numRef>
          </c:cat>
          <c:val>
            <c:numRef>
              <c:f>'[Charts CLEAN (2).xlsx]Sheet20'!$AE$5:$AE$244</c:f>
              <c:numCache>
                <c:formatCode>General</c:formatCode>
                <c:ptCount val="240"/>
                <c:pt idx="0">
                  <c:v>11956</c:v>
                </c:pt>
                <c:pt idx="1">
                  <c:v>12343</c:v>
                </c:pt>
                <c:pt idx="2">
                  <c:v>11678</c:v>
                </c:pt>
                <c:pt idx="3">
                  <c:v>11311</c:v>
                </c:pt>
                <c:pt idx="4">
                  <c:v>10573</c:v>
                </c:pt>
                <c:pt idx="5">
                  <c:v>10047</c:v>
                </c:pt>
                <c:pt idx="6">
                  <c:v>8985</c:v>
                </c:pt>
                <c:pt idx="7">
                  <c:v>8602</c:v>
                </c:pt>
                <c:pt idx="8">
                  <c:v>7999</c:v>
                </c:pt>
                <c:pt idx="9">
                  <c:v>8383</c:v>
                </c:pt>
                <c:pt idx="10">
                  <c:v>8356</c:v>
                </c:pt>
                <c:pt idx="11">
                  <c:v>8980</c:v>
                </c:pt>
                <c:pt idx="12">
                  <c:v>11339</c:v>
                </c:pt>
                <c:pt idx="13">
                  <c:v>13881</c:v>
                </c:pt>
                <c:pt idx="14">
                  <c:v>16766</c:v>
                </c:pt>
                <c:pt idx="15">
                  <c:v>18186</c:v>
                </c:pt>
                <c:pt idx="16">
                  <c:v>19356</c:v>
                </c:pt>
                <c:pt idx="17">
                  <c:v>19232</c:v>
                </c:pt>
                <c:pt idx="18">
                  <c:v>19647</c:v>
                </c:pt>
                <c:pt idx="19">
                  <c:v>19400</c:v>
                </c:pt>
                <c:pt idx="20">
                  <c:v>18959</c:v>
                </c:pt>
                <c:pt idx="21">
                  <c:v>18503</c:v>
                </c:pt>
                <c:pt idx="22">
                  <c:v>18827</c:v>
                </c:pt>
                <c:pt idx="23">
                  <c:v>19150</c:v>
                </c:pt>
                <c:pt idx="24">
                  <c:v>19702</c:v>
                </c:pt>
                <c:pt idx="25">
                  <c:v>19971</c:v>
                </c:pt>
                <c:pt idx="26">
                  <c:v>20701</c:v>
                </c:pt>
                <c:pt idx="27">
                  <c:v>20932</c:v>
                </c:pt>
                <c:pt idx="28">
                  <c:v>21390</c:v>
                </c:pt>
                <c:pt idx="29">
                  <c:v>22307</c:v>
                </c:pt>
                <c:pt idx="30">
                  <c:v>22921</c:v>
                </c:pt>
                <c:pt idx="31">
                  <c:v>23734</c:v>
                </c:pt>
                <c:pt idx="32">
                  <c:v>25603</c:v>
                </c:pt>
                <c:pt idx="33">
                  <c:v>27670</c:v>
                </c:pt>
                <c:pt idx="34">
                  <c:v>29109</c:v>
                </c:pt>
                <c:pt idx="35">
                  <c:v>29898</c:v>
                </c:pt>
                <c:pt idx="36">
                  <c:v>30887</c:v>
                </c:pt>
                <c:pt idx="37">
                  <c:v>30771</c:v>
                </c:pt>
                <c:pt idx="38">
                  <c:v>30495</c:v>
                </c:pt>
                <c:pt idx="39">
                  <c:v>30227</c:v>
                </c:pt>
                <c:pt idx="40">
                  <c:v>29940</c:v>
                </c:pt>
                <c:pt idx="41">
                  <c:v>29026</c:v>
                </c:pt>
                <c:pt idx="42">
                  <c:v>28253</c:v>
                </c:pt>
                <c:pt idx="43">
                  <c:v>27413</c:v>
                </c:pt>
                <c:pt idx="44">
                  <c:v>26221</c:v>
                </c:pt>
                <c:pt idx="45">
                  <c:v>25160</c:v>
                </c:pt>
                <c:pt idx="46">
                  <c:v>24278</c:v>
                </c:pt>
                <c:pt idx="47">
                  <c:v>23593</c:v>
                </c:pt>
                <c:pt idx="48">
                  <c:v>23599</c:v>
                </c:pt>
                <c:pt idx="49">
                  <c:v>23948</c:v>
                </c:pt>
                <c:pt idx="50">
                  <c:v>23619</c:v>
                </c:pt>
                <c:pt idx="51">
                  <c:v>23286</c:v>
                </c:pt>
                <c:pt idx="52">
                  <c:v>22884</c:v>
                </c:pt>
                <c:pt idx="53">
                  <c:v>22553</c:v>
                </c:pt>
                <c:pt idx="54">
                  <c:v>22325</c:v>
                </c:pt>
                <c:pt idx="55">
                  <c:v>22122</c:v>
                </c:pt>
                <c:pt idx="56">
                  <c:v>21831</c:v>
                </c:pt>
                <c:pt idx="57">
                  <c:v>21999</c:v>
                </c:pt>
                <c:pt idx="58">
                  <c:v>22206</c:v>
                </c:pt>
                <c:pt idx="59">
                  <c:v>22994</c:v>
                </c:pt>
                <c:pt idx="60">
                  <c:v>25047</c:v>
                </c:pt>
                <c:pt idx="61">
                  <c:v>27639</c:v>
                </c:pt>
                <c:pt idx="62">
                  <c:v>30570</c:v>
                </c:pt>
                <c:pt idx="63">
                  <c:v>31479</c:v>
                </c:pt>
                <c:pt idx="64">
                  <c:v>33016</c:v>
                </c:pt>
                <c:pt idx="65">
                  <c:v>33416</c:v>
                </c:pt>
                <c:pt idx="66">
                  <c:v>33970</c:v>
                </c:pt>
                <c:pt idx="67">
                  <c:v>34203</c:v>
                </c:pt>
                <c:pt idx="68">
                  <c:v>34524</c:v>
                </c:pt>
                <c:pt idx="69">
                  <c:v>34502</c:v>
                </c:pt>
                <c:pt idx="70">
                  <c:v>34330</c:v>
                </c:pt>
                <c:pt idx="71">
                  <c:v>34808</c:v>
                </c:pt>
                <c:pt idx="72">
                  <c:v>35138</c:v>
                </c:pt>
                <c:pt idx="73">
                  <c:v>35226</c:v>
                </c:pt>
                <c:pt idx="74">
                  <c:v>34774</c:v>
                </c:pt>
                <c:pt idx="75">
                  <c:v>34544</c:v>
                </c:pt>
                <c:pt idx="76">
                  <c:v>34564</c:v>
                </c:pt>
                <c:pt idx="77">
                  <c:v>34609</c:v>
                </c:pt>
                <c:pt idx="78">
                  <c:v>34707</c:v>
                </c:pt>
                <c:pt idx="79">
                  <c:v>35001</c:v>
                </c:pt>
                <c:pt idx="80">
                  <c:v>36548</c:v>
                </c:pt>
                <c:pt idx="81">
                  <c:v>37618</c:v>
                </c:pt>
                <c:pt idx="82">
                  <c:v>37832</c:v>
                </c:pt>
                <c:pt idx="83">
                  <c:v>37704</c:v>
                </c:pt>
                <c:pt idx="84">
                  <c:v>37485</c:v>
                </c:pt>
                <c:pt idx="85">
                  <c:v>36797</c:v>
                </c:pt>
                <c:pt idx="86">
                  <c:v>36125</c:v>
                </c:pt>
                <c:pt idx="87">
                  <c:v>35429</c:v>
                </c:pt>
                <c:pt idx="88">
                  <c:v>33754</c:v>
                </c:pt>
                <c:pt idx="89">
                  <c:v>32634</c:v>
                </c:pt>
                <c:pt idx="90">
                  <c:v>30976</c:v>
                </c:pt>
                <c:pt idx="91">
                  <c:v>29327</c:v>
                </c:pt>
                <c:pt idx="92">
                  <c:v>27827</c:v>
                </c:pt>
                <c:pt idx="93">
                  <c:v>26283</c:v>
                </c:pt>
                <c:pt idx="94">
                  <c:v>24264</c:v>
                </c:pt>
                <c:pt idx="95">
                  <c:v>23278</c:v>
                </c:pt>
                <c:pt idx="96">
                  <c:v>22648</c:v>
                </c:pt>
                <c:pt idx="97">
                  <c:v>22587</c:v>
                </c:pt>
                <c:pt idx="98">
                  <c:v>22140</c:v>
                </c:pt>
                <c:pt idx="99">
                  <c:v>21784</c:v>
                </c:pt>
                <c:pt idx="100">
                  <c:v>21396</c:v>
                </c:pt>
                <c:pt idx="101">
                  <c:v>21040</c:v>
                </c:pt>
                <c:pt idx="102">
                  <c:v>20688</c:v>
                </c:pt>
                <c:pt idx="103">
                  <c:v>20516</c:v>
                </c:pt>
                <c:pt idx="104">
                  <c:v>20330</c:v>
                </c:pt>
                <c:pt idx="105">
                  <c:v>20545</c:v>
                </c:pt>
                <c:pt idx="106">
                  <c:v>20707</c:v>
                </c:pt>
                <c:pt idx="107">
                  <c:v>21633</c:v>
                </c:pt>
                <c:pt idx="108">
                  <c:v>24682</c:v>
                </c:pt>
                <c:pt idx="109">
                  <c:v>27233</c:v>
                </c:pt>
                <c:pt idx="110">
                  <c:v>30603</c:v>
                </c:pt>
                <c:pt idx="111">
                  <c:v>31366</c:v>
                </c:pt>
                <c:pt idx="112">
                  <c:v>32606</c:v>
                </c:pt>
                <c:pt idx="113">
                  <c:v>32920</c:v>
                </c:pt>
                <c:pt idx="114">
                  <c:v>33213</c:v>
                </c:pt>
                <c:pt idx="115">
                  <c:v>32882</c:v>
                </c:pt>
                <c:pt idx="116">
                  <c:v>31919</c:v>
                </c:pt>
                <c:pt idx="117">
                  <c:v>31569</c:v>
                </c:pt>
                <c:pt idx="118">
                  <c:v>31251</c:v>
                </c:pt>
                <c:pt idx="119">
                  <c:v>30850</c:v>
                </c:pt>
                <c:pt idx="120">
                  <c:v>30935</c:v>
                </c:pt>
                <c:pt idx="121">
                  <c:v>31079</c:v>
                </c:pt>
                <c:pt idx="122">
                  <c:v>31553</c:v>
                </c:pt>
                <c:pt idx="123">
                  <c:v>32155</c:v>
                </c:pt>
                <c:pt idx="124">
                  <c:v>32625</c:v>
                </c:pt>
                <c:pt idx="125">
                  <c:v>32633</c:v>
                </c:pt>
                <c:pt idx="126">
                  <c:v>33326</c:v>
                </c:pt>
                <c:pt idx="127">
                  <c:v>34078</c:v>
                </c:pt>
                <c:pt idx="128">
                  <c:v>35688</c:v>
                </c:pt>
                <c:pt idx="129">
                  <c:v>36398</c:v>
                </c:pt>
                <c:pt idx="130">
                  <c:v>36462</c:v>
                </c:pt>
                <c:pt idx="131">
                  <c:v>36322</c:v>
                </c:pt>
                <c:pt idx="132">
                  <c:v>35378</c:v>
                </c:pt>
                <c:pt idx="133">
                  <c:v>34452</c:v>
                </c:pt>
                <c:pt idx="134">
                  <c:v>32514</c:v>
                </c:pt>
                <c:pt idx="135">
                  <c:v>31001</c:v>
                </c:pt>
                <c:pt idx="136">
                  <c:v>29071</c:v>
                </c:pt>
                <c:pt idx="137">
                  <c:v>27436</c:v>
                </c:pt>
                <c:pt idx="138">
                  <c:v>25136</c:v>
                </c:pt>
                <c:pt idx="139">
                  <c:v>23302</c:v>
                </c:pt>
                <c:pt idx="140">
                  <c:v>21521</c:v>
                </c:pt>
                <c:pt idx="141">
                  <c:v>19109</c:v>
                </c:pt>
                <c:pt idx="142">
                  <c:v>17200</c:v>
                </c:pt>
                <c:pt idx="143">
                  <c:v>15249</c:v>
                </c:pt>
                <c:pt idx="144">
                  <c:v>14511</c:v>
                </c:pt>
                <c:pt idx="145">
                  <c:v>13847</c:v>
                </c:pt>
                <c:pt idx="146">
                  <c:v>12470</c:v>
                </c:pt>
                <c:pt idx="147">
                  <c:v>11584</c:v>
                </c:pt>
                <c:pt idx="148">
                  <c:v>10138</c:v>
                </c:pt>
                <c:pt idx="149">
                  <c:v>9741</c:v>
                </c:pt>
                <c:pt idx="150">
                  <c:v>8666</c:v>
                </c:pt>
                <c:pt idx="151">
                  <c:v>7674</c:v>
                </c:pt>
                <c:pt idx="152">
                  <c:v>6674</c:v>
                </c:pt>
                <c:pt idx="153">
                  <c:v>6060</c:v>
                </c:pt>
                <c:pt idx="154">
                  <c:v>5696</c:v>
                </c:pt>
                <c:pt idx="155">
                  <c:v>5717</c:v>
                </c:pt>
                <c:pt idx="156">
                  <c:v>6371</c:v>
                </c:pt>
                <c:pt idx="157">
                  <c:v>6977</c:v>
                </c:pt>
                <c:pt idx="158">
                  <c:v>8545</c:v>
                </c:pt>
                <c:pt idx="159">
                  <c:v>10034</c:v>
                </c:pt>
                <c:pt idx="160">
                  <c:v>12485</c:v>
                </c:pt>
                <c:pt idx="161">
                  <c:v>13291</c:v>
                </c:pt>
                <c:pt idx="162">
                  <c:v>14668</c:v>
                </c:pt>
                <c:pt idx="163">
                  <c:v>15102</c:v>
                </c:pt>
                <c:pt idx="164">
                  <c:v>15595</c:v>
                </c:pt>
                <c:pt idx="165">
                  <c:v>15626</c:v>
                </c:pt>
                <c:pt idx="166">
                  <c:v>15519</c:v>
                </c:pt>
                <c:pt idx="167">
                  <c:v>15357</c:v>
                </c:pt>
                <c:pt idx="168">
                  <c:v>15434</c:v>
                </c:pt>
                <c:pt idx="169">
                  <c:v>15262</c:v>
                </c:pt>
                <c:pt idx="170">
                  <c:v>14926</c:v>
                </c:pt>
                <c:pt idx="171">
                  <c:v>14948</c:v>
                </c:pt>
                <c:pt idx="172">
                  <c:v>14730</c:v>
                </c:pt>
                <c:pt idx="173">
                  <c:v>14884</c:v>
                </c:pt>
                <c:pt idx="174">
                  <c:v>14842</c:v>
                </c:pt>
                <c:pt idx="175">
                  <c:v>15444</c:v>
                </c:pt>
                <c:pt idx="176">
                  <c:v>16591</c:v>
                </c:pt>
                <c:pt idx="177">
                  <c:v>17514</c:v>
                </c:pt>
                <c:pt idx="178">
                  <c:v>17713</c:v>
                </c:pt>
                <c:pt idx="179">
                  <c:v>17504</c:v>
                </c:pt>
                <c:pt idx="180">
                  <c:v>17481</c:v>
                </c:pt>
                <c:pt idx="181">
                  <c:v>16693</c:v>
                </c:pt>
                <c:pt idx="182">
                  <c:v>15464</c:v>
                </c:pt>
                <c:pt idx="183">
                  <c:v>14335</c:v>
                </c:pt>
                <c:pt idx="184">
                  <c:v>13745</c:v>
                </c:pt>
                <c:pt idx="185">
                  <c:v>13183</c:v>
                </c:pt>
                <c:pt idx="186">
                  <c:v>12625</c:v>
                </c:pt>
                <c:pt idx="187">
                  <c:v>12295</c:v>
                </c:pt>
                <c:pt idx="188">
                  <c:v>10407</c:v>
                </c:pt>
                <c:pt idx="189">
                  <c:v>9781</c:v>
                </c:pt>
                <c:pt idx="190">
                  <c:v>8265</c:v>
                </c:pt>
                <c:pt idx="191">
                  <c:v>7646</c:v>
                </c:pt>
                <c:pt idx="192">
                  <c:v>7560</c:v>
                </c:pt>
                <c:pt idx="193">
                  <c:v>7814</c:v>
                </c:pt>
                <c:pt idx="194">
                  <c:v>6772</c:v>
                </c:pt>
                <c:pt idx="195">
                  <c:v>6099</c:v>
                </c:pt>
                <c:pt idx="196">
                  <c:v>5458</c:v>
                </c:pt>
                <c:pt idx="197">
                  <c:v>5072</c:v>
                </c:pt>
                <c:pt idx="198">
                  <c:v>4550</c:v>
                </c:pt>
                <c:pt idx="199">
                  <c:v>4248</c:v>
                </c:pt>
                <c:pt idx="200">
                  <c:v>4256</c:v>
                </c:pt>
                <c:pt idx="201">
                  <c:v>4222</c:v>
                </c:pt>
                <c:pt idx="202">
                  <c:v>4366</c:v>
                </c:pt>
                <c:pt idx="203">
                  <c:v>4479</c:v>
                </c:pt>
                <c:pt idx="204">
                  <c:v>5529</c:v>
                </c:pt>
                <c:pt idx="205">
                  <c:v>6010</c:v>
                </c:pt>
                <c:pt idx="206">
                  <c:v>9007</c:v>
                </c:pt>
                <c:pt idx="207">
                  <c:v>9703</c:v>
                </c:pt>
                <c:pt idx="208">
                  <c:v>11522</c:v>
                </c:pt>
                <c:pt idx="209">
                  <c:v>11871</c:v>
                </c:pt>
                <c:pt idx="210">
                  <c:v>11927</c:v>
                </c:pt>
                <c:pt idx="211">
                  <c:v>12511</c:v>
                </c:pt>
                <c:pt idx="212">
                  <c:v>13573</c:v>
                </c:pt>
                <c:pt idx="213">
                  <c:v>14389</c:v>
                </c:pt>
                <c:pt idx="214">
                  <c:v>14774</c:v>
                </c:pt>
                <c:pt idx="215">
                  <c:v>15438</c:v>
                </c:pt>
                <c:pt idx="216">
                  <c:v>16180</c:v>
                </c:pt>
                <c:pt idx="217">
                  <c:v>16503</c:v>
                </c:pt>
                <c:pt idx="218">
                  <c:v>16540</c:v>
                </c:pt>
                <c:pt idx="219">
                  <c:v>16780</c:v>
                </c:pt>
                <c:pt idx="220">
                  <c:v>16994</c:v>
                </c:pt>
                <c:pt idx="221">
                  <c:v>17410</c:v>
                </c:pt>
                <c:pt idx="222">
                  <c:v>18453</c:v>
                </c:pt>
                <c:pt idx="223">
                  <c:v>19702</c:v>
                </c:pt>
                <c:pt idx="224">
                  <c:v>21144</c:v>
                </c:pt>
                <c:pt idx="225">
                  <c:v>21838</c:v>
                </c:pt>
                <c:pt idx="226">
                  <c:v>22232</c:v>
                </c:pt>
                <c:pt idx="227">
                  <c:v>21747</c:v>
                </c:pt>
                <c:pt idx="228">
                  <c:v>20920</c:v>
                </c:pt>
                <c:pt idx="229">
                  <c:v>20330</c:v>
                </c:pt>
                <c:pt idx="230">
                  <c:v>19066</c:v>
                </c:pt>
                <c:pt idx="231">
                  <c:v>17971</c:v>
                </c:pt>
                <c:pt idx="232">
                  <c:v>17168</c:v>
                </c:pt>
                <c:pt idx="233">
                  <c:v>16140</c:v>
                </c:pt>
                <c:pt idx="234">
                  <c:v>14915</c:v>
                </c:pt>
                <c:pt idx="235">
                  <c:v>13851</c:v>
                </c:pt>
                <c:pt idx="236">
                  <c:v>12585</c:v>
                </c:pt>
                <c:pt idx="237">
                  <c:v>11884</c:v>
                </c:pt>
                <c:pt idx="238">
                  <c:v>10832</c:v>
                </c:pt>
                <c:pt idx="239">
                  <c:v>10754</c:v>
                </c:pt>
              </c:numCache>
            </c:numRef>
          </c:val>
          <c:extLst>
            <c:ext xmlns:c16="http://schemas.microsoft.com/office/drawing/2014/chart" uri="{C3380CC4-5D6E-409C-BE32-E72D297353CC}">
              <c16:uniqueId val="{00000003-9A3E-4D2C-80F4-5FDA6719C44D}"/>
            </c:ext>
          </c:extLst>
        </c:ser>
        <c:ser>
          <c:idx val="4"/>
          <c:order val="4"/>
          <c:tx>
            <c:strRef>
              <c:f>'[Charts CLEAN (2).xlsx]Sheet20'!$AF$4</c:f>
              <c:strCache>
                <c:ptCount val="1"/>
                <c:pt idx="0">
                  <c:v>Pumped Hydro</c:v>
                </c:pt>
              </c:strCache>
            </c:strRef>
          </c:tx>
          <c:spPr>
            <a:solidFill>
              <a:schemeClr val="dk1">
                <a:tint val="30000"/>
              </a:schemeClr>
            </a:solidFill>
            <a:ln>
              <a:noFill/>
            </a:ln>
            <a:effectLst/>
          </c:spPr>
          <c:cat>
            <c:numRef>
              <c:f>'[Charts CLEAN (2).xlsx]Sheet20'!$AA$5:$AA$244</c:f>
              <c:numCache>
                <c:formatCode>h:mm</c:formatCode>
                <c:ptCount val="240"/>
                <c:pt idx="0">
                  <c:v>0</c:v>
                </c:pt>
                <c:pt idx="1">
                  <c:v>2.0833333333333332E-2</c:v>
                </c:pt>
                <c:pt idx="2">
                  <c:v>4.1666666666666664E-2</c:v>
                </c:pt>
                <c:pt idx="3">
                  <c:v>6.25E-2</c:v>
                </c:pt>
                <c:pt idx="4">
                  <c:v>8.3333333333333301E-2</c:v>
                </c:pt>
                <c:pt idx="5">
                  <c:v>0.104166666666667</c:v>
                </c:pt>
                <c:pt idx="6">
                  <c:v>0.125</c:v>
                </c:pt>
                <c:pt idx="7">
                  <c:v>0.14583333333333301</c:v>
                </c:pt>
                <c:pt idx="8">
                  <c:v>0.16666666666666699</c:v>
                </c:pt>
                <c:pt idx="9">
                  <c:v>0.1875</c:v>
                </c:pt>
                <c:pt idx="10">
                  <c:v>0.20833333333333301</c:v>
                </c:pt>
                <c:pt idx="11">
                  <c:v>0.22916666666666699</c:v>
                </c:pt>
                <c:pt idx="12">
                  <c:v>0.25</c:v>
                </c:pt>
                <c:pt idx="13">
                  <c:v>0.27083333333333298</c:v>
                </c:pt>
                <c:pt idx="14">
                  <c:v>0.29166666666666702</c:v>
                </c:pt>
                <c:pt idx="15">
                  <c:v>0.3125</c:v>
                </c:pt>
                <c:pt idx="16">
                  <c:v>0.33333333333333298</c:v>
                </c:pt>
                <c:pt idx="17">
                  <c:v>0.35416666666666702</c:v>
                </c:pt>
                <c:pt idx="18">
                  <c:v>0.375</c:v>
                </c:pt>
                <c:pt idx="19">
                  <c:v>0.39583333333333298</c:v>
                </c:pt>
                <c:pt idx="20">
                  <c:v>0.41666666666666702</c:v>
                </c:pt>
                <c:pt idx="21">
                  <c:v>0.4375</c:v>
                </c:pt>
                <c:pt idx="22">
                  <c:v>0.45833333333333298</c:v>
                </c:pt>
                <c:pt idx="23">
                  <c:v>0.47916666666666702</c:v>
                </c:pt>
                <c:pt idx="24">
                  <c:v>0.5</c:v>
                </c:pt>
                <c:pt idx="25">
                  <c:v>0.52083333333333304</c:v>
                </c:pt>
                <c:pt idx="26">
                  <c:v>0.54166666666666696</c:v>
                </c:pt>
                <c:pt idx="27">
                  <c:v>0.5625</c:v>
                </c:pt>
                <c:pt idx="28">
                  <c:v>0.58333333333333304</c:v>
                </c:pt>
                <c:pt idx="29">
                  <c:v>0.60416666666666696</c:v>
                </c:pt>
                <c:pt idx="30">
                  <c:v>0.625</c:v>
                </c:pt>
                <c:pt idx="31">
                  <c:v>0.64583333333333304</c:v>
                </c:pt>
                <c:pt idx="32">
                  <c:v>0.66666666666666696</c:v>
                </c:pt>
                <c:pt idx="33">
                  <c:v>0.6875</c:v>
                </c:pt>
                <c:pt idx="34">
                  <c:v>0.70833333333333304</c:v>
                </c:pt>
                <c:pt idx="35">
                  <c:v>0.72916666666666696</c:v>
                </c:pt>
                <c:pt idx="36">
                  <c:v>0.75</c:v>
                </c:pt>
                <c:pt idx="37">
                  <c:v>0.77083333333333304</c:v>
                </c:pt>
                <c:pt idx="38">
                  <c:v>0.79166666666666696</c:v>
                </c:pt>
                <c:pt idx="39">
                  <c:v>0.8125</c:v>
                </c:pt>
                <c:pt idx="40">
                  <c:v>0.83333333333333304</c:v>
                </c:pt>
                <c:pt idx="41">
                  <c:v>0.85416666666666696</c:v>
                </c:pt>
                <c:pt idx="42">
                  <c:v>0.875</c:v>
                </c:pt>
                <c:pt idx="43">
                  <c:v>0.89583333333333304</c:v>
                </c:pt>
                <c:pt idx="44">
                  <c:v>0.91666666666666696</c:v>
                </c:pt>
                <c:pt idx="45">
                  <c:v>0.9375</c:v>
                </c:pt>
                <c:pt idx="46">
                  <c:v>0.95833333333333304</c:v>
                </c:pt>
                <c:pt idx="47">
                  <c:v>0.97916666666666696</c:v>
                </c:pt>
                <c:pt idx="48">
                  <c:v>1</c:v>
                </c:pt>
                <c:pt idx="49">
                  <c:v>1.0208333333333299</c:v>
                </c:pt>
                <c:pt idx="50">
                  <c:v>1.0416666666666701</c:v>
                </c:pt>
                <c:pt idx="51">
                  <c:v>1.0625</c:v>
                </c:pt>
                <c:pt idx="52">
                  <c:v>1.0833333333333299</c:v>
                </c:pt>
                <c:pt idx="53">
                  <c:v>1.1041666666666701</c:v>
                </c:pt>
                <c:pt idx="54">
                  <c:v>1.125</c:v>
                </c:pt>
                <c:pt idx="55">
                  <c:v>1.1458333333333299</c:v>
                </c:pt>
                <c:pt idx="56">
                  <c:v>1.1666666666666701</c:v>
                </c:pt>
                <c:pt idx="57">
                  <c:v>1.1875</c:v>
                </c:pt>
                <c:pt idx="58">
                  <c:v>1.2083333333333299</c:v>
                </c:pt>
                <c:pt idx="59">
                  <c:v>1.2291666666666701</c:v>
                </c:pt>
                <c:pt idx="60">
                  <c:v>1.25</c:v>
                </c:pt>
                <c:pt idx="61">
                  <c:v>1.2708333333333299</c:v>
                </c:pt>
                <c:pt idx="62">
                  <c:v>1.2916666666666701</c:v>
                </c:pt>
                <c:pt idx="63">
                  <c:v>1.3125</c:v>
                </c:pt>
                <c:pt idx="64">
                  <c:v>1.3333333333333299</c:v>
                </c:pt>
                <c:pt idx="65">
                  <c:v>1.3541666666666701</c:v>
                </c:pt>
                <c:pt idx="66">
                  <c:v>1.375</c:v>
                </c:pt>
                <c:pt idx="67">
                  <c:v>1.3958333333333299</c:v>
                </c:pt>
                <c:pt idx="68">
                  <c:v>1.4166666666666701</c:v>
                </c:pt>
                <c:pt idx="69">
                  <c:v>1.4375</c:v>
                </c:pt>
                <c:pt idx="70">
                  <c:v>1.4583333333333299</c:v>
                </c:pt>
                <c:pt idx="71">
                  <c:v>1.4791666666666701</c:v>
                </c:pt>
                <c:pt idx="72">
                  <c:v>1.5</c:v>
                </c:pt>
                <c:pt idx="73">
                  <c:v>1.5208333333333299</c:v>
                </c:pt>
                <c:pt idx="74">
                  <c:v>1.5416666666666701</c:v>
                </c:pt>
                <c:pt idx="75">
                  <c:v>1.5625</c:v>
                </c:pt>
                <c:pt idx="76">
                  <c:v>1.5833333333333299</c:v>
                </c:pt>
                <c:pt idx="77">
                  <c:v>1.6041666666666701</c:v>
                </c:pt>
                <c:pt idx="78">
                  <c:v>1.625</c:v>
                </c:pt>
                <c:pt idx="79">
                  <c:v>1.6458333333333299</c:v>
                </c:pt>
                <c:pt idx="80">
                  <c:v>1.6666666666666701</c:v>
                </c:pt>
                <c:pt idx="81">
                  <c:v>1.6875</c:v>
                </c:pt>
                <c:pt idx="82">
                  <c:v>1.7083333333333299</c:v>
                </c:pt>
                <c:pt idx="83">
                  <c:v>1.7291666666666701</c:v>
                </c:pt>
                <c:pt idx="84">
                  <c:v>1.75</c:v>
                </c:pt>
                <c:pt idx="85">
                  <c:v>1.7708333333333299</c:v>
                </c:pt>
                <c:pt idx="86">
                  <c:v>1.7916666666666701</c:v>
                </c:pt>
                <c:pt idx="87">
                  <c:v>1.8125</c:v>
                </c:pt>
                <c:pt idx="88">
                  <c:v>1.8333333333333299</c:v>
                </c:pt>
                <c:pt idx="89">
                  <c:v>1.8541666666666701</c:v>
                </c:pt>
                <c:pt idx="90">
                  <c:v>1.875</c:v>
                </c:pt>
                <c:pt idx="91">
                  <c:v>1.8958333333333299</c:v>
                </c:pt>
                <c:pt idx="92">
                  <c:v>1.9166666666666701</c:v>
                </c:pt>
                <c:pt idx="93">
                  <c:v>1.9375</c:v>
                </c:pt>
                <c:pt idx="94">
                  <c:v>1.9583333333333299</c:v>
                </c:pt>
                <c:pt idx="95">
                  <c:v>1.9791666666666701</c:v>
                </c:pt>
                <c:pt idx="96">
                  <c:v>2</c:v>
                </c:pt>
                <c:pt idx="97">
                  <c:v>2.0208333333333299</c:v>
                </c:pt>
                <c:pt idx="98">
                  <c:v>2.0416666666666701</c:v>
                </c:pt>
                <c:pt idx="99">
                  <c:v>2.0625</c:v>
                </c:pt>
                <c:pt idx="100">
                  <c:v>2.0833333333333299</c:v>
                </c:pt>
                <c:pt idx="101">
                  <c:v>2.1041666666666701</c:v>
                </c:pt>
                <c:pt idx="102">
                  <c:v>2.125</c:v>
                </c:pt>
                <c:pt idx="103">
                  <c:v>2.1458333333333299</c:v>
                </c:pt>
                <c:pt idx="104">
                  <c:v>2.1666666666666701</c:v>
                </c:pt>
                <c:pt idx="105">
                  <c:v>2.1875</c:v>
                </c:pt>
                <c:pt idx="106">
                  <c:v>2.2083333333333299</c:v>
                </c:pt>
                <c:pt idx="107">
                  <c:v>2.2291666666666701</c:v>
                </c:pt>
                <c:pt idx="108">
                  <c:v>2.25</c:v>
                </c:pt>
                <c:pt idx="109">
                  <c:v>2.2708333333333299</c:v>
                </c:pt>
                <c:pt idx="110">
                  <c:v>2.2916666666666701</c:v>
                </c:pt>
                <c:pt idx="111">
                  <c:v>2.3125</c:v>
                </c:pt>
                <c:pt idx="112">
                  <c:v>2.3333333333333299</c:v>
                </c:pt>
                <c:pt idx="113">
                  <c:v>2.3541666666666701</c:v>
                </c:pt>
                <c:pt idx="114">
                  <c:v>2.375</c:v>
                </c:pt>
                <c:pt idx="115">
                  <c:v>2.3958333333333299</c:v>
                </c:pt>
                <c:pt idx="116">
                  <c:v>2.4166666666666701</c:v>
                </c:pt>
                <c:pt idx="117">
                  <c:v>2.4375</c:v>
                </c:pt>
                <c:pt idx="118">
                  <c:v>2.4583333333333299</c:v>
                </c:pt>
                <c:pt idx="119">
                  <c:v>2.4791666666666701</c:v>
                </c:pt>
                <c:pt idx="120">
                  <c:v>2.5</c:v>
                </c:pt>
                <c:pt idx="121">
                  <c:v>2.5208333333333299</c:v>
                </c:pt>
                <c:pt idx="122">
                  <c:v>2.5416666666666701</c:v>
                </c:pt>
                <c:pt idx="123">
                  <c:v>2.5625</c:v>
                </c:pt>
                <c:pt idx="124">
                  <c:v>2.5833333333333299</c:v>
                </c:pt>
                <c:pt idx="125">
                  <c:v>2.6041666666666701</c:v>
                </c:pt>
                <c:pt idx="126">
                  <c:v>2.625</c:v>
                </c:pt>
                <c:pt idx="127">
                  <c:v>2.6458333333333299</c:v>
                </c:pt>
                <c:pt idx="128">
                  <c:v>2.6666666666666701</c:v>
                </c:pt>
                <c:pt idx="129">
                  <c:v>2.6875</c:v>
                </c:pt>
                <c:pt idx="130">
                  <c:v>2.7083333333333299</c:v>
                </c:pt>
                <c:pt idx="131">
                  <c:v>2.7291666666666701</c:v>
                </c:pt>
                <c:pt idx="132">
                  <c:v>2.75</c:v>
                </c:pt>
                <c:pt idx="133">
                  <c:v>2.7708333333333299</c:v>
                </c:pt>
                <c:pt idx="134">
                  <c:v>2.7916666666666701</c:v>
                </c:pt>
                <c:pt idx="135">
                  <c:v>2.8125</c:v>
                </c:pt>
                <c:pt idx="136">
                  <c:v>2.8333333333333299</c:v>
                </c:pt>
                <c:pt idx="137">
                  <c:v>2.8541666666666701</c:v>
                </c:pt>
                <c:pt idx="138">
                  <c:v>2.875</c:v>
                </c:pt>
                <c:pt idx="139">
                  <c:v>2.8958333333333299</c:v>
                </c:pt>
                <c:pt idx="140">
                  <c:v>2.9166666666666701</c:v>
                </c:pt>
                <c:pt idx="141">
                  <c:v>2.9375</c:v>
                </c:pt>
                <c:pt idx="142">
                  <c:v>2.9583333333333299</c:v>
                </c:pt>
                <c:pt idx="143">
                  <c:v>2.9791666666666701</c:v>
                </c:pt>
                <c:pt idx="144">
                  <c:v>3</c:v>
                </c:pt>
                <c:pt idx="145">
                  <c:v>3.0208333333333299</c:v>
                </c:pt>
                <c:pt idx="146">
                  <c:v>3.0416666666666701</c:v>
                </c:pt>
                <c:pt idx="147">
                  <c:v>3.0625</c:v>
                </c:pt>
                <c:pt idx="148">
                  <c:v>3.0833333333333299</c:v>
                </c:pt>
                <c:pt idx="149">
                  <c:v>3.1041666666666701</c:v>
                </c:pt>
                <c:pt idx="150">
                  <c:v>3.125</c:v>
                </c:pt>
                <c:pt idx="151">
                  <c:v>3.1458333333333299</c:v>
                </c:pt>
                <c:pt idx="152">
                  <c:v>3.1666666666666701</c:v>
                </c:pt>
                <c:pt idx="153">
                  <c:v>3.1875</c:v>
                </c:pt>
                <c:pt idx="154">
                  <c:v>3.2083333333333299</c:v>
                </c:pt>
                <c:pt idx="155">
                  <c:v>3.2291666666666701</c:v>
                </c:pt>
                <c:pt idx="156">
                  <c:v>3.25</c:v>
                </c:pt>
                <c:pt idx="157">
                  <c:v>3.2708333333333299</c:v>
                </c:pt>
                <c:pt idx="158">
                  <c:v>3.2916666666666701</c:v>
                </c:pt>
                <c:pt idx="159">
                  <c:v>3.3125</c:v>
                </c:pt>
                <c:pt idx="160">
                  <c:v>3.3333333333333299</c:v>
                </c:pt>
                <c:pt idx="161">
                  <c:v>3.3541666666666701</c:v>
                </c:pt>
                <c:pt idx="162">
                  <c:v>3.375</c:v>
                </c:pt>
                <c:pt idx="163">
                  <c:v>3.3958333333333299</c:v>
                </c:pt>
                <c:pt idx="164">
                  <c:v>3.4166666666666701</c:v>
                </c:pt>
                <c:pt idx="165">
                  <c:v>3.4375</c:v>
                </c:pt>
                <c:pt idx="166">
                  <c:v>3.4583333333333299</c:v>
                </c:pt>
                <c:pt idx="167">
                  <c:v>3.4791666666666701</c:v>
                </c:pt>
                <c:pt idx="168">
                  <c:v>3.5</c:v>
                </c:pt>
                <c:pt idx="169">
                  <c:v>3.5208333333333299</c:v>
                </c:pt>
                <c:pt idx="170">
                  <c:v>3.5416666666666701</c:v>
                </c:pt>
                <c:pt idx="171">
                  <c:v>3.5625</c:v>
                </c:pt>
                <c:pt idx="172">
                  <c:v>3.5833333333333299</c:v>
                </c:pt>
                <c:pt idx="173">
                  <c:v>3.6041666666666701</c:v>
                </c:pt>
                <c:pt idx="174">
                  <c:v>3.625</c:v>
                </c:pt>
                <c:pt idx="175">
                  <c:v>3.6458333333333299</c:v>
                </c:pt>
                <c:pt idx="176">
                  <c:v>3.6666666666666701</c:v>
                </c:pt>
                <c:pt idx="177">
                  <c:v>3.6875</c:v>
                </c:pt>
                <c:pt idx="178">
                  <c:v>3.7083333333333299</c:v>
                </c:pt>
                <c:pt idx="179">
                  <c:v>3.7291666666666701</c:v>
                </c:pt>
                <c:pt idx="180">
                  <c:v>3.75</c:v>
                </c:pt>
                <c:pt idx="181">
                  <c:v>3.7708333333333299</c:v>
                </c:pt>
                <c:pt idx="182">
                  <c:v>3.7916666666666701</c:v>
                </c:pt>
                <c:pt idx="183">
                  <c:v>3.8125</c:v>
                </c:pt>
                <c:pt idx="184">
                  <c:v>3.8333333333333299</c:v>
                </c:pt>
                <c:pt idx="185">
                  <c:v>3.8541666666666701</c:v>
                </c:pt>
                <c:pt idx="186">
                  <c:v>3.875</c:v>
                </c:pt>
                <c:pt idx="187">
                  <c:v>3.8958333333333299</c:v>
                </c:pt>
                <c:pt idx="188">
                  <c:v>3.9166666666666701</c:v>
                </c:pt>
                <c:pt idx="189">
                  <c:v>3.9375</c:v>
                </c:pt>
                <c:pt idx="190">
                  <c:v>3.9583333333333299</c:v>
                </c:pt>
                <c:pt idx="191">
                  <c:v>3.9791666666666701</c:v>
                </c:pt>
                <c:pt idx="192">
                  <c:v>4</c:v>
                </c:pt>
                <c:pt idx="193">
                  <c:v>4.0208333333333304</c:v>
                </c:pt>
                <c:pt idx="194">
                  <c:v>4.0416666666666696</c:v>
                </c:pt>
                <c:pt idx="195">
                  <c:v>4.0625</c:v>
                </c:pt>
                <c:pt idx="196">
                  <c:v>4.0833333333333304</c:v>
                </c:pt>
                <c:pt idx="197">
                  <c:v>4.1041666666666696</c:v>
                </c:pt>
                <c:pt idx="198">
                  <c:v>4.125</c:v>
                </c:pt>
                <c:pt idx="199">
                  <c:v>4.1458333333333304</c:v>
                </c:pt>
                <c:pt idx="200">
                  <c:v>4.1666666666666696</c:v>
                </c:pt>
                <c:pt idx="201">
                  <c:v>4.1875</c:v>
                </c:pt>
                <c:pt idx="202">
                  <c:v>4.2083333333333304</c:v>
                </c:pt>
                <c:pt idx="203">
                  <c:v>4.2291666666666696</c:v>
                </c:pt>
                <c:pt idx="204">
                  <c:v>4.25</c:v>
                </c:pt>
                <c:pt idx="205">
                  <c:v>4.2708333333333304</c:v>
                </c:pt>
                <c:pt idx="206">
                  <c:v>4.2916666666666696</c:v>
                </c:pt>
                <c:pt idx="207">
                  <c:v>4.3125</c:v>
                </c:pt>
                <c:pt idx="208">
                  <c:v>4.3333333333333304</c:v>
                </c:pt>
                <c:pt idx="209">
                  <c:v>4.3541666666666696</c:v>
                </c:pt>
                <c:pt idx="210">
                  <c:v>4.375</c:v>
                </c:pt>
                <c:pt idx="211">
                  <c:v>4.3958333333333304</c:v>
                </c:pt>
                <c:pt idx="212">
                  <c:v>4.4166666666666696</c:v>
                </c:pt>
                <c:pt idx="213">
                  <c:v>4.4375</c:v>
                </c:pt>
                <c:pt idx="214">
                  <c:v>4.4583333333333304</c:v>
                </c:pt>
                <c:pt idx="215">
                  <c:v>4.4791666666666696</c:v>
                </c:pt>
                <c:pt idx="216">
                  <c:v>4.5</c:v>
                </c:pt>
                <c:pt idx="217">
                  <c:v>4.5208333333333304</c:v>
                </c:pt>
                <c:pt idx="218">
                  <c:v>4.5416666666666696</c:v>
                </c:pt>
                <c:pt idx="219">
                  <c:v>4.5625</c:v>
                </c:pt>
                <c:pt idx="220">
                  <c:v>4.5833333333333304</c:v>
                </c:pt>
                <c:pt idx="221">
                  <c:v>4.6041666666666696</c:v>
                </c:pt>
                <c:pt idx="222">
                  <c:v>4.625</c:v>
                </c:pt>
                <c:pt idx="223">
                  <c:v>4.6458333333333304</c:v>
                </c:pt>
                <c:pt idx="224">
                  <c:v>4.6666666666666696</c:v>
                </c:pt>
                <c:pt idx="225">
                  <c:v>4.6875</c:v>
                </c:pt>
                <c:pt idx="226">
                  <c:v>4.7083333333333304</c:v>
                </c:pt>
                <c:pt idx="227">
                  <c:v>4.7291666666666696</c:v>
                </c:pt>
                <c:pt idx="228">
                  <c:v>4.75</c:v>
                </c:pt>
                <c:pt idx="229">
                  <c:v>4.7708333333333304</c:v>
                </c:pt>
                <c:pt idx="230">
                  <c:v>4.7916666666666696</c:v>
                </c:pt>
                <c:pt idx="231">
                  <c:v>4.8125</c:v>
                </c:pt>
                <c:pt idx="232">
                  <c:v>4.8333333333333304</c:v>
                </c:pt>
                <c:pt idx="233">
                  <c:v>4.8541666666666696</c:v>
                </c:pt>
                <c:pt idx="234">
                  <c:v>4.875</c:v>
                </c:pt>
                <c:pt idx="235">
                  <c:v>4.8958333333333304</c:v>
                </c:pt>
                <c:pt idx="236">
                  <c:v>4.9166666666666696</c:v>
                </c:pt>
                <c:pt idx="237">
                  <c:v>4.9375</c:v>
                </c:pt>
                <c:pt idx="238">
                  <c:v>4.9583333333333304</c:v>
                </c:pt>
                <c:pt idx="239">
                  <c:v>4.9791666666666696</c:v>
                </c:pt>
              </c:numCache>
            </c:numRef>
          </c:cat>
          <c:val>
            <c:numRef>
              <c:f>'[Charts CLEAN (2).xlsx]Sheet20'!$AF$5:$AF$244</c:f>
              <c:numCache>
                <c:formatCode>General</c:formatCode>
                <c:ptCount val="240"/>
                <c:pt idx="0">
                  <c:v>8212</c:v>
                </c:pt>
                <c:pt idx="1">
                  <c:v>8573</c:v>
                </c:pt>
                <c:pt idx="2">
                  <c:v>8014</c:v>
                </c:pt>
                <c:pt idx="3">
                  <c:v>7868</c:v>
                </c:pt>
                <c:pt idx="4">
                  <c:v>7128</c:v>
                </c:pt>
                <c:pt idx="5">
                  <c:v>6611</c:v>
                </c:pt>
                <c:pt idx="6">
                  <c:v>5543</c:v>
                </c:pt>
                <c:pt idx="7">
                  <c:v>5209</c:v>
                </c:pt>
                <c:pt idx="8">
                  <c:v>4603</c:v>
                </c:pt>
                <c:pt idx="9">
                  <c:v>4898</c:v>
                </c:pt>
                <c:pt idx="10">
                  <c:v>4359</c:v>
                </c:pt>
                <c:pt idx="11">
                  <c:v>4488</c:v>
                </c:pt>
                <c:pt idx="12">
                  <c:v>4704</c:v>
                </c:pt>
                <c:pt idx="13">
                  <c:v>4678</c:v>
                </c:pt>
                <c:pt idx="14">
                  <c:v>5160</c:v>
                </c:pt>
                <c:pt idx="15">
                  <c:v>5976</c:v>
                </c:pt>
                <c:pt idx="16">
                  <c:v>6856</c:v>
                </c:pt>
                <c:pt idx="17">
                  <c:v>6845</c:v>
                </c:pt>
                <c:pt idx="18">
                  <c:v>7130</c:v>
                </c:pt>
                <c:pt idx="19">
                  <c:v>6817</c:v>
                </c:pt>
                <c:pt idx="20">
                  <c:v>6124</c:v>
                </c:pt>
                <c:pt idx="21">
                  <c:v>5947</c:v>
                </c:pt>
                <c:pt idx="22">
                  <c:v>7094</c:v>
                </c:pt>
                <c:pt idx="23">
                  <c:v>7043</c:v>
                </c:pt>
                <c:pt idx="24">
                  <c:v>7135</c:v>
                </c:pt>
                <c:pt idx="25">
                  <c:v>7329</c:v>
                </c:pt>
                <c:pt idx="26">
                  <c:v>7761</c:v>
                </c:pt>
                <c:pt idx="27">
                  <c:v>7760</c:v>
                </c:pt>
                <c:pt idx="28">
                  <c:v>7212</c:v>
                </c:pt>
                <c:pt idx="29">
                  <c:v>6795</c:v>
                </c:pt>
                <c:pt idx="30">
                  <c:v>6082</c:v>
                </c:pt>
                <c:pt idx="31">
                  <c:v>6379</c:v>
                </c:pt>
                <c:pt idx="32">
                  <c:v>8140</c:v>
                </c:pt>
                <c:pt idx="33">
                  <c:v>8980</c:v>
                </c:pt>
                <c:pt idx="34">
                  <c:v>10475</c:v>
                </c:pt>
                <c:pt idx="35">
                  <c:v>10595</c:v>
                </c:pt>
                <c:pt idx="36">
                  <c:v>11496</c:v>
                </c:pt>
                <c:pt idx="37">
                  <c:v>11276</c:v>
                </c:pt>
                <c:pt idx="38">
                  <c:v>11226</c:v>
                </c:pt>
                <c:pt idx="39">
                  <c:v>10949</c:v>
                </c:pt>
                <c:pt idx="40">
                  <c:v>11167</c:v>
                </c:pt>
                <c:pt idx="41">
                  <c:v>10849</c:v>
                </c:pt>
                <c:pt idx="42">
                  <c:v>11287</c:v>
                </c:pt>
                <c:pt idx="43">
                  <c:v>11207</c:v>
                </c:pt>
                <c:pt idx="44">
                  <c:v>10973</c:v>
                </c:pt>
                <c:pt idx="45">
                  <c:v>10736</c:v>
                </c:pt>
                <c:pt idx="46">
                  <c:v>10641</c:v>
                </c:pt>
                <c:pt idx="47">
                  <c:v>10613</c:v>
                </c:pt>
                <c:pt idx="48">
                  <c:v>10386</c:v>
                </c:pt>
                <c:pt idx="49">
                  <c:v>10232</c:v>
                </c:pt>
                <c:pt idx="50">
                  <c:v>10039</c:v>
                </c:pt>
                <c:pt idx="51">
                  <c:v>10016</c:v>
                </c:pt>
                <c:pt idx="52">
                  <c:v>9784</c:v>
                </c:pt>
                <c:pt idx="53">
                  <c:v>9586</c:v>
                </c:pt>
                <c:pt idx="54">
                  <c:v>9471</c:v>
                </c:pt>
                <c:pt idx="55">
                  <c:v>9433</c:v>
                </c:pt>
                <c:pt idx="56">
                  <c:v>8677</c:v>
                </c:pt>
                <c:pt idx="57">
                  <c:v>8481</c:v>
                </c:pt>
                <c:pt idx="58">
                  <c:v>7165</c:v>
                </c:pt>
                <c:pt idx="59">
                  <c:v>6993</c:v>
                </c:pt>
                <c:pt idx="60">
                  <c:v>7431</c:v>
                </c:pt>
                <c:pt idx="61">
                  <c:v>7797</c:v>
                </c:pt>
                <c:pt idx="62">
                  <c:v>9815</c:v>
                </c:pt>
                <c:pt idx="63">
                  <c:v>10278</c:v>
                </c:pt>
                <c:pt idx="64">
                  <c:v>11662</c:v>
                </c:pt>
                <c:pt idx="65">
                  <c:v>11785</c:v>
                </c:pt>
                <c:pt idx="66">
                  <c:v>12173</c:v>
                </c:pt>
                <c:pt idx="67">
                  <c:v>12137</c:v>
                </c:pt>
                <c:pt idx="68">
                  <c:v>12287</c:v>
                </c:pt>
                <c:pt idx="69">
                  <c:v>12270</c:v>
                </c:pt>
                <c:pt idx="70">
                  <c:v>12380</c:v>
                </c:pt>
                <c:pt idx="71">
                  <c:v>12731</c:v>
                </c:pt>
                <c:pt idx="72">
                  <c:v>13016</c:v>
                </c:pt>
                <c:pt idx="73">
                  <c:v>13149</c:v>
                </c:pt>
                <c:pt idx="74">
                  <c:v>13000</c:v>
                </c:pt>
                <c:pt idx="75">
                  <c:v>13061</c:v>
                </c:pt>
                <c:pt idx="76">
                  <c:v>13102</c:v>
                </c:pt>
                <c:pt idx="77">
                  <c:v>13055</c:v>
                </c:pt>
                <c:pt idx="78">
                  <c:v>13072</c:v>
                </c:pt>
                <c:pt idx="79">
                  <c:v>13315</c:v>
                </c:pt>
                <c:pt idx="80">
                  <c:v>14476</c:v>
                </c:pt>
                <c:pt idx="81">
                  <c:v>15011</c:v>
                </c:pt>
                <c:pt idx="82">
                  <c:v>15245</c:v>
                </c:pt>
                <c:pt idx="83">
                  <c:v>15357</c:v>
                </c:pt>
                <c:pt idx="84">
                  <c:v>15090</c:v>
                </c:pt>
                <c:pt idx="85">
                  <c:v>14612</c:v>
                </c:pt>
                <c:pt idx="86">
                  <c:v>13709</c:v>
                </c:pt>
                <c:pt idx="87">
                  <c:v>13182</c:v>
                </c:pt>
                <c:pt idx="88">
                  <c:v>12040</c:v>
                </c:pt>
                <c:pt idx="89">
                  <c:v>11762</c:v>
                </c:pt>
                <c:pt idx="90">
                  <c:v>10152</c:v>
                </c:pt>
                <c:pt idx="91">
                  <c:v>9763</c:v>
                </c:pt>
                <c:pt idx="92">
                  <c:v>9740</c:v>
                </c:pt>
                <c:pt idx="93">
                  <c:v>9764</c:v>
                </c:pt>
                <c:pt idx="94">
                  <c:v>9754</c:v>
                </c:pt>
                <c:pt idx="95">
                  <c:v>9583</c:v>
                </c:pt>
                <c:pt idx="96">
                  <c:v>8842</c:v>
                </c:pt>
                <c:pt idx="97">
                  <c:v>8912</c:v>
                </c:pt>
                <c:pt idx="98">
                  <c:v>8897</c:v>
                </c:pt>
                <c:pt idx="99">
                  <c:v>8898</c:v>
                </c:pt>
                <c:pt idx="100">
                  <c:v>8322</c:v>
                </c:pt>
                <c:pt idx="101">
                  <c:v>8219</c:v>
                </c:pt>
                <c:pt idx="102">
                  <c:v>7250</c:v>
                </c:pt>
                <c:pt idx="103">
                  <c:v>7193</c:v>
                </c:pt>
                <c:pt idx="104">
                  <c:v>6625</c:v>
                </c:pt>
                <c:pt idx="105">
                  <c:v>6659</c:v>
                </c:pt>
                <c:pt idx="106">
                  <c:v>5454</c:v>
                </c:pt>
                <c:pt idx="107">
                  <c:v>5251</c:v>
                </c:pt>
                <c:pt idx="108">
                  <c:v>6551</c:v>
                </c:pt>
                <c:pt idx="109">
                  <c:v>6693</c:v>
                </c:pt>
                <c:pt idx="110">
                  <c:v>8681</c:v>
                </c:pt>
                <c:pt idx="111">
                  <c:v>8942</c:v>
                </c:pt>
                <c:pt idx="112">
                  <c:v>10443</c:v>
                </c:pt>
                <c:pt idx="113">
                  <c:v>10650</c:v>
                </c:pt>
                <c:pt idx="114">
                  <c:v>10685</c:v>
                </c:pt>
                <c:pt idx="115">
                  <c:v>10492</c:v>
                </c:pt>
                <c:pt idx="116">
                  <c:v>9661</c:v>
                </c:pt>
                <c:pt idx="117">
                  <c:v>9655</c:v>
                </c:pt>
                <c:pt idx="118">
                  <c:v>9307</c:v>
                </c:pt>
                <c:pt idx="119">
                  <c:v>9335</c:v>
                </c:pt>
                <c:pt idx="120">
                  <c:v>9323</c:v>
                </c:pt>
                <c:pt idx="121">
                  <c:v>9421</c:v>
                </c:pt>
                <c:pt idx="122">
                  <c:v>10154</c:v>
                </c:pt>
                <c:pt idx="123">
                  <c:v>10896</c:v>
                </c:pt>
                <c:pt idx="124">
                  <c:v>11250</c:v>
                </c:pt>
                <c:pt idx="125">
                  <c:v>11172</c:v>
                </c:pt>
                <c:pt idx="126">
                  <c:v>12167</c:v>
                </c:pt>
                <c:pt idx="127">
                  <c:v>12800</c:v>
                </c:pt>
                <c:pt idx="128">
                  <c:v>14182</c:v>
                </c:pt>
                <c:pt idx="129">
                  <c:v>14771</c:v>
                </c:pt>
                <c:pt idx="130">
                  <c:v>14807</c:v>
                </c:pt>
                <c:pt idx="131">
                  <c:v>14806</c:v>
                </c:pt>
                <c:pt idx="132">
                  <c:v>13927</c:v>
                </c:pt>
                <c:pt idx="133">
                  <c:v>13600</c:v>
                </c:pt>
                <c:pt idx="134">
                  <c:v>11438</c:v>
                </c:pt>
                <c:pt idx="135">
                  <c:v>10257</c:v>
                </c:pt>
                <c:pt idx="136">
                  <c:v>8141</c:v>
                </c:pt>
                <c:pt idx="137">
                  <c:v>7638</c:v>
                </c:pt>
                <c:pt idx="138">
                  <c:v>7170</c:v>
                </c:pt>
                <c:pt idx="139">
                  <c:v>7037</c:v>
                </c:pt>
                <c:pt idx="140">
                  <c:v>7161</c:v>
                </c:pt>
                <c:pt idx="141">
                  <c:v>7309</c:v>
                </c:pt>
                <c:pt idx="142">
                  <c:v>9630</c:v>
                </c:pt>
                <c:pt idx="143">
                  <c:v>9731</c:v>
                </c:pt>
                <c:pt idx="144">
                  <c:v>10287</c:v>
                </c:pt>
                <c:pt idx="145">
                  <c:v>10430</c:v>
                </c:pt>
                <c:pt idx="146">
                  <c:v>9032</c:v>
                </c:pt>
                <c:pt idx="147">
                  <c:v>8425</c:v>
                </c:pt>
                <c:pt idx="148">
                  <c:v>6516</c:v>
                </c:pt>
                <c:pt idx="149">
                  <c:v>6182</c:v>
                </c:pt>
                <c:pt idx="150">
                  <c:v>5117</c:v>
                </c:pt>
                <c:pt idx="151">
                  <c:v>4461</c:v>
                </c:pt>
                <c:pt idx="152">
                  <c:v>3108</c:v>
                </c:pt>
                <c:pt idx="153">
                  <c:v>2906</c:v>
                </c:pt>
                <c:pt idx="154">
                  <c:v>2275</c:v>
                </c:pt>
                <c:pt idx="155">
                  <c:v>2345</c:v>
                </c:pt>
                <c:pt idx="156">
                  <c:v>2855</c:v>
                </c:pt>
                <c:pt idx="157">
                  <c:v>3136</c:v>
                </c:pt>
                <c:pt idx="158">
                  <c:v>4503</c:v>
                </c:pt>
                <c:pt idx="159">
                  <c:v>5131</c:v>
                </c:pt>
                <c:pt idx="160">
                  <c:v>7728</c:v>
                </c:pt>
                <c:pt idx="161">
                  <c:v>8254</c:v>
                </c:pt>
                <c:pt idx="162">
                  <c:v>9933</c:v>
                </c:pt>
                <c:pt idx="163">
                  <c:v>10437</c:v>
                </c:pt>
                <c:pt idx="164">
                  <c:v>10835</c:v>
                </c:pt>
                <c:pt idx="165">
                  <c:v>10847</c:v>
                </c:pt>
                <c:pt idx="166">
                  <c:v>10821</c:v>
                </c:pt>
                <c:pt idx="167">
                  <c:v>10730</c:v>
                </c:pt>
                <c:pt idx="168">
                  <c:v>10864</c:v>
                </c:pt>
                <c:pt idx="169">
                  <c:v>10628</c:v>
                </c:pt>
                <c:pt idx="170">
                  <c:v>10447</c:v>
                </c:pt>
                <c:pt idx="171">
                  <c:v>10367</c:v>
                </c:pt>
                <c:pt idx="172">
                  <c:v>10547</c:v>
                </c:pt>
                <c:pt idx="173">
                  <c:v>10668</c:v>
                </c:pt>
                <c:pt idx="174">
                  <c:v>10429</c:v>
                </c:pt>
                <c:pt idx="175">
                  <c:v>10636</c:v>
                </c:pt>
                <c:pt idx="176">
                  <c:v>11426</c:v>
                </c:pt>
                <c:pt idx="177">
                  <c:v>11896</c:v>
                </c:pt>
                <c:pt idx="178">
                  <c:v>12538</c:v>
                </c:pt>
                <c:pt idx="179">
                  <c:v>12607</c:v>
                </c:pt>
                <c:pt idx="180">
                  <c:v>12387</c:v>
                </c:pt>
                <c:pt idx="181">
                  <c:v>11544</c:v>
                </c:pt>
                <c:pt idx="182">
                  <c:v>10935</c:v>
                </c:pt>
                <c:pt idx="183">
                  <c:v>11034</c:v>
                </c:pt>
                <c:pt idx="184">
                  <c:v>10778</c:v>
                </c:pt>
                <c:pt idx="185">
                  <c:v>10285</c:v>
                </c:pt>
                <c:pt idx="186">
                  <c:v>10053</c:v>
                </c:pt>
                <c:pt idx="187">
                  <c:v>9893</c:v>
                </c:pt>
                <c:pt idx="188">
                  <c:v>7446</c:v>
                </c:pt>
                <c:pt idx="189">
                  <c:v>6911</c:v>
                </c:pt>
                <c:pt idx="190">
                  <c:v>4782</c:v>
                </c:pt>
                <c:pt idx="191">
                  <c:v>4596</c:v>
                </c:pt>
                <c:pt idx="192">
                  <c:v>4460</c:v>
                </c:pt>
                <c:pt idx="193">
                  <c:v>4521</c:v>
                </c:pt>
                <c:pt idx="194">
                  <c:v>3430</c:v>
                </c:pt>
                <c:pt idx="195">
                  <c:v>2917</c:v>
                </c:pt>
                <c:pt idx="196">
                  <c:v>2277</c:v>
                </c:pt>
                <c:pt idx="197">
                  <c:v>2004</c:v>
                </c:pt>
                <c:pt idx="198">
                  <c:v>1441</c:v>
                </c:pt>
                <c:pt idx="199">
                  <c:v>1246</c:v>
                </c:pt>
                <c:pt idx="200">
                  <c:v>1248</c:v>
                </c:pt>
                <c:pt idx="201">
                  <c:v>1219</c:v>
                </c:pt>
                <c:pt idx="202">
                  <c:v>1359</c:v>
                </c:pt>
                <c:pt idx="203">
                  <c:v>1472</c:v>
                </c:pt>
                <c:pt idx="204">
                  <c:v>2436</c:v>
                </c:pt>
                <c:pt idx="205">
                  <c:v>2773</c:v>
                </c:pt>
                <c:pt idx="206">
                  <c:v>5927</c:v>
                </c:pt>
                <c:pt idx="207">
                  <c:v>6672</c:v>
                </c:pt>
                <c:pt idx="208">
                  <c:v>8776</c:v>
                </c:pt>
                <c:pt idx="209">
                  <c:v>9228</c:v>
                </c:pt>
                <c:pt idx="210">
                  <c:v>9386</c:v>
                </c:pt>
                <c:pt idx="211">
                  <c:v>9895</c:v>
                </c:pt>
                <c:pt idx="212">
                  <c:v>10692</c:v>
                </c:pt>
                <c:pt idx="213">
                  <c:v>10764</c:v>
                </c:pt>
                <c:pt idx="214">
                  <c:v>10890</c:v>
                </c:pt>
                <c:pt idx="215">
                  <c:v>11062</c:v>
                </c:pt>
                <c:pt idx="216">
                  <c:v>11298</c:v>
                </c:pt>
                <c:pt idx="217">
                  <c:v>11332</c:v>
                </c:pt>
                <c:pt idx="218">
                  <c:v>11104</c:v>
                </c:pt>
                <c:pt idx="219">
                  <c:v>11167</c:v>
                </c:pt>
                <c:pt idx="220">
                  <c:v>11319</c:v>
                </c:pt>
                <c:pt idx="221">
                  <c:v>11223</c:v>
                </c:pt>
                <c:pt idx="222">
                  <c:v>11145</c:v>
                </c:pt>
                <c:pt idx="223">
                  <c:v>11772</c:v>
                </c:pt>
                <c:pt idx="224">
                  <c:v>12679</c:v>
                </c:pt>
                <c:pt idx="225">
                  <c:v>13255</c:v>
                </c:pt>
                <c:pt idx="226">
                  <c:v>13515</c:v>
                </c:pt>
                <c:pt idx="227">
                  <c:v>13179</c:v>
                </c:pt>
                <c:pt idx="228">
                  <c:v>12629</c:v>
                </c:pt>
                <c:pt idx="229">
                  <c:v>12126</c:v>
                </c:pt>
                <c:pt idx="230">
                  <c:v>11677</c:v>
                </c:pt>
                <c:pt idx="231">
                  <c:v>11318</c:v>
                </c:pt>
                <c:pt idx="232">
                  <c:v>10932</c:v>
                </c:pt>
                <c:pt idx="233">
                  <c:v>10702</c:v>
                </c:pt>
                <c:pt idx="234">
                  <c:v>10840</c:v>
                </c:pt>
                <c:pt idx="235">
                  <c:v>10688</c:v>
                </c:pt>
                <c:pt idx="236">
                  <c:v>9816</c:v>
                </c:pt>
                <c:pt idx="237">
                  <c:v>9208</c:v>
                </c:pt>
                <c:pt idx="238">
                  <c:v>8081</c:v>
                </c:pt>
                <c:pt idx="239">
                  <c:v>7993</c:v>
                </c:pt>
              </c:numCache>
            </c:numRef>
          </c:val>
          <c:extLst>
            <c:ext xmlns:c16="http://schemas.microsoft.com/office/drawing/2014/chart" uri="{C3380CC4-5D6E-409C-BE32-E72D297353CC}">
              <c16:uniqueId val="{00000004-9A3E-4D2C-80F4-5FDA6719C44D}"/>
            </c:ext>
          </c:extLst>
        </c:ser>
        <c:ser>
          <c:idx val="5"/>
          <c:order val="5"/>
          <c:tx>
            <c:strRef>
              <c:f>'[Charts CLEAN (2).xlsx]Sheet20'!$AG$4</c:f>
              <c:strCache>
                <c:ptCount val="1"/>
                <c:pt idx="0">
                  <c:v>Import</c:v>
                </c:pt>
              </c:strCache>
            </c:strRef>
          </c:tx>
          <c:spPr>
            <a:solidFill>
              <a:schemeClr val="dk1">
                <a:tint val="60000"/>
              </a:schemeClr>
            </a:solidFill>
            <a:ln>
              <a:noFill/>
            </a:ln>
            <a:effectLst/>
          </c:spPr>
          <c:cat>
            <c:numRef>
              <c:f>'[Charts CLEAN (2).xlsx]Sheet20'!$AA$5:$AA$244</c:f>
              <c:numCache>
                <c:formatCode>h:mm</c:formatCode>
                <c:ptCount val="240"/>
                <c:pt idx="0">
                  <c:v>0</c:v>
                </c:pt>
                <c:pt idx="1">
                  <c:v>2.0833333333333332E-2</c:v>
                </c:pt>
                <c:pt idx="2">
                  <c:v>4.1666666666666664E-2</c:v>
                </c:pt>
                <c:pt idx="3">
                  <c:v>6.25E-2</c:v>
                </c:pt>
                <c:pt idx="4">
                  <c:v>8.3333333333333301E-2</c:v>
                </c:pt>
                <c:pt idx="5">
                  <c:v>0.104166666666667</c:v>
                </c:pt>
                <c:pt idx="6">
                  <c:v>0.125</c:v>
                </c:pt>
                <c:pt idx="7">
                  <c:v>0.14583333333333301</c:v>
                </c:pt>
                <c:pt idx="8">
                  <c:v>0.16666666666666699</c:v>
                </c:pt>
                <c:pt idx="9">
                  <c:v>0.1875</c:v>
                </c:pt>
                <c:pt idx="10">
                  <c:v>0.20833333333333301</c:v>
                </c:pt>
                <c:pt idx="11">
                  <c:v>0.22916666666666699</c:v>
                </c:pt>
                <c:pt idx="12">
                  <c:v>0.25</c:v>
                </c:pt>
                <c:pt idx="13">
                  <c:v>0.27083333333333298</c:v>
                </c:pt>
                <c:pt idx="14">
                  <c:v>0.29166666666666702</c:v>
                </c:pt>
                <c:pt idx="15">
                  <c:v>0.3125</c:v>
                </c:pt>
                <c:pt idx="16">
                  <c:v>0.33333333333333298</c:v>
                </c:pt>
                <c:pt idx="17">
                  <c:v>0.35416666666666702</c:v>
                </c:pt>
                <c:pt idx="18">
                  <c:v>0.375</c:v>
                </c:pt>
                <c:pt idx="19">
                  <c:v>0.39583333333333298</c:v>
                </c:pt>
                <c:pt idx="20">
                  <c:v>0.41666666666666702</c:v>
                </c:pt>
                <c:pt idx="21">
                  <c:v>0.4375</c:v>
                </c:pt>
                <c:pt idx="22">
                  <c:v>0.45833333333333298</c:v>
                </c:pt>
                <c:pt idx="23">
                  <c:v>0.47916666666666702</c:v>
                </c:pt>
                <c:pt idx="24">
                  <c:v>0.5</c:v>
                </c:pt>
                <c:pt idx="25">
                  <c:v>0.52083333333333304</c:v>
                </c:pt>
                <c:pt idx="26">
                  <c:v>0.54166666666666696</c:v>
                </c:pt>
                <c:pt idx="27">
                  <c:v>0.5625</c:v>
                </c:pt>
                <c:pt idx="28">
                  <c:v>0.58333333333333304</c:v>
                </c:pt>
                <c:pt idx="29">
                  <c:v>0.60416666666666696</c:v>
                </c:pt>
                <c:pt idx="30">
                  <c:v>0.625</c:v>
                </c:pt>
                <c:pt idx="31">
                  <c:v>0.64583333333333304</c:v>
                </c:pt>
                <c:pt idx="32">
                  <c:v>0.66666666666666696</c:v>
                </c:pt>
                <c:pt idx="33">
                  <c:v>0.6875</c:v>
                </c:pt>
                <c:pt idx="34">
                  <c:v>0.70833333333333304</c:v>
                </c:pt>
                <c:pt idx="35">
                  <c:v>0.72916666666666696</c:v>
                </c:pt>
                <c:pt idx="36">
                  <c:v>0.75</c:v>
                </c:pt>
                <c:pt idx="37">
                  <c:v>0.77083333333333304</c:v>
                </c:pt>
                <c:pt idx="38">
                  <c:v>0.79166666666666696</c:v>
                </c:pt>
                <c:pt idx="39">
                  <c:v>0.8125</c:v>
                </c:pt>
                <c:pt idx="40">
                  <c:v>0.83333333333333304</c:v>
                </c:pt>
                <c:pt idx="41">
                  <c:v>0.85416666666666696</c:v>
                </c:pt>
                <c:pt idx="42">
                  <c:v>0.875</c:v>
                </c:pt>
                <c:pt idx="43">
                  <c:v>0.89583333333333304</c:v>
                </c:pt>
                <c:pt idx="44">
                  <c:v>0.91666666666666696</c:v>
                </c:pt>
                <c:pt idx="45">
                  <c:v>0.9375</c:v>
                </c:pt>
                <c:pt idx="46">
                  <c:v>0.95833333333333304</c:v>
                </c:pt>
                <c:pt idx="47">
                  <c:v>0.97916666666666696</c:v>
                </c:pt>
                <c:pt idx="48">
                  <c:v>1</c:v>
                </c:pt>
                <c:pt idx="49">
                  <c:v>1.0208333333333299</c:v>
                </c:pt>
                <c:pt idx="50">
                  <c:v>1.0416666666666701</c:v>
                </c:pt>
                <c:pt idx="51">
                  <c:v>1.0625</c:v>
                </c:pt>
                <c:pt idx="52">
                  <c:v>1.0833333333333299</c:v>
                </c:pt>
                <c:pt idx="53">
                  <c:v>1.1041666666666701</c:v>
                </c:pt>
                <c:pt idx="54">
                  <c:v>1.125</c:v>
                </c:pt>
                <c:pt idx="55">
                  <c:v>1.1458333333333299</c:v>
                </c:pt>
                <c:pt idx="56">
                  <c:v>1.1666666666666701</c:v>
                </c:pt>
                <c:pt idx="57">
                  <c:v>1.1875</c:v>
                </c:pt>
                <c:pt idx="58">
                  <c:v>1.2083333333333299</c:v>
                </c:pt>
                <c:pt idx="59">
                  <c:v>1.2291666666666701</c:v>
                </c:pt>
                <c:pt idx="60">
                  <c:v>1.25</c:v>
                </c:pt>
                <c:pt idx="61">
                  <c:v>1.2708333333333299</c:v>
                </c:pt>
                <c:pt idx="62">
                  <c:v>1.2916666666666701</c:v>
                </c:pt>
                <c:pt idx="63">
                  <c:v>1.3125</c:v>
                </c:pt>
                <c:pt idx="64">
                  <c:v>1.3333333333333299</c:v>
                </c:pt>
                <c:pt idx="65">
                  <c:v>1.3541666666666701</c:v>
                </c:pt>
                <c:pt idx="66">
                  <c:v>1.375</c:v>
                </c:pt>
                <c:pt idx="67">
                  <c:v>1.3958333333333299</c:v>
                </c:pt>
                <c:pt idx="68">
                  <c:v>1.4166666666666701</c:v>
                </c:pt>
                <c:pt idx="69">
                  <c:v>1.4375</c:v>
                </c:pt>
                <c:pt idx="70">
                  <c:v>1.4583333333333299</c:v>
                </c:pt>
                <c:pt idx="71">
                  <c:v>1.4791666666666701</c:v>
                </c:pt>
                <c:pt idx="72">
                  <c:v>1.5</c:v>
                </c:pt>
                <c:pt idx="73">
                  <c:v>1.5208333333333299</c:v>
                </c:pt>
                <c:pt idx="74">
                  <c:v>1.5416666666666701</c:v>
                </c:pt>
                <c:pt idx="75">
                  <c:v>1.5625</c:v>
                </c:pt>
                <c:pt idx="76">
                  <c:v>1.5833333333333299</c:v>
                </c:pt>
                <c:pt idx="77">
                  <c:v>1.6041666666666701</c:v>
                </c:pt>
                <c:pt idx="78">
                  <c:v>1.625</c:v>
                </c:pt>
                <c:pt idx="79">
                  <c:v>1.6458333333333299</c:v>
                </c:pt>
                <c:pt idx="80">
                  <c:v>1.6666666666666701</c:v>
                </c:pt>
                <c:pt idx="81">
                  <c:v>1.6875</c:v>
                </c:pt>
                <c:pt idx="82">
                  <c:v>1.7083333333333299</c:v>
                </c:pt>
                <c:pt idx="83">
                  <c:v>1.7291666666666701</c:v>
                </c:pt>
                <c:pt idx="84">
                  <c:v>1.75</c:v>
                </c:pt>
                <c:pt idx="85">
                  <c:v>1.7708333333333299</c:v>
                </c:pt>
                <c:pt idx="86">
                  <c:v>1.7916666666666701</c:v>
                </c:pt>
                <c:pt idx="87">
                  <c:v>1.8125</c:v>
                </c:pt>
                <c:pt idx="88">
                  <c:v>1.8333333333333299</c:v>
                </c:pt>
                <c:pt idx="89">
                  <c:v>1.8541666666666701</c:v>
                </c:pt>
                <c:pt idx="90">
                  <c:v>1.875</c:v>
                </c:pt>
                <c:pt idx="91">
                  <c:v>1.8958333333333299</c:v>
                </c:pt>
                <c:pt idx="92">
                  <c:v>1.9166666666666701</c:v>
                </c:pt>
                <c:pt idx="93">
                  <c:v>1.9375</c:v>
                </c:pt>
                <c:pt idx="94">
                  <c:v>1.9583333333333299</c:v>
                </c:pt>
                <c:pt idx="95">
                  <c:v>1.9791666666666701</c:v>
                </c:pt>
                <c:pt idx="96">
                  <c:v>2</c:v>
                </c:pt>
                <c:pt idx="97">
                  <c:v>2.0208333333333299</c:v>
                </c:pt>
                <c:pt idx="98">
                  <c:v>2.0416666666666701</c:v>
                </c:pt>
                <c:pt idx="99">
                  <c:v>2.0625</c:v>
                </c:pt>
                <c:pt idx="100">
                  <c:v>2.0833333333333299</c:v>
                </c:pt>
                <c:pt idx="101">
                  <c:v>2.1041666666666701</c:v>
                </c:pt>
                <c:pt idx="102">
                  <c:v>2.125</c:v>
                </c:pt>
                <c:pt idx="103">
                  <c:v>2.1458333333333299</c:v>
                </c:pt>
                <c:pt idx="104">
                  <c:v>2.1666666666666701</c:v>
                </c:pt>
                <c:pt idx="105">
                  <c:v>2.1875</c:v>
                </c:pt>
                <c:pt idx="106">
                  <c:v>2.2083333333333299</c:v>
                </c:pt>
                <c:pt idx="107">
                  <c:v>2.2291666666666701</c:v>
                </c:pt>
                <c:pt idx="108">
                  <c:v>2.25</c:v>
                </c:pt>
                <c:pt idx="109">
                  <c:v>2.2708333333333299</c:v>
                </c:pt>
                <c:pt idx="110">
                  <c:v>2.2916666666666701</c:v>
                </c:pt>
                <c:pt idx="111">
                  <c:v>2.3125</c:v>
                </c:pt>
                <c:pt idx="112">
                  <c:v>2.3333333333333299</c:v>
                </c:pt>
                <c:pt idx="113">
                  <c:v>2.3541666666666701</c:v>
                </c:pt>
                <c:pt idx="114">
                  <c:v>2.375</c:v>
                </c:pt>
                <c:pt idx="115">
                  <c:v>2.3958333333333299</c:v>
                </c:pt>
                <c:pt idx="116">
                  <c:v>2.4166666666666701</c:v>
                </c:pt>
                <c:pt idx="117">
                  <c:v>2.4375</c:v>
                </c:pt>
                <c:pt idx="118">
                  <c:v>2.4583333333333299</c:v>
                </c:pt>
                <c:pt idx="119">
                  <c:v>2.4791666666666701</c:v>
                </c:pt>
                <c:pt idx="120">
                  <c:v>2.5</c:v>
                </c:pt>
                <c:pt idx="121">
                  <c:v>2.5208333333333299</c:v>
                </c:pt>
                <c:pt idx="122">
                  <c:v>2.5416666666666701</c:v>
                </c:pt>
                <c:pt idx="123">
                  <c:v>2.5625</c:v>
                </c:pt>
                <c:pt idx="124">
                  <c:v>2.5833333333333299</c:v>
                </c:pt>
                <c:pt idx="125">
                  <c:v>2.6041666666666701</c:v>
                </c:pt>
                <c:pt idx="126">
                  <c:v>2.625</c:v>
                </c:pt>
                <c:pt idx="127">
                  <c:v>2.6458333333333299</c:v>
                </c:pt>
                <c:pt idx="128">
                  <c:v>2.6666666666666701</c:v>
                </c:pt>
                <c:pt idx="129">
                  <c:v>2.6875</c:v>
                </c:pt>
                <c:pt idx="130">
                  <c:v>2.7083333333333299</c:v>
                </c:pt>
                <c:pt idx="131">
                  <c:v>2.7291666666666701</c:v>
                </c:pt>
                <c:pt idx="132">
                  <c:v>2.75</c:v>
                </c:pt>
                <c:pt idx="133">
                  <c:v>2.7708333333333299</c:v>
                </c:pt>
                <c:pt idx="134">
                  <c:v>2.7916666666666701</c:v>
                </c:pt>
                <c:pt idx="135">
                  <c:v>2.8125</c:v>
                </c:pt>
                <c:pt idx="136">
                  <c:v>2.8333333333333299</c:v>
                </c:pt>
                <c:pt idx="137">
                  <c:v>2.8541666666666701</c:v>
                </c:pt>
                <c:pt idx="138">
                  <c:v>2.875</c:v>
                </c:pt>
                <c:pt idx="139">
                  <c:v>2.8958333333333299</c:v>
                </c:pt>
                <c:pt idx="140">
                  <c:v>2.9166666666666701</c:v>
                </c:pt>
                <c:pt idx="141">
                  <c:v>2.9375</c:v>
                </c:pt>
                <c:pt idx="142">
                  <c:v>2.9583333333333299</c:v>
                </c:pt>
                <c:pt idx="143">
                  <c:v>2.9791666666666701</c:v>
                </c:pt>
                <c:pt idx="144">
                  <c:v>3</c:v>
                </c:pt>
                <c:pt idx="145">
                  <c:v>3.0208333333333299</c:v>
                </c:pt>
                <c:pt idx="146">
                  <c:v>3.0416666666666701</c:v>
                </c:pt>
                <c:pt idx="147">
                  <c:v>3.0625</c:v>
                </c:pt>
                <c:pt idx="148">
                  <c:v>3.0833333333333299</c:v>
                </c:pt>
                <c:pt idx="149">
                  <c:v>3.1041666666666701</c:v>
                </c:pt>
                <c:pt idx="150">
                  <c:v>3.125</c:v>
                </c:pt>
                <c:pt idx="151">
                  <c:v>3.1458333333333299</c:v>
                </c:pt>
                <c:pt idx="152">
                  <c:v>3.1666666666666701</c:v>
                </c:pt>
                <c:pt idx="153">
                  <c:v>3.1875</c:v>
                </c:pt>
                <c:pt idx="154">
                  <c:v>3.2083333333333299</c:v>
                </c:pt>
                <c:pt idx="155">
                  <c:v>3.2291666666666701</c:v>
                </c:pt>
                <c:pt idx="156">
                  <c:v>3.25</c:v>
                </c:pt>
                <c:pt idx="157">
                  <c:v>3.2708333333333299</c:v>
                </c:pt>
                <c:pt idx="158">
                  <c:v>3.2916666666666701</c:v>
                </c:pt>
                <c:pt idx="159">
                  <c:v>3.3125</c:v>
                </c:pt>
                <c:pt idx="160">
                  <c:v>3.3333333333333299</c:v>
                </c:pt>
                <c:pt idx="161">
                  <c:v>3.3541666666666701</c:v>
                </c:pt>
                <c:pt idx="162">
                  <c:v>3.375</c:v>
                </c:pt>
                <c:pt idx="163">
                  <c:v>3.3958333333333299</c:v>
                </c:pt>
                <c:pt idx="164">
                  <c:v>3.4166666666666701</c:v>
                </c:pt>
                <c:pt idx="165">
                  <c:v>3.4375</c:v>
                </c:pt>
                <c:pt idx="166">
                  <c:v>3.4583333333333299</c:v>
                </c:pt>
                <c:pt idx="167">
                  <c:v>3.4791666666666701</c:v>
                </c:pt>
                <c:pt idx="168">
                  <c:v>3.5</c:v>
                </c:pt>
                <c:pt idx="169">
                  <c:v>3.5208333333333299</c:v>
                </c:pt>
                <c:pt idx="170">
                  <c:v>3.5416666666666701</c:v>
                </c:pt>
                <c:pt idx="171">
                  <c:v>3.5625</c:v>
                </c:pt>
                <c:pt idx="172">
                  <c:v>3.5833333333333299</c:v>
                </c:pt>
                <c:pt idx="173">
                  <c:v>3.6041666666666701</c:v>
                </c:pt>
                <c:pt idx="174">
                  <c:v>3.625</c:v>
                </c:pt>
                <c:pt idx="175">
                  <c:v>3.6458333333333299</c:v>
                </c:pt>
                <c:pt idx="176">
                  <c:v>3.6666666666666701</c:v>
                </c:pt>
                <c:pt idx="177">
                  <c:v>3.6875</c:v>
                </c:pt>
                <c:pt idx="178">
                  <c:v>3.7083333333333299</c:v>
                </c:pt>
                <c:pt idx="179">
                  <c:v>3.7291666666666701</c:v>
                </c:pt>
                <c:pt idx="180">
                  <c:v>3.75</c:v>
                </c:pt>
                <c:pt idx="181">
                  <c:v>3.7708333333333299</c:v>
                </c:pt>
                <c:pt idx="182">
                  <c:v>3.7916666666666701</c:v>
                </c:pt>
                <c:pt idx="183">
                  <c:v>3.8125</c:v>
                </c:pt>
                <c:pt idx="184">
                  <c:v>3.8333333333333299</c:v>
                </c:pt>
                <c:pt idx="185">
                  <c:v>3.8541666666666701</c:v>
                </c:pt>
                <c:pt idx="186">
                  <c:v>3.875</c:v>
                </c:pt>
                <c:pt idx="187">
                  <c:v>3.8958333333333299</c:v>
                </c:pt>
                <c:pt idx="188">
                  <c:v>3.9166666666666701</c:v>
                </c:pt>
                <c:pt idx="189">
                  <c:v>3.9375</c:v>
                </c:pt>
                <c:pt idx="190">
                  <c:v>3.9583333333333299</c:v>
                </c:pt>
                <c:pt idx="191">
                  <c:v>3.9791666666666701</c:v>
                </c:pt>
                <c:pt idx="192">
                  <c:v>4</c:v>
                </c:pt>
                <c:pt idx="193">
                  <c:v>4.0208333333333304</c:v>
                </c:pt>
                <c:pt idx="194">
                  <c:v>4.0416666666666696</c:v>
                </c:pt>
                <c:pt idx="195">
                  <c:v>4.0625</c:v>
                </c:pt>
                <c:pt idx="196">
                  <c:v>4.0833333333333304</c:v>
                </c:pt>
                <c:pt idx="197">
                  <c:v>4.1041666666666696</c:v>
                </c:pt>
                <c:pt idx="198">
                  <c:v>4.125</c:v>
                </c:pt>
                <c:pt idx="199">
                  <c:v>4.1458333333333304</c:v>
                </c:pt>
                <c:pt idx="200">
                  <c:v>4.1666666666666696</c:v>
                </c:pt>
                <c:pt idx="201">
                  <c:v>4.1875</c:v>
                </c:pt>
                <c:pt idx="202">
                  <c:v>4.2083333333333304</c:v>
                </c:pt>
                <c:pt idx="203">
                  <c:v>4.2291666666666696</c:v>
                </c:pt>
                <c:pt idx="204">
                  <c:v>4.25</c:v>
                </c:pt>
                <c:pt idx="205">
                  <c:v>4.2708333333333304</c:v>
                </c:pt>
                <c:pt idx="206">
                  <c:v>4.2916666666666696</c:v>
                </c:pt>
                <c:pt idx="207">
                  <c:v>4.3125</c:v>
                </c:pt>
                <c:pt idx="208">
                  <c:v>4.3333333333333304</c:v>
                </c:pt>
                <c:pt idx="209">
                  <c:v>4.3541666666666696</c:v>
                </c:pt>
                <c:pt idx="210">
                  <c:v>4.375</c:v>
                </c:pt>
                <c:pt idx="211">
                  <c:v>4.3958333333333304</c:v>
                </c:pt>
                <c:pt idx="212">
                  <c:v>4.4166666666666696</c:v>
                </c:pt>
                <c:pt idx="213">
                  <c:v>4.4375</c:v>
                </c:pt>
                <c:pt idx="214">
                  <c:v>4.4583333333333304</c:v>
                </c:pt>
                <c:pt idx="215">
                  <c:v>4.4791666666666696</c:v>
                </c:pt>
                <c:pt idx="216">
                  <c:v>4.5</c:v>
                </c:pt>
                <c:pt idx="217">
                  <c:v>4.5208333333333304</c:v>
                </c:pt>
                <c:pt idx="218">
                  <c:v>4.5416666666666696</c:v>
                </c:pt>
                <c:pt idx="219">
                  <c:v>4.5625</c:v>
                </c:pt>
                <c:pt idx="220">
                  <c:v>4.5833333333333304</c:v>
                </c:pt>
                <c:pt idx="221">
                  <c:v>4.6041666666666696</c:v>
                </c:pt>
                <c:pt idx="222">
                  <c:v>4.625</c:v>
                </c:pt>
                <c:pt idx="223">
                  <c:v>4.6458333333333304</c:v>
                </c:pt>
                <c:pt idx="224">
                  <c:v>4.6666666666666696</c:v>
                </c:pt>
                <c:pt idx="225">
                  <c:v>4.6875</c:v>
                </c:pt>
                <c:pt idx="226">
                  <c:v>4.7083333333333304</c:v>
                </c:pt>
                <c:pt idx="227">
                  <c:v>4.7291666666666696</c:v>
                </c:pt>
                <c:pt idx="228">
                  <c:v>4.75</c:v>
                </c:pt>
                <c:pt idx="229">
                  <c:v>4.7708333333333304</c:v>
                </c:pt>
                <c:pt idx="230">
                  <c:v>4.7916666666666696</c:v>
                </c:pt>
                <c:pt idx="231">
                  <c:v>4.8125</c:v>
                </c:pt>
                <c:pt idx="232">
                  <c:v>4.8333333333333304</c:v>
                </c:pt>
                <c:pt idx="233">
                  <c:v>4.8541666666666696</c:v>
                </c:pt>
                <c:pt idx="234">
                  <c:v>4.875</c:v>
                </c:pt>
                <c:pt idx="235">
                  <c:v>4.8958333333333304</c:v>
                </c:pt>
                <c:pt idx="236">
                  <c:v>4.9166666666666696</c:v>
                </c:pt>
                <c:pt idx="237">
                  <c:v>4.9375</c:v>
                </c:pt>
                <c:pt idx="238">
                  <c:v>4.9583333333333304</c:v>
                </c:pt>
                <c:pt idx="239">
                  <c:v>4.9791666666666696</c:v>
                </c:pt>
              </c:numCache>
            </c:numRef>
          </c:cat>
          <c:val>
            <c:numRef>
              <c:f>'[Charts CLEAN (2).xlsx]Sheet20'!$AG$5:$AG$244</c:f>
              <c:numCache>
                <c:formatCode>General</c:formatCode>
                <c:ptCount val="240"/>
                <c:pt idx="0">
                  <c:v>8212</c:v>
                </c:pt>
                <c:pt idx="1">
                  <c:v>8573</c:v>
                </c:pt>
                <c:pt idx="2">
                  <c:v>8014</c:v>
                </c:pt>
                <c:pt idx="3">
                  <c:v>7868</c:v>
                </c:pt>
                <c:pt idx="4">
                  <c:v>7128</c:v>
                </c:pt>
                <c:pt idx="5">
                  <c:v>6611</c:v>
                </c:pt>
                <c:pt idx="6">
                  <c:v>5543</c:v>
                </c:pt>
                <c:pt idx="7">
                  <c:v>5209</c:v>
                </c:pt>
                <c:pt idx="8">
                  <c:v>4603</c:v>
                </c:pt>
                <c:pt idx="9">
                  <c:v>4898</c:v>
                </c:pt>
                <c:pt idx="10">
                  <c:v>4359</c:v>
                </c:pt>
                <c:pt idx="11">
                  <c:v>4488</c:v>
                </c:pt>
                <c:pt idx="12">
                  <c:v>4704</c:v>
                </c:pt>
                <c:pt idx="13">
                  <c:v>4678</c:v>
                </c:pt>
                <c:pt idx="14">
                  <c:v>5160</c:v>
                </c:pt>
                <c:pt idx="15">
                  <c:v>5514</c:v>
                </c:pt>
                <c:pt idx="16">
                  <c:v>6735</c:v>
                </c:pt>
                <c:pt idx="17">
                  <c:v>6721</c:v>
                </c:pt>
                <c:pt idx="18">
                  <c:v>7003</c:v>
                </c:pt>
                <c:pt idx="19">
                  <c:v>6682</c:v>
                </c:pt>
                <c:pt idx="20">
                  <c:v>6124</c:v>
                </c:pt>
                <c:pt idx="21">
                  <c:v>5947</c:v>
                </c:pt>
                <c:pt idx="22">
                  <c:v>6887</c:v>
                </c:pt>
                <c:pt idx="23">
                  <c:v>7032</c:v>
                </c:pt>
                <c:pt idx="24">
                  <c:v>7088</c:v>
                </c:pt>
                <c:pt idx="25">
                  <c:v>7244</c:v>
                </c:pt>
                <c:pt idx="26">
                  <c:v>7740</c:v>
                </c:pt>
                <c:pt idx="27">
                  <c:v>7760</c:v>
                </c:pt>
                <c:pt idx="28">
                  <c:v>7046</c:v>
                </c:pt>
                <c:pt idx="29">
                  <c:v>6795</c:v>
                </c:pt>
                <c:pt idx="30">
                  <c:v>5564</c:v>
                </c:pt>
                <c:pt idx="31">
                  <c:v>5787</c:v>
                </c:pt>
                <c:pt idx="32">
                  <c:v>7297</c:v>
                </c:pt>
                <c:pt idx="33">
                  <c:v>8007</c:v>
                </c:pt>
                <c:pt idx="34">
                  <c:v>9629</c:v>
                </c:pt>
                <c:pt idx="35">
                  <c:v>9755</c:v>
                </c:pt>
                <c:pt idx="36">
                  <c:v>10400</c:v>
                </c:pt>
                <c:pt idx="37">
                  <c:v>10398</c:v>
                </c:pt>
                <c:pt idx="38">
                  <c:v>10794</c:v>
                </c:pt>
                <c:pt idx="39">
                  <c:v>10635</c:v>
                </c:pt>
                <c:pt idx="40">
                  <c:v>10685</c:v>
                </c:pt>
                <c:pt idx="41">
                  <c:v>10538</c:v>
                </c:pt>
                <c:pt idx="42">
                  <c:v>11076</c:v>
                </c:pt>
                <c:pt idx="43">
                  <c:v>11037</c:v>
                </c:pt>
                <c:pt idx="44">
                  <c:v>10973</c:v>
                </c:pt>
                <c:pt idx="45">
                  <c:v>10736</c:v>
                </c:pt>
                <c:pt idx="46">
                  <c:v>10641</c:v>
                </c:pt>
                <c:pt idx="47">
                  <c:v>10613</c:v>
                </c:pt>
                <c:pt idx="48">
                  <c:v>10386</c:v>
                </c:pt>
                <c:pt idx="49">
                  <c:v>10232</c:v>
                </c:pt>
                <c:pt idx="50">
                  <c:v>10039</c:v>
                </c:pt>
                <c:pt idx="51">
                  <c:v>10016</c:v>
                </c:pt>
                <c:pt idx="52">
                  <c:v>9784</c:v>
                </c:pt>
                <c:pt idx="53">
                  <c:v>9586</c:v>
                </c:pt>
                <c:pt idx="54">
                  <c:v>9471</c:v>
                </c:pt>
                <c:pt idx="55">
                  <c:v>9433</c:v>
                </c:pt>
                <c:pt idx="56">
                  <c:v>8677</c:v>
                </c:pt>
                <c:pt idx="57">
                  <c:v>8481</c:v>
                </c:pt>
                <c:pt idx="58">
                  <c:v>7165</c:v>
                </c:pt>
                <c:pt idx="59">
                  <c:v>6993</c:v>
                </c:pt>
                <c:pt idx="60">
                  <c:v>7395</c:v>
                </c:pt>
                <c:pt idx="61">
                  <c:v>7601</c:v>
                </c:pt>
                <c:pt idx="62">
                  <c:v>9636</c:v>
                </c:pt>
                <c:pt idx="63">
                  <c:v>10047</c:v>
                </c:pt>
                <c:pt idx="64">
                  <c:v>11546</c:v>
                </c:pt>
                <c:pt idx="65">
                  <c:v>11639</c:v>
                </c:pt>
                <c:pt idx="66">
                  <c:v>11820</c:v>
                </c:pt>
                <c:pt idx="67">
                  <c:v>11898</c:v>
                </c:pt>
                <c:pt idx="68">
                  <c:v>11717</c:v>
                </c:pt>
                <c:pt idx="69">
                  <c:v>11668</c:v>
                </c:pt>
                <c:pt idx="70">
                  <c:v>11775</c:v>
                </c:pt>
                <c:pt idx="71">
                  <c:v>12180</c:v>
                </c:pt>
                <c:pt idx="72">
                  <c:v>12421</c:v>
                </c:pt>
                <c:pt idx="73">
                  <c:v>12586</c:v>
                </c:pt>
                <c:pt idx="74">
                  <c:v>12565</c:v>
                </c:pt>
                <c:pt idx="75">
                  <c:v>12672</c:v>
                </c:pt>
                <c:pt idx="76">
                  <c:v>12701</c:v>
                </c:pt>
                <c:pt idx="77">
                  <c:v>12644</c:v>
                </c:pt>
                <c:pt idx="78">
                  <c:v>12286</c:v>
                </c:pt>
                <c:pt idx="79">
                  <c:v>12416</c:v>
                </c:pt>
                <c:pt idx="80">
                  <c:v>13087</c:v>
                </c:pt>
                <c:pt idx="81">
                  <c:v>13622</c:v>
                </c:pt>
                <c:pt idx="82">
                  <c:v>13866</c:v>
                </c:pt>
                <c:pt idx="83">
                  <c:v>13852</c:v>
                </c:pt>
                <c:pt idx="84">
                  <c:v>13569</c:v>
                </c:pt>
                <c:pt idx="85">
                  <c:v>13225</c:v>
                </c:pt>
                <c:pt idx="86">
                  <c:v>12600</c:v>
                </c:pt>
                <c:pt idx="87">
                  <c:v>12114</c:v>
                </c:pt>
                <c:pt idx="88">
                  <c:v>11962</c:v>
                </c:pt>
                <c:pt idx="89">
                  <c:v>11641</c:v>
                </c:pt>
                <c:pt idx="90">
                  <c:v>10101</c:v>
                </c:pt>
                <c:pt idx="91">
                  <c:v>9763</c:v>
                </c:pt>
                <c:pt idx="92">
                  <c:v>9740</c:v>
                </c:pt>
                <c:pt idx="93">
                  <c:v>9764</c:v>
                </c:pt>
                <c:pt idx="94">
                  <c:v>9754</c:v>
                </c:pt>
                <c:pt idx="95">
                  <c:v>9583</c:v>
                </c:pt>
                <c:pt idx="96">
                  <c:v>8842</c:v>
                </c:pt>
                <c:pt idx="97">
                  <c:v>8912</c:v>
                </c:pt>
                <c:pt idx="98">
                  <c:v>8897</c:v>
                </c:pt>
                <c:pt idx="99">
                  <c:v>8898</c:v>
                </c:pt>
                <c:pt idx="100">
                  <c:v>8322</c:v>
                </c:pt>
                <c:pt idx="101">
                  <c:v>8219</c:v>
                </c:pt>
                <c:pt idx="102">
                  <c:v>7250</c:v>
                </c:pt>
                <c:pt idx="103">
                  <c:v>7193</c:v>
                </c:pt>
                <c:pt idx="104">
                  <c:v>6625</c:v>
                </c:pt>
                <c:pt idx="105">
                  <c:v>6659</c:v>
                </c:pt>
                <c:pt idx="106">
                  <c:v>5454</c:v>
                </c:pt>
                <c:pt idx="107">
                  <c:v>5251</c:v>
                </c:pt>
                <c:pt idx="108">
                  <c:v>6530</c:v>
                </c:pt>
                <c:pt idx="109">
                  <c:v>6483</c:v>
                </c:pt>
                <c:pt idx="110">
                  <c:v>8366</c:v>
                </c:pt>
                <c:pt idx="111">
                  <c:v>8690</c:v>
                </c:pt>
                <c:pt idx="112">
                  <c:v>10053</c:v>
                </c:pt>
                <c:pt idx="113">
                  <c:v>10241</c:v>
                </c:pt>
                <c:pt idx="114">
                  <c:v>10477</c:v>
                </c:pt>
                <c:pt idx="115">
                  <c:v>10438</c:v>
                </c:pt>
                <c:pt idx="116">
                  <c:v>9661</c:v>
                </c:pt>
                <c:pt idx="117">
                  <c:v>9637</c:v>
                </c:pt>
                <c:pt idx="118">
                  <c:v>9307</c:v>
                </c:pt>
                <c:pt idx="119">
                  <c:v>9335</c:v>
                </c:pt>
                <c:pt idx="120">
                  <c:v>9323</c:v>
                </c:pt>
                <c:pt idx="121">
                  <c:v>9400</c:v>
                </c:pt>
                <c:pt idx="122">
                  <c:v>10154</c:v>
                </c:pt>
                <c:pt idx="123">
                  <c:v>10672</c:v>
                </c:pt>
                <c:pt idx="124">
                  <c:v>10691</c:v>
                </c:pt>
                <c:pt idx="125">
                  <c:v>10964</c:v>
                </c:pt>
                <c:pt idx="126">
                  <c:v>11322</c:v>
                </c:pt>
                <c:pt idx="127">
                  <c:v>11537</c:v>
                </c:pt>
                <c:pt idx="128">
                  <c:v>12847</c:v>
                </c:pt>
                <c:pt idx="129">
                  <c:v>13349</c:v>
                </c:pt>
                <c:pt idx="130">
                  <c:v>13308</c:v>
                </c:pt>
                <c:pt idx="131">
                  <c:v>13263</c:v>
                </c:pt>
                <c:pt idx="132">
                  <c:v>12384</c:v>
                </c:pt>
                <c:pt idx="133">
                  <c:v>12077</c:v>
                </c:pt>
                <c:pt idx="134">
                  <c:v>10596</c:v>
                </c:pt>
                <c:pt idx="135">
                  <c:v>9707</c:v>
                </c:pt>
                <c:pt idx="136">
                  <c:v>7768</c:v>
                </c:pt>
                <c:pt idx="137">
                  <c:v>7261</c:v>
                </c:pt>
                <c:pt idx="138">
                  <c:v>7126</c:v>
                </c:pt>
                <c:pt idx="139">
                  <c:v>6960</c:v>
                </c:pt>
                <c:pt idx="140">
                  <c:v>7073</c:v>
                </c:pt>
                <c:pt idx="141">
                  <c:v>7287</c:v>
                </c:pt>
                <c:pt idx="142">
                  <c:v>9630</c:v>
                </c:pt>
                <c:pt idx="143">
                  <c:v>9731</c:v>
                </c:pt>
                <c:pt idx="144">
                  <c:v>10287</c:v>
                </c:pt>
                <c:pt idx="145">
                  <c:v>10430</c:v>
                </c:pt>
                <c:pt idx="146">
                  <c:v>9032</c:v>
                </c:pt>
                <c:pt idx="147">
                  <c:v>8425</c:v>
                </c:pt>
                <c:pt idx="148">
                  <c:v>6516</c:v>
                </c:pt>
                <c:pt idx="149">
                  <c:v>6182</c:v>
                </c:pt>
                <c:pt idx="150">
                  <c:v>5117</c:v>
                </c:pt>
                <c:pt idx="151">
                  <c:v>4461</c:v>
                </c:pt>
                <c:pt idx="152">
                  <c:v>3108</c:v>
                </c:pt>
                <c:pt idx="153">
                  <c:v>2906</c:v>
                </c:pt>
                <c:pt idx="154">
                  <c:v>2275</c:v>
                </c:pt>
                <c:pt idx="155">
                  <c:v>2345</c:v>
                </c:pt>
                <c:pt idx="156">
                  <c:v>2855</c:v>
                </c:pt>
                <c:pt idx="157">
                  <c:v>3136</c:v>
                </c:pt>
                <c:pt idx="158">
                  <c:v>4440</c:v>
                </c:pt>
                <c:pt idx="159">
                  <c:v>5131</c:v>
                </c:pt>
                <c:pt idx="160">
                  <c:v>7661</c:v>
                </c:pt>
                <c:pt idx="161">
                  <c:v>8067</c:v>
                </c:pt>
                <c:pt idx="162">
                  <c:v>9805</c:v>
                </c:pt>
                <c:pt idx="163">
                  <c:v>10004</c:v>
                </c:pt>
                <c:pt idx="164">
                  <c:v>10449</c:v>
                </c:pt>
                <c:pt idx="165">
                  <c:v>10623</c:v>
                </c:pt>
                <c:pt idx="166">
                  <c:v>10821</c:v>
                </c:pt>
                <c:pt idx="167">
                  <c:v>10730</c:v>
                </c:pt>
                <c:pt idx="168">
                  <c:v>10784</c:v>
                </c:pt>
                <c:pt idx="169">
                  <c:v>10628</c:v>
                </c:pt>
                <c:pt idx="170">
                  <c:v>10385</c:v>
                </c:pt>
                <c:pt idx="171">
                  <c:v>10269</c:v>
                </c:pt>
                <c:pt idx="172">
                  <c:v>10465</c:v>
                </c:pt>
                <c:pt idx="173">
                  <c:v>10572</c:v>
                </c:pt>
                <c:pt idx="174">
                  <c:v>10065</c:v>
                </c:pt>
                <c:pt idx="175">
                  <c:v>9895</c:v>
                </c:pt>
                <c:pt idx="176">
                  <c:v>10487</c:v>
                </c:pt>
                <c:pt idx="177">
                  <c:v>10948</c:v>
                </c:pt>
                <c:pt idx="178">
                  <c:v>11481</c:v>
                </c:pt>
                <c:pt idx="179">
                  <c:v>11617</c:v>
                </c:pt>
                <c:pt idx="180">
                  <c:v>11158</c:v>
                </c:pt>
                <c:pt idx="181">
                  <c:v>10809</c:v>
                </c:pt>
                <c:pt idx="182">
                  <c:v>10653</c:v>
                </c:pt>
                <c:pt idx="183">
                  <c:v>10607</c:v>
                </c:pt>
                <c:pt idx="184">
                  <c:v>10565</c:v>
                </c:pt>
                <c:pt idx="185">
                  <c:v>10285</c:v>
                </c:pt>
                <c:pt idx="186">
                  <c:v>10053</c:v>
                </c:pt>
                <c:pt idx="187">
                  <c:v>9893</c:v>
                </c:pt>
                <c:pt idx="188">
                  <c:v>7446</c:v>
                </c:pt>
                <c:pt idx="189">
                  <c:v>6911</c:v>
                </c:pt>
                <c:pt idx="190">
                  <c:v>4782</c:v>
                </c:pt>
                <c:pt idx="191">
                  <c:v>4596</c:v>
                </c:pt>
                <c:pt idx="192">
                  <c:v>4460</c:v>
                </c:pt>
                <c:pt idx="193">
                  <c:v>4521</c:v>
                </c:pt>
                <c:pt idx="194">
                  <c:v>3430</c:v>
                </c:pt>
                <c:pt idx="195">
                  <c:v>2917</c:v>
                </c:pt>
                <c:pt idx="196">
                  <c:v>2277</c:v>
                </c:pt>
                <c:pt idx="197">
                  <c:v>2004</c:v>
                </c:pt>
                <c:pt idx="198">
                  <c:v>1441</c:v>
                </c:pt>
                <c:pt idx="199">
                  <c:v>1246</c:v>
                </c:pt>
                <c:pt idx="200">
                  <c:v>1248</c:v>
                </c:pt>
                <c:pt idx="201">
                  <c:v>1219</c:v>
                </c:pt>
                <c:pt idx="202">
                  <c:v>1359</c:v>
                </c:pt>
                <c:pt idx="203">
                  <c:v>1472</c:v>
                </c:pt>
                <c:pt idx="204">
                  <c:v>2436</c:v>
                </c:pt>
                <c:pt idx="205">
                  <c:v>2773</c:v>
                </c:pt>
                <c:pt idx="206">
                  <c:v>5927</c:v>
                </c:pt>
                <c:pt idx="207">
                  <c:v>6672</c:v>
                </c:pt>
                <c:pt idx="208">
                  <c:v>8776</c:v>
                </c:pt>
                <c:pt idx="209">
                  <c:v>9228</c:v>
                </c:pt>
                <c:pt idx="210">
                  <c:v>9386</c:v>
                </c:pt>
                <c:pt idx="211">
                  <c:v>9895</c:v>
                </c:pt>
                <c:pt idx="212">
                  <c:v>10398</c:v>
                </c:pt>
                <c:pt idx="213">
                  <c:v>10595</c:v>
                </c:pt>
                <c:pt idx="214">
                  <c:v>10652</c:v>
                </c:pt>
                <c:pt idx="215">
                  <c:v>10810</c:v>
                </c:pt>
                <c:pt idx="216">
                  <c:v>10981</c:v>
                </c:pt>
                <c:pt idx="217">
                  <c:v>11013</c:v>
                </c:pt>
                <c:pt idx="218">
                  <c:v>11088</c:v>
                </c:pt>
                <c:pt idx="219">
                  <c:v>11167</c:v>
                </c:pt>
                <c:pt idx="220">
                  <c:v>11240</c:v>
                </c:pt>
                <c:pt idx="221">
                  <c:v>11122</c:v>
                </c:pt>
                <c:pt idx="222">
                  <c:v>11045</c:v>
                </c:pt>
                <c:pt idx="223">
                  <c:v>11177</c:v>
                </c:pt>
                <c:pt idx="224">
                  <c:v>11585</c:v>
                </c:pt>
                <c:pt idx="225">
                  <c:v>12076</c:v>
                </c:pt>
                <c:pt idx="226">
                  <c:v>12304</c:v>
                </c:pt>
                <c:pt idx="227">
                  <c:v>12003</c:v>
                </c:pt>
                <c:pt idx="228">
                  <c:v>11564</c:v>
                </c:pt>
                <c:pt idx="229">
                  <c:v>11169</c:v>
                </c:pt>
                <c:pt idx="230">
                  <c:v>11000</c:v>
                </c:pt>
                <c:pt idx="231">
                  <c:v>10760</c:v>
                </c:pt>
                <c:pt idx="232">
                  <c:v>10521</c:v>
                </c:pt>
                <c:pt idx="233">
                  <c:v>10608</c:v>
                </c:pt>
                <c:pt idx="234">
                  <c:v>10716</c:v>
                </c:pt>
                <c:pt idx="235">
                  <c:v>10444</c:v>
                </c:pt>
                <c:pt idx="236">
                  <c:v>9816</c:v>
                </c:pt>
                <c:pt idx="237">
                  <c:v>9208</c:v>
                </c:pt>
                <c:pt idx="238">
                  <c:v>8081</c:v>
                </c:pt>
                <c:pt idx="239">
                  <c:v>7993</c:v>
                </c:pt>
              </c:numCache>
            </c:numRef>
          </c:val>
          <c:extLst>
            <c:ext xmlns:c16="http://schemas.microsoft.com/office/drawing/2014/chart" uri="{C3380CC4-5D6E-409C-BE32-E72D297353CC}">
              <c16:uniqueId val="{00000005-9A3E-4D2C-80F4-5FDA6719C44D}"/>
            </c:ext>
          </c:extLst>
        </c:ser>
        <c:ser>
          <c:idx val="6"/>
          <c:order val="6"/>
          <c:tx>
            <c:strRef>
              <c:f>'[Charts CLEAN (2).xlsx]Sheet20'!$AH$4</c:f>
              <c:strCache>
                <c:ptCount val="1"/>
                <c:pt idx="0">
                  <c:v>Biomass</c:v>
                </c:pt>
              </c:strCache>
            </c:strRef>
          </c:tx>
          <c:spPr>
            <a:solidFill>
              <a:schemeClr val="dk1">
                <a:tint val="80000"/>
              </a:schemeClr>
            </a:solidFill>
            <a:ln>
              <a:noFill/>
            </a:ln>
            <a:effectLst/>
          </c:spPr>
          <c:cat>
            <c:numRef>
              <c:f>'[Charts CLEAN (2).xlsx]Sheet20'!$AA$5:$AA$244</c:f>
              <c:numCache>
                <c:formatCode>h:mm</c:formatCode>
                <c:ptCount val="240"/>
                <c:pt idx="0">
                  <c:v>0</c:v>
                </c:pt>
                <c:pt idx="1">
                  <c:v>2.0833333333333332E-2</c:v>
                </c:pt>
                <c:pt idx="2">
                  <c:v>4.1666666666666664E-2</c:v>
                </c:pt>
                <c:pt idx="3">
                  <c:v>6.25E-2</c:v>
                </c:pt>
                <c:pt idx="4">
                  <c:v>8.3333333333333301E-2</c:v>
                </c:pt>
                <c:pt idx="5">
                  <c:v>0.104166666666667</c:v>
                </c:pt>
                <c:pt idx="6">
                  <c:v>0.125</c:v>
                </c:pt>
                <c:pt idx="7">
                  <c:v>0.14583333333333301</c:v>
                </c:pt>
                <c:pt idx="8">
                  <c:v>0.16666666666666699</c:v>
                </c:pt>
                <c:pt idx="9">
                  <c:v>0.1875</c:v>
                </c:pt>
                <c:pt idx="10">
                  <c:v>0.20833333333333301</c:v>
                </c:pt>
                <c:pt idx="11">
                  <c:v>0.22916666666666699</c:v>
                </c:pt>
                <c:pt idx="12">
                  <c:v>0.25</c:v>
                </c:pt>
                <c:pt idx="13">
                  <c:v>0.27083333333333298</c:v>
                </c:pt>
                <c:pt idx="14">
                  <c:v>0.29166666666666702</c:v>
                </c:pt>
                <c:pt idx="15">
                  <c:v>0.3125</c:v>
                </c:pt>
                <c:pt idx="16">
                  <c:v>0.33333333333333298</c:v>
                </c:pt>
                <c:pt idx="17">
                  <c:v>0.35416666666666702</c:v>
                </c:pt>
                <c:pt idx="18">
                  <c:v>0.375</c:v>
                </c:pt>
                <c:pt idx="19">
                  <c:v>0.39583333333333298</c:v>
                </c:pt>
                <c:pt idx="20">
                  <c:v>0.41666666666666702</c:v>
                </c:pt>
                <c:pt idx="21">
                  <c:v>0.4375</c:v>
                </c:pt>
                <c:pt idx="22">
                  <c:v>0.45833333333333298</c:v>
                </c:pt>
                <c:pt idx="23">
                  <c:v>0.47916666666666702</c:v>
                </c:pt>
                <c:pt idx="24">
                  <c:v>0.5</c:v>
                </c:pt>
                <c:pt idx="25">
                  <c:v>0.52083333333333304</c:v>
                </c:pt>
                <c:pt idx="26">
                  <c:v>0.54166666666666696</c:v>
                </c:pt>
                <c:pt idx="27">
                  <c:v>0.5625</c:v>
                </c:pt>
                <c:pt idx="28">
                  <c:v>0.58333333333333304</c:v>
                </c:pt>
                <c:pt idx="29">
                  <c:v>0.60416666666666696</c:v>
                </c:pt>
                <c:pt idx="30">
                  <c:v>0.625</c:v>
                </c:pt>
                <c:pt idx="31">
                  <c:v>0.64583333333333304</c:v>
                </c:pt>
                <c:pt idx="32">
                  <c:v>0.66666666666666696</c:v>
                </c:pt>
                <c:pt idx="33">
                  <c:v>0.6875</c:v>
                </c:pt>
                <c:pt idx="34">
                  <c:v>0.70833333333333304</c:v>
                </c:pt>
                <c:pt idx="35">
                  <c:v>0.72916666666666696</c:v>
                </c:pt>
                <c:pt idx="36">
                  <c:v>0.75</c:v>
                </c:pt>
                <c:pt idx="37">
                  <c:v>0.77083333333333304</c:v>
                </c:pt>
                <c:pt idx="38">
                  <c:v>0.79166666666666696</c:v>
                </c:pt>
                <c:pt idx="39">
                  <c:v>0.8125</c:v>
                </c:pt>
                <c:pt idx="40">
                  <c:v>0.83333333333333304</c:v>
                </c:pt>
                <c:pt idx="41">
                  <c:v>0.85416666666666696</c:v>
                </c:pt>
                <c:pt idx="42">
                  <c:v>0.875</c:v>
                </c:pt>
                <c:pt idx="43">
                  <c:v>0.89583333333333304</c:v>
                </c:pt>
                <c:pt idx="44">
                  <c:v>0.91666666666666696</c:v>
                </c:pt>
                <c:pt idx="45">
                  <c:v>0.9375</c:v>
                </c:pt>
                <c:pt idx="46">
                  <c:v>0.95833333333333304</c:v>
                </c:pt>
                <c:pt idx="47">
                  <c:v>0.97916666666666696</c:v>
                </c:pt>
                <c:pt idx="48">
                  <c:v>1</c:v>
                </c:pt>
                <c:pt idx="49">
                  <c:v>1.0208333333333299</c:v>
                </c:pt>
                <c:pt idx="50">
                  <c:v>1.0416666666666701</c:v>
                </c:pt>
                <c:pt idx="51">
                  <c:v>1.0625</c:v>
                </c:pt>
                <c:pt idx="52">
                  <c:v>1.0833333333333299</c:v>
                </c:pt>
                <c:pt idx="53">
                  <c:v>1.1041666666666701</c:v>
                </c:pt>
                <c:pt idx="54">
                  <c:v>1.125</c:v>
                </c:pt>
                <c:pt idx="55">
                  <c:v>1.1458333333333299</c:v>
                </c:pt>
                <c:pt idx="56">
                  <c:v>1.1666666666666701</c:v>
                </c:pt>
                <c:pt idx="57">
                  <c:v>1.1875</c:v>
                </c:pt>
                <c:pt idx="58">
                  <c:v>1.2083333333333299</c:v>
                </c:pt>
                <c:pt idx="59">
                  <c:v>1.2291666666666701</c:v>
                </c:pt>
                <c:pt idx="60">
                  <c:v>1.25</c:v>
                </c:pt>
                <c:pt idx="61">
                  <c:v>1.2708333333333299</c:v>
                </c:pt>
                <c:pt idx="62">
                  <c:v>1.2916666666666701</c:v>
                </c:pt>
                <c:pt idx="63">
                  <c:v>1.3125</c:v>
                </c:pt>
                <c:pt idx="64">
                  <c:v>1.3333333333333299</c:v>
                </c:pt>
                <c:pt idx="65">
                  <c:v>1.3541666666666701</c:v>
                </c:pt>
                <c:pt idx="66">
                  <c:v>1.375</c:v>
                </c:pt>
                <c:pt idx="67">
                  <c:v>1.3958333333333299</c:v>
                </c:pt>
                <c:pt idx="68">
                  <c:v>1.4166666666666701</c:v>
                </c:pt>
                <c:pt idx="69">
                  <c:v>1.4375</c:v>
                </c:pt>
                <c:pt idx="70">
                  <c:v>1.4583333333333299</c:v>
                </c:pt>
                <c:pt idx="71">
                  <c:v>1.4791666666666701</c:v>
                </c:pt>
                <c:pt idx="72">
                  <c:v>1.5</c:v>
                </c:pt>
                <c:pt idx="73">
                  <c:v>1.5208333333333299</c:v>
                </c:pt>
                <c:pt idx="74">
                  <c:v>1.5416666666666701</c:v>
                </c:pt>
                <c:pt idx="75">
                  <c:v>1.5625</c:v>
                </c:pt>
                <c:pt idx="76">
                  <c:v>1.5833333333333299</c:v>
                </c:pt>
                <c:pt idx="77">
                  <c:v>1.6041666666666701</c:v>
                </c:pt>
                <c:pt idx="78">
                  <c:v>1.625</c:v>
                </c:pt>
                <c:pt idx="79">
                  <c:v>1.6458333333333299</c:v>
                </c:pt>
                <c:pt idx="80">
                  <c:v>1.6666666666666701</c:v>
                </c:pt>
                <c:pt idx="81">
                  <c:v>1.6875</c:v>
                </c:pt>
                <c:pt idx="82">
                  <c:v>1.7083333333333299</c:v>
                </c:pt>
                <c:pt idx="83">
                  <c:v>1.7291666666666701</c:v>
                </c:pt>
                <c:pt idx="84">
                  <c:v>1.75</c:v>
                </c:pt>
                <c:pt idx="85">
                  <c:v>1.7708333333333299</c:v>
                </c:pt>
                <c:pt idx="86">
                  <c:v>1.7916666666666701</c:v>
                </c:pt>
                <c:pt idx="87">
                  <c:v>1.8125</c:v>
                </c:pt>
                <c:pt idx="88">
                  <c:v>1.8333333333333299</c:v>
                </c:pt>
                <c:pt idx="89">
                  <c:v>1.8541666666666701</c:v>
                </c:pt>
                <c:pt idx="90">
                  <c:v>1.875</c:v>
                </c:pt>
                <c:pt idx="91">
                  <c:v>1.8958333333333299</c:v>
                </c:pt>
                <c:pt idx="92">
                  <c:v>1.9166666666666701</c:v>
                </c:pt>
                <c:pt idx="93">
                  <c:v>1.9375</c:v>
                </c:pt>
                <c:pt idx="94">
                  <c:v>1.9583333333333299</c:v>
                </c:pt>
                <c:pt idx="95">
                  <c:v>1.9791666666666701</c:v>
                </c:pt>
                <c:pt idx="96">
                  <c:v>2</c:v>
                </c:pt>
                <c:pt idx="97">
                  <c:v>2.0208333333333299</c:v>
                </c:pt>
                <c:pt idx="98">
                  <c:v>2.0416666666666701</c:v>
                </c:pt>
                <c:pt idx="99">
                  <c:v>2.0625</c:v>
                </c:pt>
                <c:pt idx="100">
                  <c:v>2.0833333333333299</c:v>
                </c:pt>
                <c:pt idx="101">
                  <c:v>2.1041666666666701</c:v>
                </c:pt>
                <c:pt idx="102">
                  <c:v>2.125</c:v>
                </c:pt>
                <c:pt idx="103">
                  <c:v>2.1458333333333299</c:v>
                </c:pt>
                <c:pt idx="104">
                  <c:v>2.1666666666666701</c:v>
                </c:pt>
                <c:pt idx="105">
                  <c:v>2.1875</c:v>
                </c:pt>
                <c:pt idx="106">
                  <c:v>2.2083333333333299</c:v>
                </c:pt>
                <c:pt idx="107">
                  <c:v>2.2291666666666701</c:v>
                </c:pt>
                <c:pt idx="108">
                  <c:v>2.25</c:v>
                </c:pt>
                <c:pt idx="109">
                  <c:v>2.2708333333333299</c:v>
                </c:pt>
                <c:pt idx="110">
                  <c:v>2.2916666666666701</c:v>
                </c:pt>
                <c:pt idx="111">
                  <c:v>2.3125</c:v>
                </c:pt>
                <c:pt idx="112">
                  <c:v>2.3333333333333299</c:v>
                </c:pt>
                <c:pt idx="113">
                  <c:v>2.3541666666666701</c:v>
                </c:pt>
                <c:pt idx="114">
                  <c:v>2.375</c:v>
                </c:pt>
                <c:pt idx="115">
                  <c:v>2.3958333333333299</c:v>
                </c:pt>
                <c:pt idx="116">
                  <c:v>2.4166666666666701</c:v>
                </c:pt>
                <c:pt idx="117">
                  <c:v>2.4375</c:v>
                </c:pt>
                <c:pt idx="118">
                  <c:v>2.4583333333333299</c:v>
                </c:pt>
                <c:pt idx="119">
                  <c:v>2.4791666666666701</c:v>
                </c:pt>
                <c:pt idx="120">
                  <c:v>2.5</c:v>
                </c:pt>
                <c:pt idx="121">
                  <c:v>2.5208333333333299</c:v>
                </c:pt>
                <c:pt idx="122">
                  <c:v>2.5416666666666701</c:v>
                </c:pt>
                <c:pt idx="123">
                  <c:v>2.5625</c:v>
                </c:pt>
                <c:pt idx="124">
                  <c:v>2.5833333333333299</c:v>
                </c:pt>
                <c:pt idx="125">
                  <c:v>2.6041666666666701</c:v>
                </c:pt>
                <c:pt idx="126">
                  <c:v>2.625</c:v>
                </c:pt>
                <c:pt idx="127">
                  <c:v>2.6458333333333299</c:v>
                </c:pt>
                <c:pt idx="128">
                  <c:v>2.6666666666666701</c:v>
                </c:pt>
                <c:pt idx="129">
                  <c:v>2.6875</c:v>
                </c:pt>
                <c:pt idx="130">
                  <c:v>2.7083333333333299</c:v>
                </c:pt>
                <c:pt idx="131">
                  <c:v>2.7291666666666701</c:v>
                </c:pt>
                <c:pt idx="132">
                  <c:v>2.75</c:v>
                </c:pt>
                <c:pt idx="133">
                  <c:v>2.7708333333333299</c:v>
                </c:pt>
                <c:pt idx="134">
                  <c:v>2.7916666666666701</c:v>
                </c:pt>
                <c:pt idx="135">
                  <c:v>2.8125</c:v>
                </c:pt>
                <c:pt idx="136">
                  <c:v>2.8333333333333299</c:v>
                </c:pt>
                <c:pt idx="137">
                  <c:v>2.8541666666666701</c:v>
                </c:pt>
                <c:pt idx="138">
                  <c:v>2.875</c:v>
                </c:pt>
                <c:pt idx="139">
                  <c:v>2.8958333333333299</c:v>
                </c:pt>
                <c:pt idx="140">
                  <c:v>2.9166666666666701</c:v>
                </c:pt>
                <c:pt idx="141">
                  <c:v>2.9375</c:v>
                </c:pt>
                <c:pt idx="142">
                  <c:v>2.9583333333333299</c:v>
                </c:pt>
                <c:pt idx="143">
                  <c:v>2.9791666666666701</c:v>
                </c:pt>
                <c:pt idx="144">
                  <c:v>3</c:v>
                </c:pt>
                <c:pt idx="145">
                  <c:v>3.0208333333333299</c:v>
                </c:pt>
                <c:pt idx="146">
                  <c:v>3.0416666666666701</c:v>
                </c:pt>
                <c:pt idx="147">
                  <c:v>3.0625</c:v>
                </c:pt>
                <c:pt idx="148">
                  <c:v>3.0833333333333299</c:v>
                </c:pt>
                <c:pt idx="149">
                  <c:v>3.1041666666666701</c:v>
                </c:pt>
                <c:pt idx="150">
                  <c:v>3.125</c:v>
                </c:pt>
                <c:pt idx="151">
                  <c:v>3.1458333333333299</c:v>
                </c:pt>
                <c:pt idx="152">
                  <c:v>3.1666666666666701</c:v>
                </c:pt>
                <c:pt idx="153">
                  <c:v>3.1875</c:v>
                </c:pt>
                <c:pt idx="154">
                  <c:v>3.2083333333333299</c:v>
                </c:pt>
                <c:pt idx="155">
                  <c:v>3.2291666666666701</c:v>
                </c:pt>
                <c:pt idx="156">
                  <c:v>3.25</c:v>
                </c:pt>
                <c:pt idx="157">
                  <c:v>3.2708333333333299</c:v>
                </c:pt>
                <c:pt idx="158">
                  <c:v>3.2916666666666701</c:v>
                </c:pt>
                <c:pt idx="159">
                  <c:v>3.3125</c:v>
                </c:pt>
                <c:pt idx="160">
                  <c:v>3.3333333333333299</c:v>
                </c:pt>
                <c:pt idx="161">
                  <c:v>3.3541666666666701</c:v>
                </c:pt>
                <c:pt idx="162">
                  <c:v>3.375</c:v>
                </c:pt>
                <c:pt idx="163">
                  <c:v>3.3958333333333299</c:v>
                </c:pt>
                <c:pt idx="164">
                  <c:v>3.4166666666666701</c:v>
                </c:pt>
                <c:pt idx="165">
                  <c:v>3.4375</c:v>
                </c:pt>
                <c:pt idx="166">
                  <c:v>3.4583333333333299</c:v>
                </c:pt>
                <c:pt idx="167">
                  <c:v>3.4791666666666701</c:v>
                </c:pt>
                <c:pt idx="168">
                  <c:v>3.5</c:v>
                </c:pt>
                <c:pt idx="169">
                  <c:v>3.5208333333333299</c:v>
                </c:pt>
                <c:pt idx="170">
                  <c:v>3.5416666666666701</c:v>
                </c:pt>
                <c:pt idx="171">
                  <c:v>3.5625</c:v>
                </c:pt>
                <c:pt idx="172">
                  <c:v>3.5833333333333299</c:v>
                </c:pt>
                <c:pt idx="173">
                  <c:v>3.6041666666666701</c:v>
                </c:pt>
                <c:pt idx="174">
                  <c:v>3.625</c:v>
                </c:pt>
                <c:pt idx="175">
                  <c:v>3.6458333333333299</c:v>
                </c:pt>
                <c:pt idx="176">
                  <c:v>3.6666666666666701</c:v>
                </c:pt>
                <c:pt idx="177">
                  <c:v>3.6875</c:v>
                </c:pt>
                <c:pt idx="178">
                  <c:v>3.7083333333333299</c:v>
                </c:pt>
                <c:pt idx="179">
                  <c:v>3.7291666666666701</c:v>
                </c:pt>
                <c:pt idx="180">
                  <c:v>3.75</c:v>
                </c:pt>
                <c:pt idx="181">
                  <c:v>3.7708333333333299</c:v>
                </c:pt>
                <c:pt idx="182">
                  <c:v>3.7916666666666701</c:v>
                </c:pt>
                <c:pt idx="183">
                  <c:v>3.8125</c:v>
                </c:pt>
                <c:pt idx="184">
                  <c:v>3.8333333333333299</c:v>
                </c:pt>
                <c:pt idx="185">
                  <c:v>3.8541666666666701</c:v>
                </c:pt>
                <c:pt idx="186">
                  <c:v>3.875</c:v>
                </c:pt>
                <c:pt idx="187">
                  <c:v>3.8958333333333299</c:v>
                </c:pt>
                <c:pt idx="188">
                  <c:v>3.9166666666666701</c:v>
                </c:pt>
                <c:pt idx="189">
                  <c:v>3.9375</c:v>
                </c:pt>
                <c:pt idx="190">
                  <c:v>3.9583333333333299</c:v>
                </c:pt>
                <c:pt idx="191">
                  <c:v>3.9791666666666701</c:v>
                </c:pt>
                <c:pt idx="192">
                  <c:v>4</c:v>
                </c:pt>
                <c:pt idx="193">
                  <c:v>4.0208333333333304</c:v>
                </c:pt>
                <c:pt idx="194">
                  <c:v>4.0416666666666696</c:v>
                </c:pt>
                <c:pt idx="195">
                  <c:v>4.0625</c:v>
                </c:pt>
                <c:pt idx="196">
                  <c:v>4.0833333333333304</c:v>
                </c:pt>
                <c:pt idx="197">
                  <c:v>4.1041666666666696</c:v>
                </c:pt>
                <c:pt idx="198">
                  <c:v>4.125</c:v>
                </c:pt>
                <c:pt idx="199">
                  <c:v>4.1458333333333304</c:v>
                </c:pt>
                <c:pt idx="200">
                  <c:v>4.1666666666666696</c:v>
                </c:pt>
                <c:pt idx="201">
                  <c:v>4.1875</c:v>
                </c:pt>
                <c:pt idx="202">
                  <c:v>4.2083333333333304</c:v>
                </c:pt>
                <c:pt idx="203">
                  <c:v>4.2291666666666696</c:v>
                </c:pt>
                <c:pt idx="204">
                  <c:v>4.25</c:v>
                </c:pt>
                <c:pt idx="205">
                  <c:v>4.2708333333333304</c:v>
                </c:pt>
                <c:pt idx="206">
                  <c:v>4.2916666666666696</c:v>
                </c:pt>
                <c:pt idx="207">
                  <c:v>4.3125</c:v>
                </c:pt>
                <c:pt idx="208">
                  <c:v>4.3333333333333304</c:v>
                </c:pt>
                <c:pt idx="209">
                  <c:v>4.3541666666666696</c:v>
                </c:pt>
                <c:pt idx="210">
                  <c:v>4.375</c:v>
                </c:pt>
                <c:pt idx="211">
                  <c:v>4.3958333333333304</c:v>
                </c:pt>
                <c:pt idx="212">
                  <c:v>4.4166666666666696</c:v>
                </c:pt>
                <c:pt idx="213">
                  <c:v>4.4375</c:v>
                </c:pt>
                <c:pt idx="214">
                  <c:v>4.4583333333333304</c:v>
                </c:pt>
                <c:pt idx="215">
                  <c:v>4.4791666666666696</c:v>
                </c:pt>
                <c:pt idx="216">
                  <c:v>4.5</c:v>
                </c:pt>
                <c:pt idx="217">
                  <c:v>4.5208333333333304</c:v>
                </c:pt>
                <c:pt idx="218">
                  <c:v>4.5416666666666696</c:v>
                </c:pt>
                <c:pt idx="219">
                  <c:v>4.5625</c:v>
                </c:pt>
                <c:pt idx="220">
                  <c:v>4.5833333333333304</c:v>
                </c:pt>
                <c:pt idx="221">
                  <c:v>4.6041666666666696</c:v>
                </c:pt>
                <c:pt idx="222">
                  <c:v>4.625</c:v>
                </c:pt>
                <c:pt idx="223">
                  <c:v>4.6458333333333304</c:v>
                </c:pt>
                <c:pt idx="224">
                  <c:v>4.6666666666666696</c:v>
                </c:pt>
                <c:pt idx="225">
                  <c:v>4.6875</c:v>
                </c:pt>
                <c:pt idx="226">
                  <c:v>4.7083333333333304</c:v>
                </c:pt>
                <c:pt idx="227">
                  <c:v>4.7291666666666696</c:v>
                </c:pt>
                <c:pt idx="228">
                  <c:v>4.75</c:v>
                </c:pt>
                <c:pt idx="229">
                  <c:v>4.7708333333333304</c:v>
                </c:pt>
                <c:pt idx="230">
                  <c:v>4.7916666666666696</c:v>
                </c:pt>
                <c:pt idx="231">
                  <c:v>4.8125</c:v>
                </c:pt>
                <c:pt idx="232">
                  <c:v>4.8333333333333304</c:v>
                </c:pt>
                <c:pt idx="233">
                  <c:v>4.8541666666666696</c:v>
                </c:pt>
                <c:pt idx="234">
                  <c:v>4.875</c:v>
                </c:pt>
                <c:pt idx="235">
                  <c:v>4.8958333333333304</c:v>
                </c:pt>
                <c:pt idx="236">
                  <c:v>4.9166666666666696</c:v>
                </c:pt>
                <c:pt idx="237">
                  <c:v>4.9375</c:v>
                </c:pt>
                <c:pt idx="238">
                  <c:v>4.9583333333333304</c:v>
                </c:pt>
                <c:pt idx="239">
                  <c:v>4.9791666666666696</c:v>
                </c:pt>
              </c:numCache>
            </c:numRef>
          </c:cat>
          <c:val>
            <c:numRef>
              <c:f>'[Charts CLEAN (2).xlsx]Sheet20'!$AH$5:$AH$244</c:f>
              <c:numCache>
                <c:formatCode>General</c:formatCode>
                <c:ptCount val="240"/>
                <c:pt idx="0">
                  <c:v>6135</c:v>
                </c:pt>
                <c:pt idx="1">
                  <c:v>6523</c:v>
                </c:pt>
                <c:pt idx="2">
                  <c:v>6152</c:v>
                </c:pt>
                <c:pt idx="3">
                  <c:v>6124</c:v>
                </c:pt>
                <c:pt idx="4">
                  <c:v>6107</c:v>
                </c:pt>
                <c:pt idx="5">
                  <c:v>5811</c:v>
                </c:pt>
                <c:pt idx="6">
                  <c:v>5069</c:v>
                </c:pt>
                <c:pt idx="7">
                  <c:v>4845</c:v>
                </c:pt>
                <c:pt idx="8">
                  <c:v>4603</c:v>
                </c:pt>
                <c:pt idx="9">
                  <c:v>4898</c:v>
                </c:pt>
                <c:pt idx="10">
                  <c:v>4359</c:v>
                </c:pt>
                <c:pt idx="11">
                  <c:v>4488</c:v>
                </c:pt>
                <c:pt idx="12">
                  <c:v>4704</c:v>
                </c:pt>
                <c:pt idx="13">
                  <c:v>4678</c:v>
                </c:pt>
                <c:pt idx="14">
                  <c:v>5160</c:v>
                </c:pt>
                <c:pt idx="15">
                  <c:v>5514</c:v>
                </c:pt>
                <c:pt idx="16">
                  <c:v>6735</c:v>
                </c:pt>
                <c:pt idx="17">
                  <c:v>6721</c:v>
                </c:pt>
                <c:pt idx="18">
                  <c:v>7003</c:v>
                </c:pt>
                <c:pt idx="19">
                  <c:v>6682</c:v>
                </c:pt>
                <c:pt idx="20">
                  <c:v>6124</c:v>
                </c:pt>
                <c:pt idx="21">
                  <c:v>5947</c:v>
                </c:pt>
                <c:pt idx="22">
                  <c:v>6887</c:v>
                </c:pt>
                <c:pt idx="23">
                  <c:v>6946</c:v>
                </c:pt>
                <c:pt idx="24">
                  <c:v>6972</c:v>
                </c:pt>
                <c:pt idx="25">
                  <c:v>7098</c:v>
                </c:pt>
                <c:pt idx="26">
                  <c:v>7040</c:v>
                </c:pt>
                <c:pt idx="27">
                  <c:v>7038</c:v>
                </c:pt>
                <c:pt idx="28">
                  <c:v>7046</c:v>
                </c:pt>
                <c:pt idx="29">
                  <c:v>6795</c:v>
                </c:pt>
                <c:pt idx="30">
                  <c:v>5564</c:v>
                </c:pt>
                <c:pt idx="31">
                  <c:v>5787</c:v>
                </c:pt>
                <c:pt idx="32">
                  <c:v>7297</c:v>
                </c:pt>
                <c:pt idx="33">
                  <c:v>8007</c:v>
                </c:pt>
                <c:pt idx="34">
                  <c:v>8321</c:v>
                </c:pt>
                <c:pt idx="35">
                  <c:v>8395</c:v>
                </c:pt>
                <c:pt idx="36">
                  <c:v>8425</c:v>
                </c:pt>
                <c:pt idx="37">
                  <c:v>8402</c:v>
                </c:pt>
                <c:pt idx="38">
                  <c:v>8051</c:v>
                </c:pt>
                <c:pt idx="39">
                  <c:v>7835</c:v>
                </c:pt>
                <c:pt idx="40">
                  <c:v>7623</c:v>
                </c:pt>
                <c:pt idx="41">
                  <c:v>7423</c:v>
                </c:pt>
                <c:pt idx="42">
                  <c:v>7317</c:v>
                </c:pt>
                <c:pt idx="43">
                  <c:v>7213</c:v>
                </c:pt>
                <c:pt idx="44">
                  <c:v>7105</c:v>
                </c:pt>
                <c:pt idx="45">
                  <c:v>6846</c:v>
                </c:pt>
                <c:pt idx="46">
                  <c:v>6617</c:v>
                </c:pt>
                <c:pt idx="47">
                  <c:v>6587</c:v>
                </c:pt>
                <c:pt idx="48">
                  <c:v>6366</c:v>
                </c:pt>
                <c:pt idx="49">
                  <c:v>6211</c:v>
                </c:pt>
                <c:pt idx="50">
                  <c:v>5999</c:v>
                </c:pt>
                <c:pt idx="51">
                  <c:v>5977</c:v>
                </c:pt>
                <c:pt idx="52">
                  <c:v>5866</c:v>
                </c:pt>
                <c:pt idx="53">
                  <c:v>5669</c:v>
                </c:pt>
                <c:pt idx="54">
                  <c:v>5689</c:v>
                </c:pt>
                <c:pt idx="55">
                  <c:v>5677</c:v>
                </c:pt>
                <c:pt idx="56">
                  <c:v>5745</c:v>
                </c:pt>
                <c:pt idx="57">
                  <c:v>5647</c:v>
                </c:pt>
                <c:pt idx="58">
                  <c:v>6310</c:v>
                </c:pt>
                <c:pt idx="59">
                  <c:v>6391</c:v>
                </c:pt>
                <c:pt idx="60">
                  <c:v>6695</c:v>
                </c:pt>
                <c:pt idx="61">
                  <c:v>6992</c:v>
                </c:pt>
                <c:pt idx="62">
                  <c:v>7146</c:v>
                </c:pt>
                <c:pt idx="63">
                  <c:v>7508</c:v>
                </c:pt>
                <c:pt idx="64">
                  <c:v>7496</c:v>
                </c:pt>
                <c:pt idx="65">
                  <c:v>7501</c:v>
                </c:pt>
                <c:pt idx="66">
                  <c:v>7526</c:v>
                </c:pt>
                <c:pt idx="67">
                  <c:v>7590</c:v>
                </c:pt>
                <c:pt idx="68">
                  <c:v>7407</c:v>
                </c:pt>
                <c:pt idx="69">
                  <c:v>7337</c:v>
                </c:pt>
                <c:pt idx="70">
                  <c:v>7247</c:v>
                </c:pt>
                <c:pt idx="71">
                  <c:v>7345</c:v>
                </c:pt>
                <c:pt idx="72">
                  <c:v>7314</c:v>
                </c:pt>
                <c:pt idx="73">
                  <c:v>7405</c:v>
                </c:pt>
                <c:pt idx="74">
                  <c:v>7247</c:v>
                </c:pt>
                <c:pt idx="75">
                  <c:v>7233</c:v>
                </c:pt>
                <c:pt idx="76">
                  <c:v>7248</c:v>
                </c:pt>
                <c:pt idx="77">
                  <c:v>7253</c:v>
                </c:pt>
                <c:pt idx="78">
                  <c:v>7305</c:v>
                </c:pt>
                <c:pt idx="79">
                  <c:v>7381</c:v>
                </c:pt>
                <c:pt idx="80">
                  <c:v>7664</c:v>
                </c:pt>
                <c:pt idx="81">
                  <c:v>8085</c:v>
                </c:pt>
                <c:pt idx="82">
                  <c:v>8411</c:v>
                </c:pt>
                <c:pt idx="83">
                  <c:v>8489</c:v>
                </c:pt>
                <c:pt idx="84">
                  <c:v>8294</c:v>
                </c:pt>
                <c:pt idx="85">
                  <c:v>7948</c:v>
                </c:pt>
                <c:pt idx="86">
                  <c:v>7897</c:v>
                </c:pt>
                <c:pt idx="87">
                  <c:v>7550</c:v>
                </c:pt>
                <c:pt idx="88">
                  <c:v>7293</c:v>
                </c:pt>
                <c:pt idx="89">
                  <c:v>7164</c:v>
                </c:pt>
                <c:pt idx="90">
                  <c:v>6999</c:v>
                </c:pt>
                <c:pt idx="91">
                  <c:v>6866</c:v>
                </c:pt>
                <c:pt idx="92">
                  <c:v>6760</c:v>
                </c:pt>
                <c:pt idx="93">
                  <c:v>6664</c:v>
                </c:pt>
                <c:pt idx="94">
                  <c:v>6660</c:v>
                </c:pt>
                <c:pt idx="95">
                  <c:v>6568</c:v>
                </c:pt>
                <c:pt idx="96">
                  <c:v>6035</c:v>
                </c:pt>
                <c:pt idx="97">
                  <c:v>5958</c:v>
                </c:pt>
                <c:pt idx="98">
                  <c:v>5728</c:v>
                </c:pt>
                <c:pt idx="99">
                  <c:v>5712</c:v>
                </c:pt>
                <c:pt idx="100">
                  <c:v>5631</c:v>
                </c:pt>
                <c:pt idx="101">
                  <c:v>5593</c:v>
                </c:pt>
                <c:pt idx="102">
                  <c:v>5586</c:v>
                </c:pt>
                <c:pt idx="103">
                  <c:v>5615</c:v>
                </c:pt>
                <c:pt idx="104">
                  <c:v>5642</c:v>
                </c:pt>
                <c:pt idx="105">
                  <c:v>5655</c:v>
                </c:pt>
                <c:pt idx="106">
                  <c:v>5454</c:v>
                </c:pt>
                <c:pt idx="107">
                  <c:v>5251</c:v>
                </c:pt>
                <c:pt idx="108">
                  <c:v>6530</c:v>
                </c:pt>
                <c:pt idx="109">
                  <c:v>6483</c:v>
                </c:pt>
                <c:pt idx="110">
                  <c:v>7080</c:v>
                </c:pt>
                <c:pt idx="111">
                  <c:v>7367</c:v>
                </c:pt>
                <c:pt idx="112">
                  <c:v>7118</c:v>
                </c:pt>
                <c:pt idx="113">
                  <c:v>7182</c:v>
                </c:pt>
                <c:pt idx="114">
                  <c:v>6933</c:v>
                </c:pt>
                <c:pt idx="115">
                  <c:v>6872</c:v>
                </c:pt>
                <c:pt idx="116">
                  <c:v>6822</c:v>
                </c:pt>
                <c:pt idx="117">
                  <c:v>6817</c:v>
                </c:pt>
                <c:pt idx="118">
                  <c:v>6689</c:v>
                </c:pt>
                <c:pt idx="119">
                  <c:v>6722</c:v>
                </c:pt>
                <c:pt idx="120">
                  <c:v>6687</c:v>
                </c:pt>
                <c:pt idx="121">
                  <c:v>6736</c:v>
                </c:pt>
                <c:pt idx="122">
                  <c:v>6734</c:v>
                </c:pt>
                <c:pt idx="123">
                  <c:v>6990</c:v>
                </c:pt>
                <c:pt idx="124">
                  <c:v>7306</c:v>
                </c:pt>
                <c:pt idx="125">
                  <c:v>7391</c:v>
                </c:pt>
                <c:pt idx="126">
                  <c:v>7317</c:v>
                </c:pt>
                <c:pt idx="127">
                  <c:v>7302</c:v>
                </c:pt>
                <c:pt idx="128">
                  <c:v>7904</c:v>
                </c:pt>
                <c:pt idx="129">
                  <c:v>8248</c:v>
                </c:pt>
                <c:pt idx="130">
                  <c:v>8501</c:v>
                </c:pt>
                <c:pt idx="131">
                  <c:v>8482</c:v>
                </c:pt>
                <c:pt idx="132">
                  <c:v>7679</c:v>
                </c:pt>
                <c:pt idx="133">
                  <c:v>7454</c:v>
                </c:pt>
                <c:pt idx="134">
                  <c:v>6839</c:v>
                </c:pt>
                <c:pt idx="135">
                  <c:v>6382</c:v>
                </c:pt>
                <c:pt idx="136">
                  <c:v>6326</c:v>
                </c:pt>
                <c:pt idx="137">
                  <c:v>6119</c:v>
                </c:pt>
                <c:pt idx="138">
                  <c:v>6277</c:v>
                </c:pt>
                <c:pt idx="139">
                  <c:v>6081</c:v>
                </c:pt>
                <c:pt idx="140">
                  <c:v>6019</c:v>
                </c:pt>
                <c:pt idx="141">
                  <c:v>6063</c:v>
                </c:pt>
                <c:pt idx="142">
                  <c:v>5957</c:v>
                </c:pt>
                <c:pt idx="143">
                  <c:v>5959</c:v>
                </c:pt>
                <c:pt idx="144">
                  <c:v>5718</c:v>
                </c:pt>
                <c:pt idx="145">
                  <c:v>5807</c:v>
                </c:pt>
                <c:pt idx="146">
                  <c:v>5813</c:v>
                </c:pt>
                <c:pt idx="147">
                  <c:v>5458</c:v>
                </c:pt>
                <c:pt idx="148">
                  <c:v>5310</c:v>
                </c:pt>
                <c:pt idx="149">
                  <c:v>5317</c:v>
                </c:pt>
                <c:pt idx="150">
                  <c:v>5051</c:v>
                </c:pt>
                <c:pt idx="151">
                  <c:v>4461</c:v>
                </c:pt>
                <c:pt idx="152">
                  <c:v>3108</c:v>
                </c:pt>
                <c:pt idx="153">
                  <c:v>2906</c:v>
                </c:pt>
                <c:pt idx="154">
                  <c:v>2275</c:v>
                </c:pt>
                <c:pt idx="155">
                  <c:v>2345</c:v>
                </c:pt>
                <c:pt idx="156">
                  <c:v>2855</c:v>
                </c:pt>
                <c:pt idx="157">
                  <c:v>3136</c:v>
                </c:pt>
                <c:pt idx="158">
                  <c:v>4440</c:v>
                </c:pt>
                <c:pt idx="159">
                  <c:v>5131</c:v>
                </c:pt>
                <c:pt idx="160">
                  <c:v>5730</c:v>
                </c:pt>
                <c:pt idx="161">
                  <c:v>5963</c:v>
                </c:pt>
                <c:pt idx="162">
                  <c:v>5756</c:v>
                </c:pt>
                <c:pt idx="163">
                  <c:v>5836</c:v>
                </c:pt>
                <c:pt idx="164">
                  <c:v>5780</c:v>
                </c:pt>
                <c:pt idx="165">
                  <c:v>5808</c:v>
                </c:pt>
                <c:pt idx="166">
                  <c:v>5684</c:v>
                </c:pt>
                <c:pt idx="167">
                  <c:v>5576</c:v>
                </c:pt>
                <c:pt idx="168">
                  <c:v>5532</c:v>
                </c:pt>
                <c:pt idx="169">
                  <c:v>5419</c:v>
                </c:pt>
                <c:pt idx="170">
                  <c:v>5367</c:v>
                </c:pt>
                <c:pt idx="171">
                  <c:v>5312</c:v>
                </c:pt>
                <c:pt idx="172">
                  <c:v>5214</c:v>
                </c:pt>
                <c:pt idx="173">
                  <c:v>5333</c:v>
                </c:pt>
                <c:pt idx="174">
                  <c:v>5182</c:v>
                </c:pt>
                <c:pt idx="175">
                  <c:v>4994</c:v>
                </c:pt>
                <c:pt idx="176">
                  <c:v>5264</c:v>
                </c:pt>
                <c:pt idx="177">
                  <c:v>5652</c:v>
                </c:pt>
                <c:pt idx="178">
                  <c:v>6331</c:v>
                </c:pt>
                <c:pt idx="179">
                  <c:v>6555</c:v>
                </c:pt>
                <c:pt idx="180">
                  <c:v>6047</c:v>
                </c:pt>
                <c:pt idx="181">
                  <c:v>5754</c:v>
                </c:pt>
                <c:pt idx="182">
                  <c:v>5421</c:v>
                </c:pt>
                <c:pt idx="183">
                  <c:v>5305</c:v>
                </c:pt>
                <c:pt idx="184">
                  <c:v>5140</c:v>
                </c:pt>
                <c:pt idx="185">
                  <c:v>4800</c:v>
                </c:pt>
                <c:pt idx="186">
                  <c:v>4762</c:v>
                </c:pt>
                <c:pt idx="187">
                  <c:v>4784</c:v>
                </c:pt>
                <c:pt idx="188">
                  <c:v>4393</c:v>
                </c:pt>
                <c:pt idx="189">
                  <c:v>4024</c:v>
                </c:pt>
                <c:pt idx="190">
                  <c:v>4181</c:v>
                </c:pt>
                <c:pt idx="191">
                  <c:v>4429</c:v>
                </c:pt>
                <c:pt idx="192">
                  <c:v>4119</c:v>
                </c:pt>
                <c:pt idx="193">
                  <c:v>4277</c:v>
                </c:pt>
                <c:pt idx="194">
                  <c:v>3430</c:v>
                </c:pt>
                <c:pt idx="195">
                  <c:v>2917</c:v>
                </c:pt>
                <c:pt idx="196">
                  <c:v>2277</c:v>
                </c:pt>
                <c:pt idx="197">
                  <c:v>2004</c:v>
                </c:pt>
                <c:pt idx="198">
                  <c:v>1441</c:v>
                </c:pt>
                <c:pt idx="199">
                  <c:v>1246</c:v>
                </c:pt>
                <c:pt idx="200">
                  <c:v>1248</c:v>
                </c:pt>
                <c:pt idx="201">
                  <c:v>1219</c:v>
                </c:pt>
                <c:pt idx="202">
                  <c:v>1359</c:v>
                </c:pt>
                <c:pt idx="203">
                  <c:v>1472</c:v>
                </c:pt>
                <c:pt idx="204">
                  <c:v>2436</c:v>
                </c:pt>
                <c:pt idx="205">
                  <c:v>2773</c:v>
                </c:pt>
                <c:pt idx="206">
                  <c:v>3834</c:v>
                </c:pt>
                <c:pt idx="207">
                  <c:v>4203</c:v>
                </c:pt>
                <c:pt idx="208">
                  <c:v>4484</c:v>
                </c:pt>
                <c:pt idx="209">
                  <c:v>4684</c:v>
                </c:pt>
                <c:pt idx="210">
                  <c:v>4388</c:v>
                </c:pt>
                <c:pt idx="211">
                  <c:v>4817</c:v>
                </c:pt>
                <c:pt idx="212">
                  <c:v>5160</c:v>
                </c:pt>
                <c:pt idx="213">
                  <c:v>5313</c:v>
                </c:pt>
                <c:pt idx="214">
                  <c:v>5401</c:v>
                </c:pt>
                <c:pt idx="215">
                  <c:v>5550</c:v>
                </c:pt>
                <c:pt idx="216">
                  <c:v>5687</c:v>
                </c:pt>
                <c:pt idx="217">
                  <c:v>5691</c:v>
                </c:pt>
                <c:pt idx="218">
                  <c:v>5692</c:v>
                </c:pt>
                <c:pt idx="219">
                  <c:v>5689</c:v>
                </c:pt>
                <c:pt idx="220">
                  <c:v>5708</c:v>
                </c:pt>
                <c:pt idx="221">
                  <c:v>5695</c:v>
                </c:pt>
                <c:pt idx="222">
                  <c:v>5777</c:v>
                </c:pt>
                <c:pt idx="223">
                  <c:v>5858</c:v>
                </c:pt>
                <c:pt idx="224">
                  <c:v>6148</c:v>
                </c:pt>
                <c:pt idx="225">
                  <c:v>6717</c:v>
                </c:pt>
                <c:pt idx="226">
                  <c:v>7124</c:v>
                </c:pt>
                <c:pt idx="227">
                  <c:v>6987</c:v>
                </c:pt>
                <c:pt idx="228">
                  <c:v>6501</c:v>
                </c:pt>
                <c:pt idx="229">
                  <c:v>6171</c:v>
                </c:pt>
                <c:pt idx="230">
                  <c:v>6106</c:v>
                </c:pt>
                <c:pt idx="231">
                  <c:v>6014</c:v>
                </c:pt>
                <c:pt idx="232">
                  <c:v>5904</c:v>
                </c:pt>
                <c:pt idx="233">
                  <c:v>6008</c:v>
                </c:pt>
                <c:pt idx="234">
                  <c:v>6138</c:v>
                </c:pt>
                <c:pt idx="235">
                  <c:v>5864</c:v>
                </c:pt>
                <c:pt idx="236">
                  <c:v>5302</c:v>
                </c:pt>
                <c:pt idx="237">
                  <c:v>4771</c:v>
                </c:pt>
                <c:pt idx="238">
                  <c:v>4582</c:v>
                </c:pt>
                <c:pt idx="239">
                  <c:v>4508</c:v>
                </c:pt>
              </c:numCache>
            </c:numRef>
          </c:val>
          <c:extLst>
            <c:ext xmlns:c16="http://schemas.microsoft.com/office/drawing/2014/chart" uri="{C3380CC4-5D6E-409C-BE32-E72D297353CC}">
              <c16:uniqueId val="{00000006-9A3E-4D2C-80F4-5FDA6719C44D}"/>
            </c:ext>
          </c:extLst>
        </c:ser>
        <c:ser>
          <c:idx val="7"/>
          <c:order val="7"/>
          <c:tx>
            <c:strRef>
              <c:f>'[Charts CLEAN (2).xlsx]Sheet20'!$AI$4</c:f>
              <c:strCache>
                <c:ptCount val="1"/>
                <c:pt idx="0">
                  <c:v>Hydro</c:v>
                </c:pt>
              </c:strCache>
            </c:strRef>
          </c:tx>
          <c:spPr>
            <a:solidFill>
              <a:schemeClr val="dk1">
                <a:tint val="88500"/>
              </a:schemeClr>
            </a:solidFill>
            <a:ln>
              <a:noFill/>
            </a:ln>
            <a:effectLst/>
          </c:spPr>
          <c:cat>
            <c:numRef>
              <c:f>'[Charts CLEAN (2).xlsx]Sheet20'!$AA$5:$AA$244</c:f>
              <c:numCache>
                <c:formatCode>h:mm</c:formatCode>
                <c:ptCount val="240"/>
                <c:pt idx="0">
                  <c:v>0</c:v>
                </c:pt>
                <c:pt idx="1">
                  <c:v>2.0833333333333332E-2</c:v>
                </c:pt>
                <c:pt idx="2">
                  <c:v>4.1666666666666664E-2</c:v>
                </c:pt>
                <c:pt idx="3">
                  <c:v>6.25E-2</c:v>
                </c:pt>
                <c:pt idx="4">
                  <c:v>8.3333333333333301E-2</c:v>
                </c:pt>
                <c:pt idx="5">
                  <c:v>0.104166666666667</c:v>
                </c:pt>
                <c:pt idx="6">
                  <c:v>0.125</c:v>
                </c:pt>
                <c:pt idx="7">
                  <c:v>0.14583333333333301</c:v>
                </c:pt>
                <c:pt idx="8">
                  <c:v>0.16666666666666699</c:v>
                </c:pt>
                <c:pt idx="9">
                  <c:v>0.1875</c:v>
                </c:pt>
                <c:pt idx="10">
                  <c:v>0.20833333333333301</c:v>
                </c:pt>
                <c:pt idx="11">
                  <c:v>0.22916666666666699</c:v>
                </c:pt>
                <c:pt idx="12">
                  <c:v>0.25</c:v>
                </c:pt>
                <c:pt idx="13">
                  <c:v>0.27083333333333298</c:v>
                </c:pt>
                <c:pt idx="14">
                  <c:v>0.29166666666666702</c:v>
                </c:pt>
                <c:pt idx="15">
                  <c:v>0.3125</c:v>
                </c:pt>
                <c:pt idx="16">
                  <c:v>0.33333333333333298</c:v>
                </c:pt>
                <c:pt idx="17">
                  <c:v>0.35416666666666702</c:v>
                </c:pt>
                <c:pt idx="18">
                  <c:v>0.375</c:v>
                </c:pt>
                <c:pt idx="19">
                  <c:v>0.39583333333333298</c:v>
                </c:pt>
                <c:pt idx="20">
                  <c:v>0.41666666666666702</c:v>
                </c:pt>
                <c:pt idx="21">
                  <c:v>0.4375</c:v>
                </c:pt>
                <c:pt idx="22">
                  <c:v>0.45833333333333298</c:v>
                </c:pt>
                <c:pt idx="23">
                  <c:v>0.47916666666666702</c:v>
                </c:pt>
                <c:pt idx="24">
                  <c:v>0.5</c:v>
                </c:pt>
                <c:pt idx="25">
                  <c:v>0.52083333333333304</c:v>
                </c:pt>
                <c:pt idx="26">
                  <c:v>0.54166666666666696</c:v>
                </c:pt>
                <c:pt idx="27">
                  <c:v>0.5625</c:v>
                </c:pt>
                <c:pt idx="28">
                  <c:v>0.58333333333333304</c:v>
                </c:pt>
                <c:pt idx="29">
                  <c:v>0.60416666666666696</c:v>
                </c:pt>
                <c:pt idx="30">
                  <c:v>0.625</c:v>
                </c:pt>
                <c:pt idx="31">
                  <c:v>0.64583333333333304</c:v>
                </c:pt>
                <c:pt idx="32">
                  <c:v>0.66666666666666696</c:v>
                </c:pt>
                <c:pt idx="33">
                  <c:v>0.6875</c:v>
                </c:pt>
                <c:pt idx="34">
                  <c:v>0.70833333333333304</c:v>
                </c:pt>
                <c:pt idx="35">
                  <c:v>0.72916666666666696</c:v>
                </c:pt>
                <c:pt idx="36">
                  <c:v>0.75</c:v>
                </c:pt>
                <c:pt idx="37">
                  <c:v>0.77083333333333304</c:v>
                </c:pt>
                <c:pt idx="38">
                  <c:v>0.79166666666666696</c:v>
                </c:pt>
                <c:pt idx="39">
                  <c:v>0.8125</c:v>
                </c:pt>
                <c:pt idx="40">
                  <c:v>0.83333333333333304</c:v>
                </c:pt>
                <c:pt idx="41">
                  <c:v>0.85416666666666696</c:v>
                </c:pt>
                <c:pt idx="42">
                  <c:v>0.875</c:v>
                </c:pt>
                <c:pt idx="43">
                  <c:v>0.89583333333333304</c:v>
                </c:pt>
                <c:pt idx="44">
                  <c:v>0.91666666666666696</c:v>
                </c:pt>
                <c:pt idx="45">
                  <c:v>0.9375</c:v>
                </c:pt>
                <c:pt idx="46">
                  <c:v>0.95833333333333304</c:v>
                </c:pt>
                <c:pt idx="47">
                  <c:v>0.97916666666666696</c:v>
                </c:pt>
                <c:pt idx="48">
                  <c:v>1</c:v>
                </c:pt>
                <c:pt idx="49">
                  <c:v>1.0208333333333299</c:v>
                </c:pt>
                <c:pt idx="50">
                  <c:v>1.0416666666666701</c:v>
                </c:pt>
                <c:pt idx="51">
                  <c:v>1.0625</c:v>
                </c:pt>
                <c:pt idx="52">
                  <c:v>1.0833333333333299</c:v>
                </c:pt>
                <c:pt idx="53">
                  <c:v>1.1041666666666701</c:v>
                </c:pt>
                <c:pt idx="54">
                  <c:v>1.125</c:v>
                </c:pt>
                <c:pt idx="55">
                  <c:v>1.1458333333333299</c:v>
                </c:pt>
                <c:pt idx="56">
                  <c:v>1.1666666666666701</c:v>
                </c:pt>
                <c:pt idx="57">
                  <c:v>1.1875</c:v>
                </c:pt>
                <c:pt idx="58">
                  <c:v>1.2083333333333299</c:v>
                </c:pt>
                <c:pt idx="59">
                  <c:v>1.2291666666666701</c:v>
                </c:pt>
                <c:pt idx="60">
                  <c:v>1.25</c:v>
                </c:pt>
                <c:pt idx="61">
                  <c:v>1.2708333333333299</c:v>
                </c:pt>
                <c:pt idx="62">
                  <c:v>1.2916666666666701</c:v>
                </c:pt>
                <c:pt idx="63">
                  <c:v>1.3125</c:v>
                </c:pt>
                <c:pt idx="64">
                  <c:v>1.3333333333333299</c:v>
                </c:pt>
                <c:pt idx="65">
                  <c:v>1.3541666666666701</c:v>
                </c:pt>
                <c:pt idx="66">
                  <c:v>1.375</c:v>
                </c:pt>
                <c:pt idx="67">
                  <c:v>1.3958333333333299</c:v>
                </c:pt>
                <c:pt idx="68">
                  <c:v>1.4166666666666701</c:v>
                </c:pt>
                <c:pt idx="69">
                  <c:v>1.4375</c:v>
                </c:pt>
                <c:pt idx="70">
                  <c:v>1.4583333333333299</c:v>
                </c:pt>
                <c:pt idx="71">
                  <c:v>1.4791666666666701</c:v>
                </c:pt>
                <c:pt idx="72">
                  <c:v>1.5</c:v>
                </c:pt>
                <c:pt idx="73">
                  <c:v>1.5208333333333299</c:v>
                </c:pt>
                <c:pt idx="74">
                  <c:v>1.5416666666666701</c:v>
                </c:pt>
                <c:pt idx="75">
                  <c:v>1.5625</c:v>
                </c:pt>
                <c:pt idx="76">
                  <c:v>1.5833333333333299</c:v>
                </c:pt>
                <c:pt idx="77">
                  <c:v>1.6041666666666701</c:v>
                </c:pt>
                <c:pt idx="78">
                  <c:v>1.625</c:v>
                </c:pt>
                <c:pt idx="79">
                  <c:v>1.6458333333333299</c:v>
                </c:pt>
                <c:pt idx="80">
                  <c:v>1.6666666666666701</c:v>
                </c:pt>
                <c:pt idx="81">
                  <c:v>1.6875</c:v>
                </c:pt>
                <c:pt idx="82">
                  <c:v>1.7083333333333299</c:v>
                </c:pt>
                <c:pt idx="83">
                  <c:v>1.7291666666666701</c:v>
                </c:pt>
                <c:pt idx="84">
                  <c:v>1.75</c:v>
                </c:pt>
                <c:pt idx="85">
                  <c:v>1.7708333333333299</c:v>
                </c:pt>
                <c:pt idx="86">
                  <c:v>1.7916666666666701</c:v>
                </c:pt>
                <c:pt idx="87">
                  <c:v>1.8125</c:v>
                </c:pt>
                <c:pt idx="88">
                  <c:v>1.8333333333333299</c:v>
                </c:pt>
                <c:pt idx="89">
                  <c:v>1.8541666666666701</c:v>
                </c:pt>
                <c:pt idx="90">
                  <c:v>1.875</c:v>
                </c:pt>
                <c:pt idx="91">
                  <c:v>1.8958333333333299</c:v>
                </c:pt>
                <c:pt idx="92">
                  <c:v>1.9166666666666701</c:v>
                </c:pt>
                <c:pt idx="93">
                  <c:v>1.9375</c:v>
                </c:pt>
                <c:pt idx="94">
                  <c:v>1.9583333333333299</c:v>
                </c:pt>
                <c:pt idx="95">
                  <c:v>1.9791666666666701</c:v>
                </c:pt>
                <c:pt idx="96">
                  <c:v>2</c:v>
                </c:pt>
                <c:pt idx="97">
                  <c:v>2.0208333333333299</c:v>
                </c:pt>
                <c:pt idx="98">
                  <c:v>2.0416666666666701</c:v>
                </c:pt>
                <c:pt idx="99">
                  <c:v>2.0625</c:v>
                </c:pt>
                <c:pt idx="100">
                  <c:v>2.0833333333333299</c:v>
                </c:pt>
                <c:pt idx="101">
                  <c:v>2.1041666666666701</c:v>
                </c:pt>
                <c:pt idx="102">
                  <c:v>2.125</c:v>
                </c:pt>
                <c:pt idx="103">
                  <c:v>2.1458333333333299</c:v>
                </c:pt>
                <c:pt idx="104">
                  <c:v>2.1666666666666701</c:v>
                </c:pt>
                <c:pt idx="105">
                  <c:v>2.1875</c:v>
                </c:pt>
                <c:pt idx="106">
                  <c:v>2.2083333333333299</c:v>
                </c:pt>
                <c:pt idx="107">
                  <c:v>2.2291666666666701</c:v>
                </c:pt>
                <c:pt idx="108">
                  <c:v>2.25</c:v>
                </c:pt>
                <c:pt idx="109">
                  <c:v>2.2708333333333299</c:v>
                </c:pt>
                <c:pt idx="110">
                  <c:v>2.2916666666666701</c:v>
                </c:pt>
                <c:pt idx="111">
                  <c:v>2.3125</c:v>
                </c:pt>
                <c:pt idx="112">
                  <c:v>2.3333333333333299</c:v>
                </c:pt>
                <c:pt idx="113">
                  <c:v>2.3541666666666701</c:v>
                </c:pt>
                <c:pt idx="114">
                  <c:v>2.375</c:v>
                </c:pt>
                <c:pt idx="115">
                  <c:v>2.3958333333333299</c:v>
                </c:pt>
                <c:pt idx="116">
                  <c:v>2.4166666666666701</c:v>
                </c:pt>
                <c:pt idx="117">
                  <c:v>2.4375</c:v>
                </c:pt>
                <c:pt idx="118">
                  <c:v>2.4583333333333299</c:v>
                </c:pt>
                <c:pt idx="119">
                  <c:v>2.4791666666666701</c:v>
                </c:pt>
                <c:pt idx="120">
                  <c:v>2.5</c:v>
                </c:pt>
                <c:pt idx="121">
                  <c:v>2.5208333333333299</c:v>
                </c:pt>
                <c:pt idx="122">
                  <c:v>2.5416666666666701</c:v>
                </c:pt>
                <c:pt idx="123">
                  <c:v>2.5625</c:v>
                </c:pt>
                <c:pt idx="124">
                  <c:v>2.5833333333333299</c:v>
                </c:pt>
                <c:pt idx="125">
                  <c:v>2.6041666666666701</c:v>
                </c:pt>
                <c:pt idx="126">
                  <c:v>2.625</c:v>
                </c:pt>
                <c:pt idx="127">
                  <c:v>2.6458333333333299</c:v>
                </c:pt>
                <c:pt idx="128">
                  <c:v>2.6666666666666701</c:v>
                </c:pt>
                <c:pt idx="129">
                  <c:v>2.6875</c:v>
                </c:pt>
                <c:pt idx="130">
                  <c:v>2.7083333333333299</c:v>
                </c:pt>
                <c:pt idx="131">
                  <c:v>2.7291666666666701</c:v>
                </c:pt>
                <c:pt idx="132">
                  <c:v>2.75</c:v>
                </c:pt>
                <c:pt idx="133">
                  <c:v>2.7708333333333299</c:v>
                </c:pt>
                <c:pt idx="134">
                  <c:v>2.7916666666666701</c:v>
                </c:pt>
                <c:pt idx="135">
                  <c:v>2.8125</c:v>
                </c:pt>
                <c:pt idx="136">
                  <c:v>2.8333333333333299</c:v>
                </c:pt>
                <c:pt idx="137">
                  <c:v>2.8541666666666701</c:v>
                </c:pt>
                <c:pt idx="138">
                  <c:v>2.875</c:v>
                </c:pt>
                <c:pt idx="139">
                  <c:v>2.8958333333333299</c:v>
                </c:pt>
                <c:pt idx="140">
                  <c:v>2.9166666666666701</c:v>
                </c:pt>
                <c:pt idx="141">
                  <c:v>2.9375</c:v>
                </c:pt>
                <c:pt idx="142">
                  <c:v>2.9583333333333299</c:v>
                </c:pt>
                <c:pt idx="143">
                  <c:v>2.9791666666666701</c:v>
                </c:pt>
                <c:pt idx="144">
                  <c:v>3</c:v>
                </c:pt>
                <c:pt idx="145">
                  <c:v>3.0208333333333299</c:v>
                </c:pt>
                <c:pt idx="146">
                  <c:v>3.0416666666666701</c:v>
                </c:pt>
                <c:pt idx="147">
                  <c:v>3.0625</c:v>
                </c:pt>
                <c:pt idx="148">
                  <c:v>3.0833333333333299</c:v>
                </c:pt>
                <c:pt idx="149">
                  <c:v>3.1041666666666701</c:v>
                </c:pt>
                <c:pt idx="150">
                  <c:v>3.125</c:v>
                </c:pt>
                <c:pt idx="151">
                  <c:v>3.1458333333333299</c:v>
                </c:pt>
                <c:pt idx="152">
                  <c:v>3.1666666666666701</c:v>
                </c:pt>
                <c:pt idx="153">
                  <c:v>3.1875</c:v>
                </c:pt>
                <c:pt idx="154">
                  <c:v>3.2083333333333299</c:v>
                </c:pt>
                <c:pt idx="155">
                  <c:v>3.2291666666666701</c:v>
                </c:pt>
                <c:pt idx="156">
                  <c:v>3.25</c:v>
                </c:pt>
                <c:pt idx="157">
                  <c:v>3.2708333333333299</c:v>
                </c:pt>
                <c:pt idx="158">
                  <c:v>3.2916666666666701</c:v>
                </c:pt>
                <c:pt idx="159">
                  <c:v>3.3125</c:v>
                </c:pt>
                <c:pt idx="160">
                  <c:v>3.3333333333333299</c:v>
                </c:pt>
                <c:pt idx="161">
                  <c:v>3.3541666666666701</c:v>
                </c:pt>
                <c:pt idx="162">
                  <c:v>3.375</c:v>
                </c:pt>
                <c:pt idx="163">
                  <c:v>3.3958333333333299</c:v>
                </c:pt>
                <c:pt idx="164">
                  <c:v>3.4166666666666701</c:v>
                </c:pt>
                <c:pt idx="165">
                  <c:v>3.4375</c:v>
                </c:pt>
                <c:pt idx="166">
                  <c:v>3.4583333333333299</c:v>
                </c:pt>
                <c:pt idx="167">
                  <c:v>3.4791666666666701</c:v>
                </c:pt>
                <c:pt idx="168">
                  <c:v>3.5</c:v>
                </c:pt>
                <c:pt idx="169">
                  <c:v>3.5208333333333299</c:v>
                </c:pt>
                <c:pt idx="170">
                  <c:v>3.5416666666666701</c:v>
                </c:pt>
                <c:pt idx="171">
                  <c:v>3.5625</c:v>
                </c:pt>
                <c:pt idx="172">
                  <c:v>3.5833333333333299</c:v>
                </c:pt>
                <c:pt idx="173">
                  <c:v>3.6041666666666701</c:v>
                </c:pt>
                <c:pt idx="174">
                  <c:v>3.625</c:v>
                </c:pt>
                <c:pt idx="175">
                  <c:v>3.6458333333333299</c:v>
                </c:pt>
                <c:pt idx="176">
                  <c:v>3.6666666666666701</c:v>
                </c:pt>
                <c:pt idx="177">
                  <c:v>3.6875</c:v>
                </c:pt>
                <c:pt idx="178">
                  <c:v>3.7083333333333299</c:v>
                </c:pt>
                <c:pt idx="179">
                  <c:v>3.7291666666666701</c:v>
                </c:pt>
                <c:pt idx="180">
                  <c:v>3.75</c:v>
                </c:pt>
                <c:pt idx="181">
                  <c:v>3.7708333333333299</c:v>
                </c:pt>
                <c:pt idx="182">
                  <c:v>3.7916666666666701</c:v>
                </c:pt>
                <c:pt idx="183">
                  <c:v>3.8125</c:v>
                </c:pt>
                <c:pt idx="184">
                  <c:v>3.8333333333333299</c:v>
                </c:pt>
                <c:pt idx="185">
                  <c:v>3.8541666666666701</c:v>
                </c:pt>
                <c:pt idx="186">
                  <c:v>3.875</c:v>
                </c:pt>
                <c:pt idx="187">
                  <c:v>3.8958333333333299</c:v>
                </c:pt>
                <c:pt idx="188">
                  <c:v>3.9166666666666701</c:v>
                </c:pt>
                <c:pt idx="189">
                  <c:v>3.9375</c:v>
                </c:pt>
                <c:pt idx="190">
                  <c:v>3.9583333333333299</c:v>
                </c:pt>
                <c:pt idx="191">
                  <c:v>3.9791666666666701</c:v>
                </c:pt>
                <c:pt idx="192">
                  <c:v>4</c:v>
                </c:pt>
                <c:pt idx="193">
                  <c:v>4.0208333333333304</c:v>
                </c:pt>
                <c:pt idx="194">
                  <c:v>4.0416666666666696</c:v>
                </c:pt>
                <c:pt idx="195">
                  <c:v>4.0625</c:v>
                </c:pt>
                <c:pt idx="196">
                  <c:v>4.0833333333333304</c:v>
                </c:pt>
                <c:pt idx="197">
                  <c:v>4.1041666666666696</c:v>
                </c:pt>
                <c:pt idx="198">
                  <c:v>4.125</c:v>
                </c:pt>
                <c:pt idx="199">
                  <c:v>4.1458333333333304</c:v>
                </c:pt>
                <c:pt idx="200">
                  <c:v>4.1666666666666696</c:v>
                </c:pt>
                <c:pt idx="201">
                  <c:v>4.1875</c:v>
                </c:pt>
                <c:pt idx="202">
                  <c:v>4.2083333333333304</c:v>
                </c:pt>
                <c:pt idx="203">
                  <c:v>4.2291666666666696</c:v>
                </c:pt>
                <c:pt idx="204">
                  <c:v>4.25</c:v>
                </c:pt>
                <c:pt idx="205">
                  <c:v>4.2708333333333304</c:v>
                </c:pt>
                <c:pt idx="206">
                  <c:v>4.2916666666666696</c:v>
                </c:pt>
                <c:pt idx="207">
                  <c:v>4.3125</c:v>
                </c:pt>
                <c:pt idx="208">
                  <c:v>4.3333333333333304</c:v>
                </c:pt>
                <c:pt idx="209">
                  <c:v>4.3541666666666696</c:v>
                </c:pt>
                <c:pt idx="210">
                  <c:v>4.375</c:v>
                </c:pt>
                <c:pt idx="211">
                  <c:v>4.3958333333333304</c:v>
                </c:pt>
                <c:pt idx="212">
                  <c:v>4.4166666666666696</c:v>
                </c:pt>
                <c:pt idx="213">
                  <c:v>4.4375</c:v>
                </c:pt>
                <c:pt idx="214">
                  <c:v>4.4583333333333304</c:v>
                </c:pt>
                <c:pt idx="215">
                  <c:v>4.4791666666666696</c:v>
                </c:pt>
                <c:pt idx="216">
                  <c:v>4.5</c:v>
                </c:pt>
                <c:pt idx="217">
                  <c:v>4.5208333333333304</c:v>
                </c:pt>
                <c:pt idx="218">
                  <c:v>4.5416666666666696</c:v>
                </c:pt>
                <c:pt idx="219">
                  <c:v>4.5625</c:v>
                </c:pt>
                <c:pt idx="220">
                  <c:v>4.5833333333333304</c:v>
                </c:pt>
                <c:pt idx="221">
                  <c:v>4.6041666666666696</c:v>
                </c:pt>
                <c:pt idx="222">
                  <c:v>4.625</c:v>
                </c:pt>
                <c:pt idx="223">
                  <c:v>4.6458333333333304</c:v>
                </c:pt>
                <c:pt idx="224">
                  <c:v>4.6666666666666696</c:v>
                </c:pt>
                <c:pt idx="225">
                  <c:v>4.6875</c:v>
                </c:pt>
                <c:pt idx="226">
                  <c:v>4.7083333333333304</c:v>
                </c:pt>
                <c:pt idx="227">
                  <c:v>4.7291666666666696</c:v>
                </c:pt>
                <c:pt idx="228">
                  <c:v>4.75</c:v>
                </c:pt>
                <c:pt idx="229">
                  <c:v>4.7708333333333304</c:v>
                </c:pt>
                <c:pt idx="230">
                  <c:v>4.7916666666666696</c:v>
                </c:pt>
                <c:pt idx="231">
                  <c:v>4.8125</c:v>
                </c:pt>
                <c:pt idx="232">
                  <c:v>4.8333333333333304</c:v>
                </c:pt>
                <c:pt idx="233">
                  <c:v>4.8541666666666696</c:v>
                </c:pt>
                <c:pt idx="234">
                  <c:v>4.875</c:v>
                </c:pt>
                <c:pt idx="235">
                  <c:v>4.8958333333333304</c:v>
                </c:pt>
                <c:pt idx="236">
                  <c:v>4.9166666666666696</c:v>
                </c:pt>
                <c:pt idx="237">
                  <c:v>4.9375</c:v>
                </c:pt>
                <c:pt idx="238">
                  <c:v>4.9583333333333304</c:v>
                </c:pt>
                <c:pt idx="239">
                  <c:v>4.9791666666666696</c:v>
                </c:pt>
              </c:numCache>
            </c:numRef>
          </c:cat>
          <c:val>
            <c:numRef>
              <c:f>'[Charts CLEAN (2).xlsx]Sheet20'!$AI$5:$AI$244</c:f>
              <c:numCache>
                <c:formatCode>General</c:formatCode>
                <c:ptCount val="240"/>
                <c:pt idx="0">
                  <c:v>3337</c:v>
                </c:pt>
                <c:pt idx="1">
                  <c:v>3395</c:v>
                </c:pt>
                <c:pt idx="2">
                  <c:v>3038</c:v>
                </c:pt>
                <c:pt idx="3">
                  <c:v>3010</c:v>
                </c:pt>
                <c:pt idx="4">
                  <c:v>2995</c:v>
                </c:pt>
                <c:pt idx="5">
                  <c:v>2970</c:v>
                </c:pt>
                <c:pt idx="6">
                  <c:v>2966</c:v>
                </c:pt>
                <c:pt idx="7">
                  <c:v>2977</c:v>
                </c:pt>
                <c:pt idx="8">
                  <c:v>2714</c:v>
                </c:pt>
                <c:pt idx="9">
                  <c:v>2700</c:v>
                </c:pt>
                <c:pt idx="10">
                  <c:v>1730</c:v>
                </c:pt>
                <c:pt idx="11">
                  <c:v>1480</c:v>
                </c:pt>
                <c:pt idx="12">
                  <c:v>1399</c:v>
                </c:pt>
                <c:pt idx="13">
                  <c:v>1416</c:v>
                </c:pt>
                <c:pt idx="14">
                  <c:v>1883</c:v>
                </c:pt>
                <c:pt idx="15">
                  <c:v>2082</c:v>
                </c:pt>
                <c:pt idx="16">
                  <c:v>3475</c:v>
                </c:pt>
                <c:pt idx="17">
                  <c:v>3413</c:v>
                </c:pt>
                <c:pt idx="18">
                  <c:v>3791</c:v>
                </c:pt>
                <c:pt idx="19">
                  <c:v>3583</c:v>
                </c:pt>
                <c:pt idx="20">
                  <c:v>3021</c:v>
                </c:pt>
                <c:pt idx="21">
                  <c:v>2884</c:v>
                </c:pt>
                <c:pt idx="22">
                  <c:v>3807</c:v>
                </c:pt>
                <c:pt idx="23">
                  <c:v>3882</c:v>
                </c:pt>
                <c:pt idx="24">
                  <c:v>3866</c:v>
                </c:pt>
                <c:pt idx="25">
                  <c:v>3875</c:v>
                </c:pt>
                <c:pt idx="26">
                  <c:v>3863</c:v>
                </c:pt>
                <c:pt idx="27">
                  <c:v>3855</c:v>
                </c:pt>
                <c:pt idx="28">
                  <c:v>3817</c:v>
                </c:pt>
                <c:pt idx="29">
                  <c:v>3626</c:v>
                </c:pt>
                <c:pt idx="30">
                  <c:v>2379</c:v>
                </c:pt>
                <c:pt idx="31">
                  <c:v>2489</c:v>
                </c:pt>
                <c:pt idx="32">
                  <c:v>3721</c:v>
                </c:pt>
                <c:pt idx="33">
                  <c:v>3944</c:v>
                </c:pt>
                <c:pt idx="34">
                  <c:v>4391</c:v>
                </c:pt>
                <c:pt idx="35">
                  <c:v>4421</c:v>
                </c:pt>
                <c:pt idx="36">
                  <c:v>4422</c:v>
                </c:pt>
                <c:pt idx="37">
                  <c:v>4425</c:v>
                </c:pt>
                <c:pt idx="38">
                  <c:v>4402</c:v>
                </c:pt>
                <c:pt idx="39">
                  <c:v>4372</c:v>
                </c:pt>
                <c:pt idx="40">
                  <c:v>4201</c:v>
                </c:pt>
                <c:pt idx="41">
                  <c:v>4191</c:v>
                </c:pt>
                <c:pt idx="42">
                  <c:v>4110</c:v>
                </c:pt>
                <c:pt idx="43">
                  <c:v>4014</c:v>
                </c:pt>
                <c:pt idx="44">
                  <c:v>3925</c:v>
                </c:pt>
                <c:pt idx="45">
                  <c:v>3700</c:v>
                </c:pt>
                <c:pt idx="46">
                  <c:v>3431</c:v>
                </c:pt>
                <c:pt idx="47">
                  <c:v>3404</c:v>
                </c:pt>
                <c:pt idx="48">
                  <c:v>3184</c:v>
                </c:pt>
                <c:pt idx="49">
                  <c:v>3001</c:v>
                </c:pt>
                <c:pt idx="50">
                  <c:v>2799</c:v>
                </c:pt>
                <c:pt idx="51">
                  <c:v>2794</c:v>
                </c:pt>
                <c:pt idx="52">
                  <c:v>2661</c:v>
                </c:pt>
                <c:pt idx="53">
                  <c:v>2474</c:v>
                </c:pt>
                <c:pt idx="54">
                  <c:v>2485</c:v>
                </c:pt>
                <c:pt idx="55">
                  <c:v>2484</c:v>
                </c:pt>
                <c:pt idx="56">
                  <c:v>2541</c:v>
                </c:pt>
                <c:pt idx="57">
                  <c:v>2483</c:v>
                </c:pt>
                <c:pt idx="58">
                  <c:v>3059</c:v>
                </c:pt>
                <c:pt idx="59">
                  <c:v>3203</c:v>
                </c:pt>
                <c:pt idx="60">
                  <c:v>3505</c:v>
                </c:pt>
                <c:pt idx="61">
                  <c:v>3722</c:v>
                </c:pt>
                <c:pt idx="62">
                  <c:v>3772</c:v>
                </c:pt>
                <c:pt idx="63">
                  <c:v>3905</c:v>
                </c:pt>
                <c:pt idx="64">
                  <c:v>3924</c:v>
                </c:pt>
                <c:pt idx="65">
                  <c:v>3882</c:v>
                </c:pt>
                <c:pt idx="66">
                  <c:v>3882</c:v>
                </c:pt>
                <c:pt idx="67">
                  <c:v>3900</c:v>
                </c:pt>
                <c:pt idx="68">
                  <c:v>3730</c:v>
                </c:pt>
                <c:pt idx="69">
                  <c:v>3705</c:v>
                </c:pt>
                <c:pt idx="70">
                  <c:v>3687</c:v>
                </c:pt>
                <c:pt idx="71">
                  <c:v>3703</c:v>
                </c:pt>
                <c:pt idx="72">
                  <c:v>3705</c:v>
                </c:pt>
                <c:pt idx="73">
                  <c:v>3701</c:v>
                </c:pt>
                <c:pt idx="74">
                  <c:v>3620</c:v>
                </c:pt>
                <c:pt idx="75">
                  <c:v>3617</c:v>
                </c:pt>
                <c:pt idx="76">
                  <c:v>3638</c:v>
                </c:pt>
                <c:pt idx="77">
                  <c:v>3642</c:v>
                </c:pt>
                <c:pt idx="78">
                  <c:v>3654</c:v>
                </c:pt>
                <c:pt idx="79">
                  <c:v>3684</c:v>
                </c:pt>
                <c:pt idx="80">
                  <c:v>3768</c:v>
                </c:pt>
                <c:pt idx="81">
                  <c:v>3919</c:v>
                </c:pt>
                <c:pt idx="82">
                  <c:v>3929</c:v>
                </c:pt>
                <c:pt idx="83">
                  <c:v>3832</c:v>
                </c:pt>
                <c:pt idx="84">
                  <c:v>3946</c:v>
                </c:pt>
                <c:pt idx="85">
                  <c:v>3907</c:v>
                </c:pt>
                <c:pt idx="86">
                  <c:v>3907</c:v>
                </c:pt>
                <c:pt idx="87">
                  <c:v>3791</c:v>
                </c:pt>
                <c:pt idx="88">
                  <c:v>3794</c:v>
                </c:pt>
                <c:pt idx="89">
                  <c:v>3777</c:v>
                </c:pt>
                <c:pt idx="90">
                  <c:v>3688</c:v>
                </c:pt>
                <c:pt idx="91">
                  <c:v>3552</c:v>
                </c:pt>
                <c:pt idx="92">
                  <c:v>3473</c:v>
                </c:pt>
                <c:pt idx="93">
                  <c:v>3454</c:v>
                </c:pt>
                <c:pt idx="94">
                  <c:v>3381</c:v>
                </c:pt>
                <c:pt idx="95">
                  <c:v>3346</c:v>
                </c:pt>
                <c:pt idx="96">
                  <c:v>2821</c:v>
                </c:pt>
                <c:pt idx="97">
                  <c:v>2742</c:v>
                </c:pt>
                <c:pt idx="98">
                  <c:v>2504</c:v>
                </c:pt>
                <c:pt idx="99">
                  <c:v>2504</c:v>
                </c:pt>
                <c:pt idx="100">
                  <c:v>2462</c:v>
                </c:pt>
                <c:pt idx="101">
                  <c:v>2453</c:v>
                </c:pt>
                <c:pt idx="102">
                  <c:v>2452</c:v>
                </c:pt>
                <c:pt idx="103">
                  <c:v>2462</c:v>
                </c:pt>
                <c:pt idx="104">
                  <c:v>2465</c:v>
                </c:pt>
                <c:pt idx="105">
                  <c:v>2466</c:v>
                </c:pt>
                <c:pt idx="106">
                  <c:v>2262</c:v>
                </c:pt>
                <c:pt idx="107">
                  <c:v>2113</c:v>
                </c:pt>
                <c:pt idx="108">
                  <c:v>3313</c:v>
                </c:pt>
                <c:pt idx="109">
                  <c:v>3256</c:v>
                </c:pt>
                <c:pt idx="110">
                  <c:v>3789</c:v>
                </c:pt>
                <c:pt idx="111">
                  <c:v>3801</c:v>
                </c:pt>
                <c:pt idx="112">
                  <c:v>3746</c:v>
                </c:pt>
                <c:pt idx="113">
                  <c:v>3767</c:v>
                </c:pt>
                <c:pt idx="114">
                  <c:v>3691</c:v>
                </c:pt>
                <c:pt idx="115">
                  <c:v>3679</c:v>
                </c:pt>
                <c:pt idx="116">
                  <c:v>3631</c:v>
                </c:pt>
                <c:pt idx="117">
                  <c:v>3599</c:v>
                </c:pt>
                <c:pt idx="118">
                  <c:v>3518</c:v>
                </c:pt>
                <c:pt idx="119">
                  <c:v>3516</c:v>
                </c:pt>
                <c:pt idx="120">
                  <c:v>3518</c:v>
                </c:pt>
                <c:pt idx="121">
                  <c:v>3524</c:v>
                </c:pt>
                <c:pt idx="122">
                  <c:v>3519</c:v>
                </c:pt>
                <c:pt idx="123">
                  <c:v>3604</c:v>
                </c:pt>
                <c:pt idx="124">
                  <c:v>3790</c:v>
                </c:pt>
                <c:pt idx="125">
                  <c:v>3779</c:v>
                </c:pt>
                <c:pt idx="126">
                  <c:v>3879</c:v>
                </c:pt>
                <c:pt idx="127">
                  <c:v>3888</c:v>
                </c:pt>
                <c:pt idx="128">
                  <c:v>3928</c:v>
                </c:pt>
                <c:pt idx="129">
                  <c:v>3937</c:v>
                </c:pt>
                <c:pt idx="130">
                  <c:v>3941</c:v>
                </c:pt>
                <c:pt idx="131">
                  <c:v>3978</c:v>
                </c:pt>
                <c:pt idx="132">
                  <c:v>3977</c:v>
                </c:pt>
                <c:pt idx="133">
                  <c:v>3967</c:v>
                </c:pt>
                <c:pt idx="134">
                  <c:v>3869</c:v>
                </c:pt>
                <c:pt idx="135">
                  <c:v>3795</c:v>
                </c:pt>
                <c:pt idx="136">
                  <c:v>3673</c:v>
                </c:pt>
                <c:pt idx="137">
                  <c:v>3515</c:v>
                </c:pt>
                <c:pt idx="138">
                  <c:v>3495</c:v>
                </c:pt>
                <c:pt idx="139">
                  <c:v>3471</c:v>
                </c:pt>
                <c:pt idx="140">
                  <c:v>3414</c:v>
                </c:pt>
                <c:pt idx="141">
                  <c:v>3421</c:v>
                </c:pt>
                <c:pt idx="142">
                  <c:v>3345</c:v>
                </c:pt>
                <c:pt idx="143">
                  <c:v>3384</c:v>
                </c:pt>
                <c:pt idx="144">
                  <c:v>3164</c:v>
                </c:pt>
                <c:pt idx="145">
                  <c:v>3250</c:v>
                </c:pt>
                <c:pt idx="146">
                  <c:v>3324</c:v>
                </c:pt>
                <c:pt idx="147">
                  <c:v>3076</c:v>
                </c:pt>
                <c:pt idx="148">
                  <c:v>2693</c:v>
                </c:pt>
                <c:pt idx="149">
                  <c:v>2763</c:v>
                </c:pt>
                <c:pt idx="150">
                  <c:v>2511</c:v>
                </c:pt>
                <c:pt idx="151">
                  <c:v>2287</c:v>
                </c:pt>
                <c:pt idx="152">
                  <c:v>1214</c:v>
                </c:pt>
                <c:pt idx="153">
                  <c:v>1004</c:v>
                </c:pt>
                <c:pt idx="154">
                  <c:v>399</c:v>
                </c:pt>
                <c:pt idx="155">
                  <c:v>515</c:v>
                </c:pt>
                <c:pt idx="156">
                  <c:v>824</c:v>
                </c:pt>
                <c:pt idx="157">
                  <c:v>1011</c:v>
                </c:pt>
                <c:pt idx="158">
                  <c:v>2391</c:v>
                </c:pt>
                <c:pt idx="159">
                  <c:v>2783</c:v>
                </c:pt>
                <c:pt idx="160">
                  <c:v>3679</c:v>
                </c:pt>
                <c:pt idx="161">
                  <c:v>3707</c:v>
                </c:pt>
                <c:pt idx="162">
                  <c:v>3664</c:v>
                </c:pt>
                <c:pt idx="163">
                  <c:v>3640</c:v>
                </c:pt>
                <c:pt idx="164">
                  <c:v>3603</c:v>
                </c:pt>
                <c:pt idx="165">
                  <c:v>3605</c:v>
                </c:pt>
                <c:pt idx="166">
                  <c:v>3529</c:v>
                </c:pt>
                <c:pt idx="167">
                  <c:v>3459</c:v>
                </c:pt>
                <c:pt idx="168">
                  <c:v>3437</c:v>
                </c:pt>
                <c:pt idx="169">
                  <c:v>3411</c:v>
                </c:pt>
                <c:pt idx="170">
                  <c:v>3420</c:v>
                </c:pt>
                <c:pt idx="171">
                  <c:v>3469</c:v>
                </c:pt>
                <c:pt idx="172">
                  <c:v>3493</c:v>
                </c:pt>
                <c:pt idx="173">
                  <c:v>3511</c:v>
                </c:pt>
                <c:pt idx="174">
                  <c:v>3467</c:v>
                </c:pt>
                <c:pt idx="175">
                  <c:v>3510</c:v>
                </c:pt>
                <c:pt idx="176">
                  <c:v>3596</c:v>
                </c:pt>
                <c:pt idx="177">
                  <c:v>3602</c:v>
                </c:pt>
                <c:pt idx="178">
                  <c:v>3666</c:v>
                </c:pt>
                <c:pt idx="179">
                  <c:v>3664</c:v>
                </c:pt>
                <c:pt idx="180">
                  <c:v>3662</c:v>
                </c:pt>
                <c:pt idx="181">
                  <c:v>3635</c:v>
                </c:pt>
                <c:pt idx="182">
                  <c:v>3529</c:v>
                </c:pt>
                <c:pt idx="183">
                  <c:v>3502</c:v>
                </c:pt>
                <c:pt idx="184">
                  <c:v>3456</c:v>
                </c:pt>
                <c:pt idx="185">
                  <c:v>3394</c:v>
                </c:pt>
                <c:pt idx="186">
                  <c:v>3419</c:v>
                </c:pt>
                <c:pt idx="187">
                  <c:v>3449</c:v>
                </c:pt>
                <c:pt idx="188">
                  <c:v>2994</c:v>
                </c:pt>
                <c:pt idx="189">
                  <c:v>2696</c:v>
                </c:pt>
                <c:pt idx="190">
                  <c:v>2478</c:v>
                </c:pt>
                <c:pt idx="191">
                  <c:v>2645</c:v>
                </c:pt>
                <c:pt idx="192">
                  <c:v>2468</c:v>
                </c:pt>
                <c:pt idx="193">
                  <c:v>2441</c:v>
                </c:pt>
                <c:pt idx="194">
                  <c:v>1530</c:v>
                </c:pt>
                <c:pt idx="195">
                  <c:v>1248</c:v>
                </c:pt>
                <c:pt idx="196">
                  <c:v>737</c:v>
                </c:pt>
                <c:pt idx="197">
                  <c:v>538</c:v>
                </c:pt>
                <c:pt idx="198">
                  <c:v>-116</c:v>
                </c:pt>
                <c:pt idx="199">
                  <c:v>-188</c:v>
                </c:pt>
                <c:pt idx="200">
                  <c:v>-37</c:v>
                </c:pt>
                <c:pt idx="201">
                  <c:v>20</c:v>
                </c:pt>
                <c:pt idx="202">
                  <c:v>131</c:v>
                </c:pt>
                <c:pt idx="203">
                  <c:v>217</c:v>
                </c:pt>
                <c:pt idx="204">
                  <c:v>1169</c:v>
                </c:pt>
                <c:pt idx="205">
                  <c:v>1308</c:v>
                </c:pt>
                <c:pt idx="206">
                  <c:v>2548</c:v>
                </c:pt>
                <c:pt idx="207">
                  <c:v>2876</c:v>
                </c:pt>
                <c:pt idx="208">
                  <c:v>3118</c:v>
                </c:pt>
                <c:pt idx="209">
                  <c:v>3385</c:v>
                </c:pt>
                <c:pt idx="210">
                  <c:v>2959</c:v>
                </c:pt>
                <c:pt idx="211">
                  <c:v>3274</c:v>
                </c:pt>
                <c:pt idx="212">
                  <c:v>3525</c:v>
                </c:pt>
                <c:pt idx="213">
                  <c:v>3546</c:v>
                </c:pt>
                <c:pt idx="214">
                  <c:v>3525</c:v>
                </c:pt>
                <c:pt idx="215">
                  <c:v>3525</c:v>
                </c:pt>
                <c:pt idx="216">
                  <c:v>3674</c:v>
                </c:pt>
                <c:pt idx="217">
                  <c:v>3682</c:v>
                </c:pt>
                <c:pt idx="218">
                  <c:v>3707</c:v>
                </c:pt>
                <c:pt idx="219">
                  <c:v>3709</c:v>
                </c:pt>
                <c:pt idx="220">
                  <c:v>3716</c:v>
                </c:pt>
                <c:pt idx="221">
                  <c:v>3718</c:v>
                </c:pt>
                <c:pt idx="222">
                  <c:v>3760</c:v>
                </c:pt>
                <c:pt idx="223">
                  <c:v>3863</c:v>
                </c:pt>
                <c:pt idx="224">
                  <c:v>4053</c:v>
                </c:pt>
                <c:pt idx="225">
                  <c:v>4171</c:v>
                </c:pt>
                <c:pt idx="226">
                  <c:v>4084</c:v>
                </c:pt>
                <c:pt idx="227">
                  <c:v>4058</c:v>
                </c:pt>
                <c:pt idx="228">
                  <c:v>3962</c:v>
                </c:pt>
                <c:pt idx="229">
                  <c:v>3954</c:v>
                </c:pt>
                <c:pt idx="230">
                  <c:v>3938</c:v>
                </c:pt>
                <c:pt idx="231">
                  <c:v>3903</c:v>
                </c:pt>
                <c:pt idx="232">
                  <c:v>3717</c:v>
                </c:pt>
                <c:pt idx="233">
                  <c:v>3689</c:v>
                </c:pt>
                <c:pt idx="234">
                  <c:v>3653</c:v>
                </c:pt>
                <c:pt idx="235">
                  <c:v>3613</c:v>
                </c:pt>
                <c:pt idx="236">
                  <c:v>3558</c:v>
                </c:pt>
                <c:pt idx="237">
                  <c:v>3183</c:v>
                </c:pt>
                <c:pt idx="238">
                  <c:v>2987</c:v>
                </c:pt>
                <c:pt idx="239">
                  <c:v>2882</c:v>
                </c:pt>
              </c:numCache>
            </c:numRef>
          </c:val>
          <c:extLst>
            <c:ext xmlns:c16="http://schemas.microsoft.com/office/drawing/2014/chart" uri="{C3380CC4-5D6E-409C-BE32-E72D297353CC}">
              <c16:uniqueId val="{00000007-9A3E-4D2C-80F4-5FDA6719C44D}"/>
            </c:ext>
          </c:extLst>
        </c:ser>
        <c:ser>
          <c:idx val="8"/>
          <c:order val="8"/>
          <c:tx>
            <c:strRef>
              <c:f>'[Charts CLEAN (2).xlsx]Sheet20'!$AJ$4</c:f>
              <c:strCache>
                <c:ptCount val="1"/>
                <c:pt idx="0">
                  <c:v>Nuclear</c:v>
                </c:pt>
              </c:strCache>
            </c:strRef>
          </c:tx>
          <c:spPr>
            <a:solidFill>
              <a:schemeClr val="dk1">
                <a:tint val="55000"/>
              </a:schemeClr>
            </a:solidFill>
            <a:ln>
              <a:noFill/>
            </a:ln>
            <a:effectLst/>
          </c:spPr>
          <c:cat>
            <c:numRef>
              <c:f>'[Charts CLEAN (2).xlsx]Sheet20'!$AA$5:$AA$244</c:f>
              <c:numCache>
                <c:formatCode>h:mm</c:formatCode>
                <c:ptCount val="240"/>
                <c:pt idx="0">
                  <c:v>0</c:v>
                </c:pt>
                <c:pt idx="1">
                  <c:v>2.0833333333333332E-2</c:v>
                </c:pt>
                <c:pt idx="2">
                  <c:v>4.1666666666666664E-2</c:v>
                </c:pt>
                <c:pt idx="3">
                  <c:v>6.25E-2</c:v>
                </c:pt>
                <c:pt idx="4">
                  <c:v>8.3333333333333301E-2</c:v>
                </c:pt>
                <c:pt idx="5">
                  <c:v>0.104166666666667</c:v>
                </c:pt>
                <c:pt idx="6">
                  <c:v>0.125</c:v>
                </c:pt>
                <c:pt idx="7">
                  <c:v>0.14583333333333301</c:v>
                </c:pt>
                <c:pt idx="8">
                  <c:v>0.16666666666666699</c:v>
                </c:pt>
                <c:pt idx="9">
                  <c:v>0.1875</c:v>
                </c:pt>
                <c:pt idx="10">
                  <c:v>0.20833333333333301</c:v>
                </c:pt>
                <c:pt idx="11">
                  <c:v>0.22916666666666699</c:v>
                </c:pt>
                <c:pt idx="12">
                  <c:v>0.25</c:v>
                </c:pt>
                <c:pt idx="13">
                  <c:v>0.27083333333333298</c:v>
                </c:pt>
                <c:pt idx="14">
                  <c:v>0.29166666666666702</c:v>
                </c:pt>
                <c:pt idx="15">
                  <c:v>0.3125</c:v>
                </c:pt>
                <c:pt idx="16">
                  <c:v>0.33333333333333298</c:v>
                </c:pt>
                <c:pt idx="17">
                  <c:v>0.35416666666666702</c:v>
                </c:pt>
                <c:pt idx="18">
                  <c:v>0.375</c:v>
                </c:pt>
                <c:pt idx="19">
                  <c:v>0.39583333333333298</c:v>
                </c:pt>
                <c:pt idx="20">
                  <c:v>0.41666666666666702</c:v>
                </c:pt>
                <c:pt idx="21">
                  <c:v>0.4375</c:v>
                </c:pt>
                <c:pt idx="22">
                  <c:v>0.45833333333333298</c:v>
                </c:pt>
                <c:pt idx="23">
                  <c:v>0.47916666666666702</c:v>
                </c:pt>
                <c:pt idx="24">
                  <c:v>0.5</c:v>
                </c:pt>
                <c:pt idx="25">
                  <c:v>0.52083333333333304</c:v>
                </c:pt>
                <c:pt idx="26">
                  <c:v>0.54166666666666696</c:v>
                </c:pt>
                <c:pt idx="27">
                  <c:v>0.5625</c:v>
                </c:pt>
                <c:pt idx="28">
                  <c:v>0.58333333333333304</c:v>
                </c:pt>
                <c:pt idx="29">
                  <c:v>0.60416666666666696</c:v>
                </c:pt>
                <c:pt idx="30">
                  <c:v>0.625</c:v>
                </c:pt>
                <c:pt idx="31">
                  <c:v>0.64583333333333304</c:v>
                </c:pt>
                <c:pt idx="32">
                  <c:v>0.66666666666666696</c:v>
                </c:pt>
                <c:pt idx="33">
                  <c:v>0.6875</c:v>
                </c:pt>
                <c:pt idx="34">
                  <c:v>0.70833333333333304</c:v>
                </c:pt>
                <c:pt idx="35">
                  <c:v>0.72916666666666696</c:v>
                </c:pt>
                <c:pt idx="36">
                  <c:v>0.75</c:v>
                </c:pt>
                <c:pt idx="37">
                  <c:v>0.77083333333333304</c:v>
                </c:pt>
                <c:pt idx="38">
                  <c:v>0.79166666666666696</c:v>
                </c:pt>
                <c:pt idx="39">
                  <c:v>0.8125</c:v>
                </c:pt>
                <c:pt idx="40">
                  <c:v>0.83333333333333304</c:v>
                </c:pt>
                <c:pt idx="41">
                  <c:v>0.85416666666666696</c:v>
                </c:pt>
                <c:pt idx="42">
                  <c:v>0.875</c:v>
                </c:pt>
                <c:pt idx="43">
                  <c:v>0.89583333333333304</c:v>
                </c:pt>
                <c:pt idx="44">
                  <c:v>0.91666666666666696</c:v>
                </c:pt>
                <c:pt idx="45">
                  <c:v>0.9375</c:v>
                </c:pt>
                <c:pt idx="46">
                  <c:v>0.95833333333333304</c:v>
                </c:pt>
                <c:pt idx="47">
                  <c:v>0.97916666666666696</c:v>
                </c:pt>
                <c:pt idx="48">
                  <c:v>1</c:v>
                </c:pt>
                <c:pt idx="49">
                  <c:v>1.0208333333333299</c:v>
                </c:pt>
                <c:pt idx="50">
                  <c:v>1.0416666666666701</c:v>
                </c:pt>
                <c:pt idx="51">
                  <c:v>1.0625</c:v>
                </c:pt>
                <c:pt idx="52">
                  <c:v>1.0833333333333299</c:v>
                </c:pt>
                <c:pt idx="53">
                  <c:v>1.1041666666666701</c:v>
                </c:pt>
                <c:pt idx="54">
                  <c:v>1.125</c:v>
                </c:pt>
                <c:pt idx="55">
                  <c:v>1.1458333333333299</c:v>
                </c:pt>
                <c:pt idx="56">
                  <c:v>1.1666666666666701</c:v>
                </c:pt>
                <c:pt idx="57">
                  <c:v>1.1875</c:v>
                </c:pt>
                <c:pt idx="58">
                  <c:v>1.2083333333333299</c:v>
                </c:pt>
                <c:pt idx="59">
                  <c:v>1.2291666666666701</c:v>
                </c:pt>
                <c:pt idx="60">
                  <c:v>1.25</c:v>
                </c:pt>
                <c:pt idx="61">
                  <c:v>1.2708333333333299</c:v>
                </c:pt>
                <c:pt idx="62">
                  <c:v>1.2916666666666701</c:v>
                </c:pt>
                <c:pt idx="63">
                  <c:v>1.3125</c:v>
                </c:pt>
                <c:pt idx="64">
                  <c:v>1.3333333333333299</c:v>
                </c:pt>
                <c:pt idx="65">
                  <c:v>1.3541666666666701</c:v>
                </c:pt>
                <c:pt idx="66">
                  <c:v>1.375</c:v>
                </c:pt>
                <c:pt idx="67">
                  <c:v>1.3958333333333299</c:v>
                </c:pt>
                <c:pt idx="68">
                  <c:v>1.4166666666666701</c:v>
                </c:pt>
                <c:pt idx="69">
                  <c:v>1.4375</c:v>
                </c:pt>
                <c:pt idx="70">
                  <c:v>1.4583333333333299</c:v>
                </c:pt>
                <c:pt idx="71">
                  <c:v>1.4791666666666701</c:v>
                </c:pt>
                <c:pt idx="72">
                  <c:v>1.5</c:v>
                </c:pt>
                <c:pt idx="73">
                  <c:v>1.5208333333333299</c:v>
                </c:pt>
                <c:pt idx="74">
                  <c:v>1.5416666666666701</c:v>
                </c:pt>
                <c:pt idx="75">
                  <c:v>1.5625</c:v>
                </c:pt>
                <c:pt idx="76">
                  <c:v>1.5833333333333299</c:v>
                </c:pt>
                <c:pt idx="77">
                  <c:v>1.6041666666666701</c:v>
                </c:pt>
                <c:pt idx="78">
                  <c:v>1.625</c:v>
                </c:pt>
                <c:pt idx="79">
                  <c:v>1.6458333333333299</c:v>
                </c:pt>
                <c:pt idx="80">
                  <c:v>1.6666666666666701</c:v>
                </c:pt>
                <c:pt idx="81">
                  <c:v>1.6875</c:v>
                </c:pt>
                <c:pt idx="82">
                  <c:v>1.7083333333333299</c:v>
                </c:pt>
                <c:pt idx="83">
                  <c:v>1.7291666666666701</c:v>
                </c:pt>
                <c:pt idx="84">
                  <c:v>1.75</c:v>
                </c:pt>
                <c:pt idx="85">
                  <c:v>1.7708333333333299</c:v>
                </c:pt>
                <c:pt idx="86">
                  <c:v>1.7916666666666701</c:v>
                </c:pt>
                <c:pt idx="87">
                  <c:v>1.8125</c:v>
                </c:pt>
                <c:pt idx="88">
                  <c:v>1.8333333333333299</c:v>
                </c:pt>
                <c:pt idx="89">
                  <c:v>1.8541666666666701</c:v>
                </c:pt>
                <c:pt idx="90">
                  <c:v>1.875</c:v>
                </c:pt>
                <c:pt idx="91">
                  <c:v>1.8958333333333299</c:v>
                </c:pt>
                <c:pt idx="92">
                  <c:v>1.9166666666666701</c:v>
                </c:pt>
                <c:pt idx="93">
                  <c:v>1.9375</c:v>
                </c:pt>
                <c:pt idx="94">
                  <c:v>1.9583333333333299</c:v>
                </c:pt>
                <c:pt idx="95">
                  <c:v>1.9791666666666701</c:v>
                </c:pt>
                <c:pt idx="96">
                  <c:v>2</c:v>
                </c:pt>
                <c:pt idx="97">
                  <c:v>2.0208333333333299</c:v>
                </c:pt>
                <c:pt idx="98">
                  <c:v>2.0416666666666701</c:v>
                </c:pt>
                <c:pt idx="99">
                  <c:v>2.0625</c:v>
                </c:pt>
                <c:pt idx="100">
                  <c:v>2.0833333333333299</c:v>
                </c:pt>
                <c:pt idx="101">
                  <c:v>2.1041666666666701</c:v>
                </c:pt>
                <c:pt idx="102">
                  <c:v>2.125</c:v>
                </c:pt>
                <c:pt idx="103">
                  <c:v>2.1458333333333299</c:v>
                </c:pt>
                <c:pt idx="104">
                  <c:v>2.1666666666666701</c:v>
                </c:pt>
                <c:pt idx="105">
                  <c:v>2.1875</c:v>
                </c:pt>
                <c:pt idx="106">
                  <c:v>2.2083333333333299</c:v>
                </c:pt>
                <c:pt idx="107">
                  <c:v>2.2291666666666701</c:v>
                </c:pt>
                <c:pt idx="108">
                  <c:v>2.25</c:v>
                </c:pt>
                <c:pt idx="109">
                  <c:v>2.2708333333333299</c:v>
                </c:pt>
                <c:pt idx="110">
                  <c:v>2.2916666666666701</c:v>
                </c:pt>
                <c:pt idx="111">
                  <c:v>2.3125</c:v>
                </c:pt>
                <c:pt idx="112">
                  <c:v>2.3333333333333299</c:v>
                </c:pt>
                <c:pt idx="113">
                  <c:v>2.3541666666666701</c:v>
                </c:pt>
                <c:pt idx="114">
                  <c:v>2.375</c:v>
                </c:pt>
                <c:pt idx="115">
                  <c:v>2.3958333333333299</c:v>
                </c:pt>
                <c:pt idx="116">
                  <c:v>2.4166666666666701</c:v>
                </c:pt>
                <c:pt idx="117">
                  <c:v>2.4375</c:v>
                </c:pt>
                <c:pt idx="118">
                  <c:v>2.4583333333333299</c:v>
                </c:pt>
                <c:pt idx="119">
                  <c:v>2.4791666666666701</c:v>
                </c:pt>
                <c:pt idx="120">
                  <c:v>2.5</c:v>
                </c:pt>
                <c:pt idx="121">
                  <c:v>2.5208333333333299</c:v>
                </c:pt>
                <c:pt idx="122">
                  <c:v>2.5416666666666701</c:v>
                </c:pt>
                <c:pt idx="123">
                  <c:v>2.5625</c:v>
                </c:pt>
                <c:pt idx="124">
                  <c:v>2.5833333333333299</c:v>
                </c:pt>
                <c:pt idx="125">
                  <c:v>2.6041666666666701</c:v>
                </c:pt>
                <c:pt idx="126">
                  <c:v>2.625</c:v>
                </c:pt>
                <c:pt idx="127">
                  <c:v>2.6458333333333299</c:v>
                </c:pt>
                <c:pt idx="128">
                  <c:v>2.6666666666666701</c:v>
                </c:pt>
                <c:pt idx="129">
                  <c:v>2.6875</c:v>
                </c:pt>
                <c:pt idx="130">
                  <c:v>2.7083333333333299</c:v>
                </c:pt>
                <c:pt idx="131">
                  <c:v>2.7291666666666701</c:v>
                </c:pt>
                <c:pt idx="132">
                  <c:v>2.75</c:v>
                </c:pt>
                <c:pt idx="133">
                  <c:v>2.7708333333333299</c:v>
                </c:pt>
                <c:pt idx="134">
                  <c:v>2.7916666666666701</c:v>
                </c:pt>
                <c:pt idx="135">
                  <c:v>2.8125</c:v>
                </c:pt>
                <c:pt idx="136">
                  <c:v>2.8333333333333299</c:v>
                </c:pt>
                <c:pt idx="137">
                  <c:v>2.8541666666666701</c:v>
                </c:pt>
                <c:pt idx="138">
                  <c:v>2.875</c:v>
                </c:pt>
                <c:pt idx="139">
                  <c:v>2.8958333333333299</c:v>
                </c:pt>
                <c:pt idx="140">
                  <c:v>2.9166666666666701</c:v>
                </c:pt>
                <c:pt idx="141">
                  <c:v>2.9375</c:v>
                </c:pt>
                <c:pt idx="142">
                  <c:v>2.9583333333333299</c:v>
                </c:pt>
                <c:pt idx="143">
                  <c:v>2.9791666666666701</c:v>
                </c:pt>
                <c:pt idx="144">
                  <c:v>3</c:v>
                </c:pt>
                <c:pt idx="145">
                  <c:v>3.0208333333333299</c:v>
                </c:pt>
                <c:pt idx="146">
                  <c:v>3.0416666666666701</c:v>
                </c:pt>
                <c:pt idx="147">
                  <c:v>3.0625</c:v>
                </c:pt>
                <c:pt idx="148">
                  <c:v>3.0833333333333299</c:v>
                </c:pt>
                <c:pt idx="149">
                  <c:v>3.1041666666666701</c:v>
                </c:pt>
                <c:pt idx="150">
                  <c:v>3.125</c:v>
                </c:pt>
                <c:pt idx="151">
                  <c:v>3.1458333333333299</c:v>
                </c:pt>
                <c:pt idx="152">
                  <c:v>3.1666666666666701</c:v>
                </c:pt>
                <c:pt idx="153">
                  <c:v>3.1875</c:v>
                </c:pt>
                <c:pt idx="154">
                  <c:v>3.2083333333333299</c:v>
                </c:pt>
                <c:pt idx="155">
                  <c:v>3.2291666666666701</c:v>
                </c:pt>
                <c:pt idx="156">
                  <c:v>3.25</c:v>
                </c:pt>
                <c:pt idx="157">
                  <c:v>3.2708333333333299</c:v>
                </c:pt>
                <c:pt idx="158">
                  <c:v>3.2916666666666701</c:v>
                </c:pt>
                <c:pt idx="159">
                  <c:v>3.3125</c:v>
                </c:pt>
                <c:pt idx="160">
                  <c:v>3.3333333333333299</c:v>
                </c:pt>
                <c:pt idx="161">
                  <c:v>3.3541666666666701</c:v>
                </c:pt>
                <c:pt idx="162">
                  <c:v>3.375</c:v>
                </c:pt>
                <c:pt idx="163">
                  <c:v>3.3958333333333299</c:v>
                </c:pt>
                <c:pt idx="164">
                  <c:v>3.4166666666666701</c:v>
                </c:pt>
                <c:pt idx="165">
                  <c:v>3.4375</c:v>
                </c:pt>
                <c:pt idx="166">
                  <c:v>3.4583333333333299</c:v>
                </c:pt>
                <c:pt idx="167">
                  <c:v>3.4791666666666701</c:v>
                </c:pt>
                <c:pt idx="168">
                  <c:v>3.5</c:v>
                </c:pt>
                <c:pt idx="169">
                  <c:v>3.5208333333333299</c:v>
                </c:pt>
                <c:pt idx="170">
                  <c:v>3.5416666666666701</c:v>
                </c:pt>
                <c:pt idx="171">
                  <c:v>3.5625</c:v>
                </c:pt>
                <c:pt idx="172">
                  <c:v>3.5833333333333299</c:v>
                </c:pt>
                <c:pt idx="173">
                  <c:v>3.6041666666666701</c:v>
                </c:pt>
                <c:pt idx="174">
                  <c:v>3.625</c:v>
                </c:pt>
                <c:pt idx="175">
                  <c:v>3.6458333333333299</c:v>
                </c:pt>
                <c:pt idx="176">
                  <c:v>3.6666666666666701</c:v>
                </c:pt>
                <c:pt idx="177">
                  <c:v>3.6875</c:v>
                </c:pt>
                <c:pt idx="178">
                  <c:v>3.7083333333333299</c:v>
                </c:pt>
                <c:pt idx="179">
                  <c:v>3.7291666666666701</c:v>
                </c:pt>
                <c:pt idx="180">
                  <c:v>3.75</c:v>
                </c:pt>
                <c:pt idx="181">
                  <c:v>3.7708333333333299</c:v>
                </c:pt>
                <c:pt idx="182">
                  <c:v>3.7916666666666701</c:v>
                </c:pt>
                <c:pt idx="183">
                  <c:v>3.8125</c:v>
                </c:pt>
                <c:pt idx="184">
                  <c:v>3.8333333333333299</c:v>
                </c:pt>
                <c:pt idx="185">
                  <c:v>3.8541666666666701</c:v>
                </c:pt>
                <c:pt idx="186">
                  <c:v>3.875</c:v>
                </c:pt>
                <c:pt idx="187">
                  <c:v>3.8958333333333299</c:v>
                </c:pt>
                <c:pt idx="188">
                  <c:v>3.9166666666666701</c:v>
                </c:pt>
                <c:pt idx="189">
                  <c:v>3.9375</c:v>
                </c:pt>
                <c:pt idx="190">
                  <c:v>3.9583333333333299</c:v>
                </c:pt>
                <c:pt idx="191">
                  <c:v>3.9791666666666701</c:v>
                </c:pt>
                <c:pt idx="192">
                  <c:v>4</c:v>
                </c:pt>
                <c:pt idx="193">
                  <c:v>4.0208333333333304</c:v>
                </c:pt>
                <c:pt idx="194">
                  <c:v>4.0416666666666696</c:v>
                </c:pt>
                <c:pt idx="195">
                  <c:v>4.0625</c:v>
                </c:pt>
                <c:pt idx="196">
                  <c:v>4.0833333333333304</c:v>
                </c:pt>
                <c:pt idx="197">
                  <c:v>4.1041666666666696</c:v>
                </c:pt>
                <c:pt idx="198">
                  <c:v>4.125</c:v>
                </c:pt>
                <c:pt idx="199">
                  <c:v>4.1458333333333304</c:v>
                </c:pt>
                <c:pt idx="200">
                  <c:v>4.1666666666666696</c:v>
                </c:pt>
                <c:pt idx="201">
                  <c:v>4.1875</c:v>
                </c:pt>
                <c:pt idx="202">
                  <c:v>4.2083333333333304</c:v>
                </c:pt>
                <c:pt idx="203">
                  <c:v>4.2291666666666696</c:v>
                </c:pt>
                <c:pt idx="204">
                  <c:v>4.25</c:v>
                </c:pt>
                <c:pt idx="205">
                  <c:v>4.2708333333333304</c:v>
                </c:pt>
                <c:pt idx="206">
                  <c:v>4.2916666666666696</c:v>
                </c:pt>
                <c:pt idx="207">
                  <c:v>4.3125</c:v>
                </c:pt>
                <c:pt idx="208">
                  <c:v>4.3333333333333304</c:v>
                </c:pt>
                <c:pt idx="209">
                  <c:v>4.3541666666666696</c:v>
                </c:pt>
                <c:pt idx="210">
                  <c:v>4.375</c:v>
                </c:pt>
                <c:pt idx="211">
                  <c:v>4.3958333333333304</c:v>
                </c:pt>
                <c:pt idx="212">
                  <c:v>4.4166666666666696</c:v>
                </c:pt>
                <c:pt idx="213">
                  <c:v>4.4375</c:v>
                </c:pt>
                <c:pt idx="214">
                  <c:v>4.4583333333333304</c:v>
                </c:pt>
                <c:pt idx="215">
                  <c:v>4.4791666666666696</c:v>
                </c:pt>
                <c:pt idx="216">
                  <c:v>4.5</c:v>
                </c:pt>
                <c:pt idx="217">
                  <c:v>4.5208333333333304</c:v>
                </c:pt>
                <c:pt idx="218">
                  <c:v>4.5416666666666696</c:v>
                </c:pt>
                <c:pt idx="219">
                  <c:v>4.5625</c:v>
                </c:pt>
                <c:pt idx="220">
                  <c:v>4.5833333333333304</c:v>
                </c:pt>
                <c:pt idx="221">
                  <c:v>4.6041666666666696</c:v>
                </c:pt>
                <c:pt idx="222">
                  <c:v>4.625</c:v>
                </c:pt>
                <c:pt idx="223">
                  <c:v>4.6458333333333304</c:v>
                </c:pt>
                <c:pt idx="224">
                  <c:v>4.6666666666666696</c:v>
                </c:pt>
                <c:pt idx="225">
                  <c:v>4.6875</c:v>
                </c:pt>
                <c:pt idx="226">
                  <c:v>4.7083333333333304</c:v>
                </c:pt>
                <c:pt idx="227">
                  <c:v>4.7291666666666696</c:v>
                </c:pt>
                <c:pt idx="228">
                  <c:v>4.75</c:v>
                </c:pt>
                <c:pt idx="229">
                  <c:v>4.7708333333333304</c:v>
                </c:pt>
                <c:pt idx="230">
                  <c:v>4.7916666666666696</c:v>
                </c:pt>
                <c:pt idx="231">
                  <c:v>4.8125</c:v>
                </c:pt>
                <c:pt idx="232">
                  <c:v>4.8333333333333304</c:v>
                </c:pt>
                <c:pt idx="233">
                  <c:v>4.8541666666666696</c:v>
                </c:pt>
                <c:pt idx="234">
                  <c:v>4.875</c:v>
                </c:pt>
                <c:pt idx="235">
                  <c:v>4.8958333333333304</c:v>
                </c:pt>
                <c:pt idx="236">
                  <c:v>4.9166666666666696</c:v>
                </c:pt>
                <c:pt idx="237">
                  <c:v>4.9375</c:v>
                </c:pt>
                <c:pt idx="238">
                  <c:v>4.9583333333333304</c:v>
                </c:pt>
                <c:pt idx="239">
                  <c:v>4.9791666666666696</c:v>
                </c:pt>
              </c:numCache>
            </c:numRef>
          </c:cat>
          <c:val>
            <c:numRef>
              <c:f>'[Charts CLEAN (2).xlsx]Sheet20'!$AJ$5:$AJ$244</c:f>
              <c:numCache>
                <c:formatCode>General</c:formatCode>
                <c:ptCount val="240"/>
                <c:pt idx="0">
                  <c:v>2998</c:v>
                </c:pt>
                <c:pt idx="1">
                  <c:v>3048</c:v>
                </c:pt>
                <c:pt idx="2">
                  <c:v>2688</c:v>
                </c:pt>
                <c:pt idx="3">
                  <c:v>2674</c:v>
                </c:pt>
                <c:pt idx="4">
                  <c:v>2674</c:v>
                </c:pt>
                <c:pt idx="5">
                  <c:v>2677</c:v>
                </c:pt>
                <c:pt idx="6">
                  <c:v>2676</c:v>
                </c:pt>
                <c:pt idx="7">
                  <c:v>2686</c:v>
                </c:pt>
                <c:pt idx="8">
                  <c:v>2423</c:v>
                </c:pt>
                <c:pt idx="9">
                  <c:v>2407</c:v>
                </c:pt>
                <c:pt idx="10">
                  <c:v>1408</c:v>
                </c:pt>
                <c:pt idx="11">
                  <c:v>1157</c:v>
                </c:pt>
                <c:pt idx="12">
                  <c:v>903</c:v>
                </c:pt>
                <c:pt idx="13">
                  <c:v>951</c:v>
                </c:pt>
                <c:pt idx="14">
                  <c:v>1383</c:v>
                </c:pt>
                <c:pt idx="15">
                  <c:v>1491</c:v>
                </c:pt>
                <c:pt idx="16">
                  <c:v>2858</c:v>
                </c:pt>
                <c:pt idx="17">
                  <c:v>2838</c:v>
                </c:pt>
                <c:pt idx="18">
                  <c:v>3281</c:v>
                </c:pt>
                <c:pt idx="19">
                  <c:v>3090</c:v>
                </c:pt>
                <c:pt idx="20">
                  <c:v>2573</c:v>
                </c:pt>
                <c:pt idx="21">
                  <c:v>2454</c:v>
                </c:pt>
                <c:pt idx="22">
                  <c:v>3374</c:v>
                </c:pt>
                <c:pt idx="23">
                  <c:v>3456</c:v>
                </c:pt>
                <c:pt idx="24">
                  <c:v>3454</c:v>
                </c:pt>
                <c:pt idx="25">
                  <c:v>3451</c:v>
                </c:pt>
                <c:pt idx="26">
                  <c:v>3454</c:v>
                </c:pt>
                <c:pt idx="27">
                  <c:v>3447</c:v>
                </c:pt>
                <c:pt idx="28">
                  <c:v>3251</c:v>
                </c:pt>
                <c:pt idx="29">
                  <c:v>3169</c:v>
                </c:pt>
                <c:pt idx="30">
                  <c:v>1919</c:v>
                </c:pt>
                <c:pt idx="31">
                  <c:v>1889</c:v>
                </c:pt>
                <c:pt idx="32">
                  <c:v>2978</c:v>
                </c:pt>
                <c:pt idx="33">
                  <c:v>3129</c:v>
                </c:pt>
                <c:pt idx="34">
                  <c:v>3455</c:v>
                </c:pt>
                <c:pt idx="35">
                  <c:v>3462</c:v>
                </c:pt>
                <c:pt idx="36">
                  <c:v>3460</c:v>
                </c:pt>
                <c:pt idx="37">
                  <c:v>3464</c:v>
                </c:pt>
                <c:pt idx="38">
                  <c:v>3454</c:v>
                </c:pt>
                <c:pt idx="39">
                  <c:v>3457</c:v>
                </c:pt>
                <c:pt idx="40">
                  <c:v>3451</c:v>
                </c:pt>
                <c:pt idx="41">
                  <c:v>3457</c:v>
                </c:pt>
                <c:pt idx="42">
                  <c:v>3456</c:v>
                </c:pt>
                <c:pt idx="43">
                  <c:v>3457</c:v>
                </c:pt>
                <c:pt idx="44">
                  <c:v>3410</c:v>
                </c:pt>
                <c:pt idx="45">
                  <c:v>3324</c:v>
                </c:pt>
                <c:pt idx="46">
                  <c:v>3054</c:v>
                </c:pt>
                <c:pt idx="47">
                  <c:v>3036</c:v>
                </c:pt>
                <c:pt idx="48">
                  <c:v>2852</c:v>
                </c:pt>
                <c:pt idx="49">
                  <c:v>2673</c:v>
                </c:pt>
                <c:pt idx="50">
                  <c:v>2491</c:v>
                </c:pt>
                <c:pt idx="51">
                  <c:v>2487</c:v>
                </c:pt>
                <c:pt idx="52">
                  <c:v>2354</c:v>
                </c:pt>
                <c:pt idx="53">
                  <c:v>2167</c:v>
                </c:pt>
                <c:pt idx="54">
                  <c:v>2170</c:v>
                </c:pt>
                <c:pt idx="55">
                  <c:v>2170</c:v>
                </c:pt>
                <c:pt idx="56">
                  <c:v>2229</c:v>
                </c:pt>
                <c:pt idx="57">
                  <c:v>2171</c:v>
                </c:pt>
                <c:pt idx="58">
                  <c:v>2685</c:v>
                </c:pt>
                <c:pt idx="59">
                  <c:v>2772</c:v>
                </c:pt>
                <c:pt idx="60">
                  <c:v>3045</c:v>
                </c:pt>
                <c:pt idx="61">
                  <c:v>3046</c:v>
                </c:pt>
                <c:pt idx="62">
                  <c:v>3047</c:v>
                </c:pt>
                <c:pt idx="63">
                  <c:v>3047</c:v>
                </c:pt>
                <c:pt idx="64">
                  <c:v>3046</c:v>
                </c:pt>
                <c:pt idx="65">
                  <c:v>3048</c:v>
                </c:pt>
                <c:pt idx="66">
                  <c:v>3050</c:v>
                </c:pt>
                <c:pt idx="67">
                  <c:v>3051</c:v>
                </c:pt>
                <c:pt idx="68">
                  <c:v>3054</c:v>
                </c:pt>
                <c:pt idx="69">
                  <c:v>3057</c:v>
                </c:pt>
                <c:pt idx="70">
                  <c:v>3054</c:v>
                </c:pt>
                <c:pt idx="71">
                  <c:v>3052</c:v>
                </c:pt>
                <c:pt idx="72">
                  <c:v>3054</c:v>
                </c:pt>
                <c:pt idx="73">
                  <c:v>3051</c:v>
                </c:pt>
                <c:pt idx="74">
                  <c:v>3050</c:v>
                </c:pt>
                <c:pt idx="75">
                  <c:v>3051</c:v>
                </c:pt>
                <c:pt idx="76">
                  <c:v>3052</c:v>
                </c:pt>
                <c:pt idx="77">
                  <c:v>3055</c:v>
                </c:pt>
                <c:pt idx="78">
                  <c:v>3053</c:v>
                </c:pt>
                <c:pt idx="79">
                  <c:v>3053</c:v>
                </c:pt>
                <c:pt idx="80">
                  <c:v>3051</c:v>
                </c:pt>
                <c:pt idx="81">
                  <c:v>3054</c:v>
                </c:pt>
                <c:pt idx="82">
                  <c:v>3053</c:v>
                </c:pt>
                <c:pt idx="83">
                  <c:v>3052</c:v>
                </c:pt>
                <c:pt idx="84">
                  <c:v>3059</c:v>
                </c:pt>
                <c:pt idx="85">
                  <c:v>3056</c:v>
                </c:pt>
                <c:pt idx="86">
                  <c:v>3062</c:v>
                </c:pt>
                <c:pt idx="87">
                  <c:v>3059</c:v>
                </c:pt>
                <c:pt idx="88">
                  <c:v>3059</c:v>
                </c:pt>
                <c:pt idx="89">
                  <c:v>3056</c:v>
                </c:pt>
                <c:pt idx="90">
                  <c:v>3056</c:v>
                </c:pt>
                <c:pt idx="91">
                  <c:v>3040</c:v>
                </c:pt>
                <c:pt idx="92">
                  <c:v>3039</c:v>
                </c:pt>
                <c:pt idx="93">
                  <c:v>3040</c:v>
                </c:pt>
                <c:pt idx="94">
                  <c:v>3038</c:v>
                </c:pt>
                <c:pt idx="95">
                  <c:v>3009</c:v>
                </c:pt>
                <c:pt idx="96">
                  <c:v>2483</c:v>
                </c:pt>
                <c:pt idx="97">
                  <c:v>2406</c:v>
                </c:pt>
                <c:pt idx="98">
                  <c:v>2170</c:v>
                </c:pt>
                <c:pt idx="99">
                  <c:v>2172</c:v>
                </c:pt>
                <c:pt idx="100">
                  <c:v>2133</c:v>
                </c:pt>
                <c:pt idx="101">
                  <c:v>2137</c:v>
                </c:pt>
                <c:pt idx="102">
                  <c:v>2148</c:v>
                </c:pt>
                <c:pt idx="103">
                  <c:v>2160</c:v>
                </c:pt>
                <c:pt idx="104">
                  <c:v>2163</c:v>
                </c:pt>
                <c:pt idx="105">
                  <c:v>2164</c:v>
                </c:pt>
                <c:pt idx="106">
                  <c:v>1944</c:v>
                </c:pt>
                <c:pt idx="107">
                  <c:v>1776</c:v>
                </c:pt>
                <c:pt idx="108">
                  <c:v>2668</c:v>
                </c:pt>
                <c:pt idx="109">
                  <c:v>2570</c:v>
                </c:pt>
                <c:pt idx="110">
                  <c:v>3055</c:v>
                </c:pt>
                <c:pt idx="111">
                  <c:v>3056</c:v>
                </c:pt>
                <c:pt idx="112">
                  <c:v>3054</c:v>
                </c:pt>
                <c:pt idx="113">
                  <c:v>3055</c:v>
                </c:pt>
                <c:pt idx="114">
                  <c:v>3058</c:v>
                </c:pt>
                <c:pt idx="115">
                  <c:v>3066</c:v>
                </c:pt>
                <c:pt idx="116">
                  <c:v>3055</c:v>
                </c:pt>
                <c:pt idx="117">
                  <c:v>3058</c:v>
                </c:pt>
                <c:pt idx="118">
                  <c:v>3054</c:v>
                </c:pt>
                <c:pt idx="119">
                  <c:v>3050</c:v>
                </c:pt>
                <c:pt idx="120">
                  <c:v>3052</c:v>
                </c:pt>
                <c:pt idx="121">
                  <c:v>3057</c:v>
                </c:pt>
                <c:pt idx="122">
                  <c:v>3053</c:v>
                </c:pt>
                <c:pt idx="123">
                  <c:v>3056</c:v>
                </c:pt>
                <c:pt idx="124">
                  <c:v>3060</c:v>
                </c:pt>
                <c:pt idx="125">
                  <c:v>3056</c:v>
                </c:pt>
                <c:pt idx="126">
                  <c:v>3053</c:v>
                </c:pt>
                <c:pt idx="127">
                  <c:v>3050</c:v>
                </c:pt>
                <c:pt idx="128">
                  <c:v>3048</c:v>
                </c:pt>
                <c:pt idx="129">
                  <c:v>3048</c:v>
                </c:pt>
                <c:pt idx="130">
                  <c:v>3046</c:v>
                </c:pt>
                <c:pt idx="131">
                  <c:v>3048</c:v>
                </c:pt>
                <c:pt idx="132">
                  <c:v>3046</c:v>
                </c:pt>
                <c:pt idx="133">
                  <c:v>3045</c:v>
                </c:pt>
                <c:pt idx="134">
                  <c:v>3050</c:v>
                </c:pt>
                <c:pt idx="135">
                  <c:v>3050</c:v>
                </c:pt>
                <c:pt idx="136">
                  <c:v>3051</c:v>
                </c:pt>
                <c:pt idx="137">
                  <c:v>3054</c:v>
                </c:pt>
                <c:pt idx="138">
                  <c:v>3054</c:v>
                </c:pt>
                <c:pt idx="139">
                  <c:v>3052</c:v>
                </c:pt>
                <c:pt idx="140">
                  <c:v>3052</c:v>
                </c:pt>
                <c:pt idx="141">
                  <c:v>3055</c:v>
                </c:pt>
                <c:pt idx="142">
                  <c:v>3004</c:v>
                </c:pt>
                <c:pt idx="143">
                  <c:v>3034</c:v>
                </c:pt>
                <c:pt idx="144">
                  <c:v>2830</c:v>
                </c:pt>
                <c:pt idx="145">
                  <c:v>2925</c:v>
                </c:pt>
                <c:pt idx="146">
                  <c:v>3019</c:v>
                </c:pt>
                <c:pt idx="147">
                  <c:v>2786</c:v>
                </c:pt>
                <c:pt idx="148">
                  <c:v>2398</c:v>
                </c:pt>
                <c:pt idx="149">
                  <c:v>2476</c:v>
                </c:pt>
                <c:pt idx="150">
                  <c:v>2225</c:v>
                </c:pt>
                <c:pt idx="151">
                  <c:v>2006</c:v>
                </c:pt>
                <c:pt idx="152">
                  <c:v>910</c:v>
                </c:pt>
                <c:pt idx="153">
                  <c:v>708</c:v>
                </c:pt>
                <c:pt idx="154">
                  <c:v>95</c:v>
                </c:pt>
                <c:pt idx="155">
                  <c:v>181</c:v>
                </c:pt>
                <c:pt idx="156">
                  <c:v>445</c:v>
                </c:pt>
                <c:pt idx="157">
                  <c:v>586</c:v>
                </c:pt>
                <c:pt idx="158">
                  <c:v>1928</c:v>
                </c:pt>
                <c:pt idx="159">
                  <c:v>2198</c:v>
                </c:pt>
                <c:pt idx="160">
                  <c:v>3048</c:v>
                </c:pt>
                <c:pt idx="161">
                  <c:v>3043</c:v>
                </c:pt>
                <c:pt idx="162">
                  <c:v>3046</c:v>
                </c:pt>
                <c:pt idx="163">
                  <c:v>3046</c:v>
                </c:pt>
                <c:pt idx="164">
                  <c:v>3042</c:v>
                </c:pt>
                <c:pt idx="165">
                  <c:v>3045</c:v>
                </c:pt>
                <c:pt idx="166">
                  <c:v>3032</c:v>
                </c:pt>
                <c:pt idx="167">
                  <c:v>3037</c:v>
                </c:pt>
                <c:pt idx="168">
                  <c:v>3042</c:v>
                </c:pt>
                <c:pt idx="169">
                  <c:v>3038</c:v>
                </c:pt>
                <c:pt idx="170">
                  <c:v>3048</c:v>
                </c:pt>
                <c:pt idx="171">
                  <c:v>3051</c:v>
                </c:pt>
                <c:pt idx="172">
                  <c:v>3049</c:v>
                </c:pt>
                <c:pt idx="173">
                  <c:v>3052</c:v>
                </c:pt>
                <c:pt idx="174">
                  <c:v>3050</c:v>
                </c:pt>
                <c:pt idx="175">
                  <c:v>3048</c:v>
                </c:pt>
                <c:pt idx="176">
                  <c:v>3051</c:v>
                </c:pt>
                <c:pt idx="177">
                  <c:v>3047</c:v>
                </c:pt>
                <c:pt idx="178">
                  <c:v>3043</c:v>
                </c:pt>
                <c:pt idx="179">
                  <c:v>3039</c:v>
                </c:pt>
                <c:pt idx="180">
                  <c:v>3029</c:v>
                </c:pt>
                <c:pt idx="181">
                  <c:v>3029</c:v>
                </c:pt>
                <c:pt idx="182">
                  <c:v>3032</c:v>
                </c:pt>
                <c:pt idx="183">
                  <c:v>3036</c:v>
                </c:pt>
                <c:pt idx="184">
                  <c:v>3038</c:v>
                </c:pt>
                <c:pt idx="185">
                  <c:v>2986</c:v>
                </c:pt>
                <c:pt idx="186">
                  <c:v>2996</c:v>
                </c:pt>
                <c:pt idx="187">
                  <c:v>3003</c:v>
                </c:pt>
                <c:pt idx="188">
                  <c:v>2541</c:v>
                </c:pt>
                <c:pt idx="189">
                  <c:v>2244</c:v>
                </c:pt>
                <c:pt idx="190">
                  <c:v>2108</c:v>
                </c:pt>
                <c:pt idx="191">
                  <c:v>2281</c:v>
                </c:pt>
                <c:pt idx="192">
                  <c:v>2115</c:v>
                </c:pt>
                <c:pt idx="193">
                  <c:v>2118</c:v>
                </c:pt>
                <c:pt idx="194">
                  <c:v>1232</c:v>
                </c:pt>
                <c:pt idx="195">
                  <c:v>951</c:v>
                </c:pt>
                <c:pt idx="196">
                  <c:v>443</c:v>
                </c:pt>
                <c:pt idx="197">
                  <c:v>246</c:v>
                </c:pt>
                <c:pt idx="198">
                  <c:v>-393</c:v>
                </c:pt>
                <c:pt idx="199">
                  <c:v>-466</c:v>
                </c:pt>
                <c:pt idx="200">
                  <c:v>-320</c:v>
                </c:pt>
                <c:pt idx="201">
                  <c:v>-264</c:v>
                </c:pt>
                <c:pt idx="202">
                  <c:v>-178</c:v>
                </c:pt>
                <c:pt idx="203">
                  <c:v>-93</c:v>
                </c:pt>
                <c:pt idx="204">
                  <c:v>846</c:v>
                </c:pt>
                <c:pt idx="205">
                  <c:v>985</c:v>
                </c:pt>
                <c:pt idx="206">
                  <c:v>2214</c:v>
                </c:pt>
                <c:pt idx="207">
                  <c:v>2541</c:v>
                </c:pt>
                <c:pt idx="208">
                  <c:v>2747</c:v>
                </c:pt>
                <c:pt idx="209">
                  <c:v>2990</c:v>
                </c:pt>
                <c:pt idx="210">
                  <c:v>2537</c:v>
                </c:pt>
                <c:pt idx="211">
                  <c:v>2832</c:v>
                </c:pt>
                <c:pt idx="212">
                  <c:v>3047</c:v>
                </c:pt>
                <c:pt idx="213">
                  <c:v>3050</c:v>
                </c:pt>
                <c:pt idx="214">
                  <c:v>3047</c:v>
                </c:pt>
                <c:pt idx="215">
                  <c:v>3062</c:v>
                </c:pt>
                <c:pt idx="216">
                  <c:v>3100</c:v>
                </c:pt>
                <c:pt idx="217">
                  <c:v>3117</c:v>
                </c:pt>
                <c:pt idx="218">
                  <c:v>3121</c:v>
                </c:pt>
                <c:pt idx="219">
                  <c:v>3120</c:v>
                </c:pt>
                <c:pt idx="220">
                  <c:v>3128</c:v>
                </c:pt>
                <c:pt idx="221">
                  <c:v>3123</c:v>
                </c:pt>
                <c:pt idx="222">
                  <c:v>3137</c:v>
                </c:pt>
                <c:pt idx="223">
                  <c:v>3201</c:v>
                </c:pt>
                <c:pt idx="224">
                  <c:v>3223</c:v>
                </c:pt>
                <c:pt idx="225">
                  <c:v>3224</c:v>
                </c:pt>
                <c:pt idx="226">
                  <c:v>3221</c:v>
                </c:pt>
                <c:pt idx="227">
                  <c:v>3220</c:v>
                </c:pt>
                <c:pt idx="228">
                  <c:v>3220</c:v>
                </c:pt>
                <c:pt idx="229">
                  <c:v>3221</c:v>
                </c:pt>
                <c:pt idx="230">
                  <c:v>3216</c:v>
                </c:pt>
                <c:pt idx="231">
                  <c:v>3219</c:v>
                </c:pt>
                <c:pt idx="232">
                  <c:v>3214</c:v>
                </c:pt>
                <c:pt idx="233">
                  <c:v>3220</c:v>
                </c:pt>
                <c:pt idx="234">
                  <c:v>3216</c:v>
                </c:pt>
                <c:pt idx="235">
                  <c:v>3217</c:v>
                </c:pt>
                <c:pt idx="236">
                  <c:v>3206</c:v>
                </c:pt>
                <c:pt idx="237">
                  <c:v>2857</c:v>
                </c:pt>
                <c:pt idx="238">
                  <c:v>2672</c:v>
                </c:pt>
                <c:pt idx="239">
                  <c:v>2568</c:v>
                </c:pt>
              </c:numCache>
            </c:numRef>
          </c:val>
          <c:extLst>
            <c:ext xmlns:c16="http://schemas.microsoft.com/office/drawing/2014/chart" uri="{C3380CC4-5D6E-409C-BE32-E72D297353CC}">
              <c16:uniqueId val="{00000008-9A3E-4D2C-80F4-5FDA6719C44D}"/>
            </c:ext>
          </c:extLst>
        </c:ser>
        <c:ser>
          <c:idx val="9"/>
          <c:order val="9"/>
          <c:tx>
            <c:strRef>
              <c:f>'[Charts CLEAN (2).xlsx]Sheet20'!$AK$4</c:f>
              <c:strCache>
                <c:ptCount val="1"/>
                <c:pt idx="0">
                  <c:v>Pumped Hydro</c:v>
                </c:pt>
              </c:strCache>
            </c:strRef>
          </c:tx>
          <c:spPr>
            <a:solidFill>
              <a:schemeClr val="dk1">
                <a:tint val="75000"/>
              </a:schemeClr>
            </a:solidFill>
            <a:ln>
              <a:noFill/>
            </a:ln>
            <a:effectLst/>
          </c:spPr>
          <c:cat>
            <c:numRef>
              <c:f>'[Charts CLEAN (2).xlsx]Sheet20'!$AA$5:$AA$244</c:f>
              <c:numCache>
                <c:formatCode>h:mm</c:formatCode>
                <c:ptCount val="240"/>
                <c:pt idx="0">
                  <c:v>0</c:v>
                </c:pt>
                <c:pt idx="1">
                  <c:v>2.0833333333333332E-2</c:v>
                </c:pt>
                <c:pt idx="2">
                  <c:v>4.1666666666666664E-2</c:v>
                </c:pt>
                <c:pt idx="3">
                  <c:v>6.25E-2</c:v>
                </c:pt>
                <c:pt idx="4">
                  <c:v>8.3333333333333301E-2</c:v>
                </c:pt>
                <c:pt idx="5">
                  <c:v>0.104166666666667</c:v>
                </c:pt>
                <c:pt idx="6">
                  <c:v>0.125</c:v>
                </c:pt>
                <c:pt idx="7">
                  <c:v>0.14583333333333301</c:v>
                </c:pt>
                <c:pt idx="8">
                  <c:v>0.16666666666666699</c:v>
                </c:pt>
                <c:pt idx="9">
                  <c:v>0.1875</c:v>
                </c:pt>
                <c:pt idx="10">
                  <c:v>0.20833333333333301</c:v>
                </c:pt>
                <c:pt idx="11">
                  <c:v>0.22916666666666699</c:v>
                </c:pt>
                <c:pt idx="12">
                  <c:v>0.25</c:v>
                </c:pt>
                <c:pt idx="13">
                  <c:v>0.27083333333333298</c:v>
                </c:pt>
                <c:pt idx="14">
                  <c:v>0.29166666666666702</c:v>
                </c:pt>
                <c:pt idx="15">
                  <c:v>0.3125</c:v>
                </c:pt>
                <c:pt idx="16">
                  <c:v>0.33333333333333298</c:v>
                </c:pt>
                <c:pt idx="17">
                  <c:v>0.35416666666666702</c:v>
                </c:pt>
                <c:pt idx="18">
                  <c:v>0.375</c:v>
                </c:pt>
                <c:pt idx="19">
                  <c:v>0.39583333333333298</c:v>
                </c:pt>
                <c:pt idx="20">
                  <c:v>0.41666666666666702</c:v>
                </c:pt>
                <c:pt idx="21">
                  <c:v>0.4375</c:v>
                </c:pt>
                <c:pt idx="22">
                  <c:v>0.45833333333333298</c:v>
                </c:pt>
                <c:pt idx="23">
                  <c:v>0.47916666666666702</c:v>
                </c:pt>
                <c:pt idx="24">
                  <c:v>0.5</c:v>
                </c:pt>
                <c:pt idx="25">
                  <c:v>0.52083333333333304</c:v>
                </c:pt>
                <c:pt idx="26">
                  <c:v>0.54166666666666696</c:v>
                </c:pt>
                <c:pt idx="27">
                  <c:v>0.5625</c:v>
                </c:pt>
                <c:pt idx="28">
                  <c:v>0.58333333333333304</c:v>
                </c:pt>
                <c:pt idx="29">
                  <c:v>0.60416666666666696</c:v>
                </c:pt>
                <c:pt idx="30">
                  <c:v>0.625</c:v>
                </c:pt>
                <c:pt idx="31">
                  <c:v>0.64583333333333304</c:v>
                </c:pt>
                <c:pt idx="32">
                  <c:v>0.66666666666666696</c:v>
                </c:pt>
                <c:pt idx="33">
                  <c:v>0.6875</c:v>
                </c:pt>
                <c:pt idx="34">
                  <c:v>0.70833333333333304</c:v>
                </c:pt>
                <c:pt idx="35">
                  <c:v>0.72916666666666696</c:v>
                </c:pt>
                <c:pt idx="36">
                  <c:v>0.75</c:v>
                </c:pt>
                <c:pt idx="37">
                  <c:v>0.77083333333333304</c:v>
                </c:pt>
                <c:pt idx="38">
                  <c:v>0.79166666666666696</c:v>
                </c:pt>
                <c:pt idx="39">
                  <c:v>0.8125</c:v>
                </c:pt>
                <c:pt idx="40">
                  <c:v>0.83333333333333304</c:v>
                </c:pt>
                <c:pt idx="41">
                  <c:v>0.85416666666666696</c:v>
                </c:pt>
                <c:pt idx="42">
                  <c:v>0.875</c:v>
                </c:pt>
                <c:pt idx="43">
                  <c:v>0.89583333333333304</c:v>
                </c:pt>
                <c:pt idx="44">
                  <c:v>0.91666666666666696</c:v>
                </c:pt>
                <c:pt idx="45">
                  <c:v>0.9375</c:v>
                </c:pt>
                <c:pt idx="46">
                  <c:v>0.95833333333333304</c:v>
                </c:pt>
                <c:pt idx="47">
                  <c:v>0.97916666666666696</c:v>
                </c:pt>
                <c:pt idx="48">
                  <c:v>1</c:v>
                </c:pt>
                <c:pt idx="49">
                  <c:v>1.0208333333333299</c:v>
                </c:pt>
                <c:pt idx="50">
                  <c:v>1.0416666666666701</c:v>
                </c:pt>
                <c:pt idx="51">
                  <c:v>1.0625</c:v>
                </c:pt>
                <c:pt idx="52">
                  <c:v>1.0833333333333299</c:v>
                </c:pt>
                <c:pt idx="53">
                  <c:v>1.1041666666666701</c:v>
                </c:pt>
                <c:pt idx="54">
                  <c:v>1.125</c:v>
                </c:pt>
                <c:pt idx="55">
                  <c:v>1.1458333333333299</c:v>
                </c:pt>
                <c:pt idx="56">
                  <c:v>1.1666666666666701</c:v>
                </c:pt>
                <c:pt idx="57">
                  <c:v>1.1875</c:v>
                </c:pt>
                <c:pt idx="58">
                  <c:v>1.2083333333333299</c:v>
                </c:pt>
                <c:pt idx="59">
                  <c:v>1.2291666666666701</c:v>
                </c:pt>
                <c:pt idx="60">
                  <c:v>1.25</c:v>
                </c:pt>
                <c:pt idx="61">
                  <c:v>1.2708333333333299</c:v>
                </c:pt>
                <c:pt idx="62">
                  <c:v>1.2916666666666701</c:v>
                </c:pt>
                <c:pt idx="63">
                  <c:v>1.3125</c:v>
                </c:pt>
                <c:pt idx="64">
                  <c:v>1.3333333333333299</c:v>
                </c:pt>
                <c:pt idx="65">
                  <c:v>1.3541666666666701</c:v>
                </c:pt>
                <c:pt idx="66">
                  <c:v>1.375</c:v>
                </c:pt>
                <c:pt idx="67">
                  <c:v>1.3958333333333299</c:v>
                </c:pt>
                <c:pt idx="68">
                  <c:v>1.4166666666666701</c:v>
                </c:pt>
                <c:pt idx="69">
                  <c:v>1.4375</c:v>
                </c:pt>
                <c:pt idx="70">
                  <c:v>1.4583333333333299</c:v>
                </c:pt>
                <c:pt idx="71">
                  <c:v>1.4791666666666701</c:v>
                </c:pt>
                <c:pt idx="72">
                  <c:v>1.5</c:v>
                </c:pt>
                <c:pt idx="73">
                  <c:v>1.5208333333333299</c:v>
                </c:pt>
                <c:pt idx="74">
                  <c:v>1.5416666666666701</c:v>
                </c:pt>
                <c:pt idx="75">
                  <c:v>1.5625</c:v>
                </c:pt>
                <c:pt idx="76">
                  <c:v>1.5833333333333299</c:v>
                </c:pt>
                <c:pt idx="77">
                  <c:v>1.6041666666666701</c:v>
                </c:pt>
                <c:pt idx="78">
                  <c:v>1.625</c:v>
                </c:pt>
                <c:pt idx="79">
                  <c:v>1.6458333333333299</c:v>
                </c:pt>
                <c:pt idx="80">
                  <c:v>1.6666666666666701</c:v>
                </c:pt>
                <c:pt idx="81">
                  <c:v>1.6875</c:v>
                </c:pt>
                <c:pt idx="82">
                  <c:v>1.7083333333333299</c:v>
                </c:pt>
                <c:pt idx="83">
                  <c:v>1.7291666666666701</c:v>
                </c:pt>
                <c:pt idx="84">
                  <c:v>1.75</c:v>
                </c:pt>
                <c:pt idx="85">
                  <c:v>1.7708333333333299</c:v>
                </c:pt>
                <c:pt idx="86">
                  <c:v>1.7916666666666701</c:v>
                </c:pt>
                <c:pt idx="87">
                  <c:v>1.8125</c:v>
                </c:pt>
                <c:pt idx="88">
                  <c:v>1.8333333333333299</c:v>
                </c:pt>
                <c:pt idx="89">
                  <c:v>1.8541666666666701</c:v>
                </c:pt>
                <c:pt idx="90">
                  <c:v>1.875</c:v>
                </c:pt>
                <c:pt idx="91">
                  <c:v>1.8958333333333299</c:v>
                </c:pt>
                <c:pt idx="92">
                  <c:v>1.9166666666666701</c:v>
                </c:pt>
                <c:pt idx="93">
                  <c:v>1.9375</c:v>
                </c:pt>
                <c:pt idx="94">
                  <c:v>1.9583333333333299</c:v>
                </c:pt>
                <c:pt idx="95">
                  <c:v>1.9791666666666701</c:v>
                </c:pt>
                <c:pt idx="96">
                  <c:v>2</c:v>
                </c:pt>
                <c:pt idx="97">
                  <c:v>2.0208333333333299</c:v>
                </c:pt>
                <c:pt idx="98">
                  <c:v>2.0416666666666701</c:v>
                </c:pt>
                <c:pt idx="99">
                  <c:v>2.0625</c:v>
                </c:pt>
                <c:pt idx="100">
                  <c:v>2.0833333333333299</c:v>
                </c:pt>
                <c:pt idx="101">
                  <c:v>2.1041666666666701</c:v>
                </c:pt>
                <c:pt idx="102">
                  <c:v>2.125</c:v>
                </c:pt>
                <c:pt idx="103">
                  <c:v>2.1458333333333299</c:v>
                </c:pt>
                <c:pt idx="104">
                  <c:v>2.1666666666666701</c:v>
                </c:pt>
                <c:pt idx="105">
                  <c:v>2.1875</c:v>
                </c:pt>
                <c:pt idx="106">
                  <c:v>2.2083333333333299</c:v>
                </c:pt>
                <c:pt idx="107">
                  <c:v>2.2291666666666701</c:v>
                </c:pt>
                <c:pt idx="108">
                  <c:v>2.25</c:v>
                </c:pt>
                <c:pt idx="109">
                  <c:v>2.2708333333333299</c:v>
                </c:pt>
                <c:pt idx="110">
                  <c:v>2.2916666666666701</c:v>
                </c:pt>
                <c:pt idx="111">
                  <c:v>2.3125</c:v>
                </c:pt>
                <c:pt idx="112">
                  <c:v>2.3333333333333299</c:v>
                </c:pt>
                <c:pt idx="113">
                  <c:v>2.3541666666666701</c:v>
                </c:pt>
                <c:pt idx="114">
                  <c:v>2.375</c:v>
                </c:pt>
                <c:pt idx="115">
                  <c:v>2.3958333333333299</c:v>
                </c:pt>
                <c:pt idx="116">
                  <c:v>2.4166666666666701</c:v>
                </c:pt>
                <c:pt idx="117">
                  <c:v>2.4375</c:v>
                </c:pt>
                <c:pt idx="118">
                  <c:v>2.4583333333333299</c:v>
                </c:pt>
                <c:pt idx="119">
                  <c:v>2.4791666666666701</c:v>
                </c:pt>
                <c:pt idx="120">
                  <c:v>2.5</c:v>
                </c:pt>
                <c:pt idx="121">
                  <c:v>2.5208333333333299</c:v>
                </c:pt>
                <c:pt idx="122">
                  <c:v>2.5416666666666701</c:v>
                </c:pt>
                <c:pt idx="123">
                  <c:v>2.5625</c:v>
                </c:pt>
                <c:pt idx="124">
                  <c:v>2.5833333333333299</c:v>
                </c:pt>
                <c:pt idx="125">
                  <c:v>2.6041666666666701</c:v>
                </c:pt>
                <c:pt idx="126">
                  <c:v>2.625</c:v>
                </c:pt>
                <c:pt idx="127">
                  <c:v>2.6458333333333299</c:v>
                </c:pt>
                <c:pt idx="128">
                  <c:v>2.6666666666666701</c:v>
                </c:pt>
                <c:pt idx="129">
                  <c:v>2.6875</c:v>
                </c:pt>
                <c:pt idx="130">
                  <c:v>2.7083333333333299</c:v>
                </c:pt>
                <c:pt idx="131">
                  <c:v>2.7291666666666701</c:v>
                </c:pt>
                <c:pt idx="132">
                  <c:v>2.75</c:v>
                </c:pt>
                <c:pt idx="133">
                  <c:v>2.7708333333333299</c:v>
                </c:pt>
                <c:pt idx="134">
                  <c:v>2.7916666666666701</c:v>
                </c:pt>
                <c:pt idx="135">
                  <c:v>2.8125</c:v>
                </c:pt>
                <c:pt idx="136">
                  <c:v>2.8333333333333299</c:v>
                </c:pt>
                <c:pt idx="137">
                  <c:v>2.8541666666666701</c:v>
                </c:pt>
                <c:pt idx="138">
                  <c:v>2.875</c:v>
                </c:pt>
                <c:pt idx="139">
                  <c:v>2.8958333333333299</c:v>
                </c:pt>
                <c:pt idx="140">
                  <c:v>2.9166666666666701</c:v>
                </c:pt>
                <c:pt idx="141">
                  <c:v>2.9375</c:v>
                </c:pt>
                <c:pt idx="142">
                  <c:v>2.9583333333333299</c:v>
                </c:pt>
                <c:pt idx="143">
                  <c:v>2.9791666666666701</c:v>
                </c:pt>
                <c:pt idx="144">
                  <c:v>3</c:v>
                </c:pt>
                <c:pt idx="145">
                  <c:v>3.0208333333333299</c:v>
                </c:pt>
                <c:pt idx="146">
                  <c:v>3.0416666666666701</c:v>
                </c:pt>
                <c:pt idx="147">
                  <c:v>3.0625</c:v>
                </c:pt>
                <c:pt idx="148">
                  <c:v>3.0833333333333299</c:v>
                </c:pt>
                <c:pt idx="149">
                  <c:v>3.1041666666666701</c:v>
                </c:pt>
                <c:pt idx="150">
                  <c:v>3.125</c:v>
                </c:pt>
                <c:pt idx="151">
                  <c:v>3.1458333333333299</c:v>
                </c:pt>
                <c:pt idx="152">
                  <c:v>3.1666666666666701</c:v>
                </c:pt>
                <c:pt idx="153">
                  <c:v>3.1875</c:v>
                </c:pt>
                <c:pt idx="154">
                  <c:v>3.2083333333333299</c:v>
                </c:pt>
                <c:pt idx="155">
                  <c:v>3.2291666666666701</c:v>
                </c:pt>
                <c:pt idx="156">
                  <c:v>3.25</c:v>
                </c:pt>
                <c:pt idx="157">
                  <c:v>3.2708333333333299</c:v>
                </c:pt>
                <c:pt idx="158">
                  <c:v>3.2916666666666701</c:v>
                </c:pt>
                <c:pt idx="159">
                  <c:v>3.3125</c:v>
                </c:pt>
                <c:pt idx="160">
                  <c:v>3.3333333333333299</c:v>
                </c:pt>
                <c:pt idx="161">
                  <c:v>3.3541666666666701</c:v>
                </c:pt>
                <c:pt idx="162">
                  <c:v>3.375</c:v>
                </c:pt>
                <c:pt idx="163">
                  <c:v>3.3958333333333299</c:v>
                </c:pt>
                <c:pt idx="164">
                  <c:v>3.4166666666666701</c:v>
                </c:pt>
                <c:pt idx="165">
                  <c:v>3.4375</c:v>
                </c:pt>
                <c:pt idx="166">
                  <c:v>3.4583333333333299</c:v>
                </c:pt>
                <c:pt idx="167">
                  <c:v>3.4791666666666701</c:v>
                </c:pt>
                <c:pt idx="168">
                  <c:v>3.5</c:v>
                </c:pt>
                <c:pt idx="169">
                  <c:v>3.5208333333333299</c:v>
                </c:pt>
                <c:pt idx="170">
                  <c:v>3.5416666666666701</c:v>
                </c:pt>
                <c:pt idx="171">
                  <c:v>3.5625</c:v>
                </c:pt>
                <c:pt idx="172">
                  <c:v>3.5833333333333299</c:v>
                </c:pt>
                <c:pt idx="173">
                  <c:v>3.6041666666666701</c:v>
                </c:pt>
                <c:pt idx="174">
                  <c:v>3.625</c:v>
                </c:pt>
                <c:pt idx="175">
                  <c:v>3.6458333333333299</c:v>
                </c:pt>
                <c:pt idx="176">
                  <c:v>3.6666666666666701</c:v>
                </c:pt>
                <c:pt idx="177">
                  <c:v>3.6875</c:v>
                </c:pt>
                <c:pt idx="178">
                  <c:v>3.7083333333333299</c:v>
                </c:pt>
                <c:pt idx="179">
                  <c:v>3.7291666666666701</c:v>
                </c:pt>
                <c:pt idx="180">
                  <c:v>3.75</c:v>
                </c:pt>
                <c:pt idx="181">
                  <c:v>3.7708333333333299</c:v>
                </c:pt>
                <c:pt idx="182">
                  <c:v>3.7916666666666701</c:v>
                </c:pt>
                <c:pt idx="183">
                  <c:v>3.8125</c:v>
                </c:pt>
                <c:pt idx="184">
                  <c:v>3.8333333333333299</c:v>
                </c:pt>
                <c:pt idx="185">
                  <c:v>3.8541666666666701</c:v>
                </c:pt>
                <c:pt idx="186">
                  <c:v>3.875</c:v>
                </c:pt>
                <c:pt idx="187">
                  <c:v>3.8958333333333299</c:v>
                </c:pt>
                <c:pt idx="188">
                  <c:v>3.9166666666666701</c:v>
                </c:pt>
                <c:pt idx="189">
                  <c:v>3.9375</c:v>
                </c:pt>
                <c:pt idx="190">
                  <c:v>3.9583333333333299</c:v>
                </c:pt>
                <c:pt idx="191">
                  <c:v>3.9791666666666701</c:v>
                </c:pt>
                <c:pt idx="192">
                  <c:v>4</c:v>
                </c:pt>
                <c:pt idx="193">
                  <c:v>4.0208333333333304</c:v>
                </c:pt>
                <c:pt idx="194">
                  <c:v>4.0416666666666696</c:v>
                </c:pt>
                <c:pt idx="195">
                  <c:v>4.0625</c:v>
                </c:pt>
                <c:pt idx="196">
                  <c:v>4.0833333333333304</c:v>
                </c:pt>
                <c:pt idx="197">
                  <c:v>4.1041666666666696</c:v>
                </c:pt>
                <c:pt idx="198">
                  <c:v>4.125</c:v>
                </c:pt>
                <c:pt idx="199">
                  <c:v>4.1458333333333304</c:v>
                </c:pt>
                <c:pt idx="200">
                  <c:v>4.1666666666666696</c:v>
                </c:pt>
                <c:pt idx="201">
                  <c:v>4.1875</c:v>
                </c:pt>
                <c:pt idx="202">
                  <c:v>4.2083333333333304</c:v>
                </c:pt>
                <c:pt idx="203">
                  <c:v>4.2291666666666696</c:v>
                </c:pt>
                <c:pt idx="204">
                  <c:v>4.25</c:v>
                </c:pt>
                <c:pt idx="205">
                  <c:v>4.2708333333333304</c:v>
                </c:pt>
                <c:pt idx="206">
                  <c:v>4.2916666666666696</c:v>
                </c:pt>
                <c:pt idx="207">
                  <c:v>4.3125</c:v>
                </c:pt>
                <c:pt idx="208">
                  <c:v>4.3333333333333304</c:v>
                </c:pt>
                <c:pt idx="209">
                  <c:v>4.3541666666666696</c:v>
                </c:pt>
                <c:pt idx="210">
                  <c:v>4.375</c:v>
                </c:pt>
                <c:pt idx="211">
                  <c:v>4.3958333333333304</c:v>
                </c:pt>
                <c:pt idx="212">
                  <c:v>4.4166666666666696</c:v>
                </c:pt>
                <c:pt idx="213">
                  <c:v>4.4375</c:v>
                </c:pt>
                <c:pt idx="214">
                  <c:v>4.4583333333333304</c:v>
                </c:pt>
                <c:pt idx="215">
                  <c:v>4.4791666666666696</c:v>
                </c:pt>
                <c:pt idx="216">
                  <c:v>4.5</c:v>
                </c:pt>
                <c:pt idx="217">
                  <c:v>4.5208333333333304</c:v>
                </c:pt>
                <c:pt idx="218">
                  <c:v>4.5416666666666696</c:v>
                </c:pt>
                <c:pt idx="219">
                  <c:v>4.5625</c:v>
                </c:pt>
                <c:pt idx="220">
                  <c:v>4.5833333333333304</c:v>
                </c:pt>
                <c:pt idx="221">
                  <c:v>4.6041666666666696</c:v>
                </c:pt>
                <c:pt idx="222">
                  <c:v>4.625</c:v>
                </c:pt>
                <c:pt idx="223">
                  <c:v>4.6458333333333304</c:v>
                </c:pt>
                <c:pt idx="224">
                  <c:v>4.6666666666666696</c:v>
                </c:pt>
                <c:pt idx="225">
                  <c:v>4.6875</c:v>
                </c:pt>
                <c:pt idx="226">
                  <c:v>4.7083333333333304</c:v>
                </c:pt>
                <c:pt idx="227">
                  <c:v>4.7291666666666696</c:v>
                </c:pt>
                <c:pt idx="228">
                  <c:v>4.75</c:v>
                </c:pt>
                <c:pt idx="229">
                  <c:v>4.7708333333333304</c:v>
                </c:pt>
                <c:pt idx="230">
                  <c:v>4.7916666666666696</c:v>
                </c:pt>
                <c:pt idx="231">
                  <c:v>4.8125</c:v>
                </c:pt>
                <c:pt idx="232">
                  <c:v>4.8333333333333304</c:v>
                </c:pt>
                <c:pt idx="233">
                  <c:v>4.8541666666666696</c:v>
                </c:pt>
                <c:pt idx="234">
                  <c:v>4.875</c:v>
                </c:pt>
                <c:pt idx="235">
                  <c:v>4.8958333333333304</c:v>
                </c:pt>
                <c:pt idx="236">
                  <c:v>4.9166666666666696</c:v>
                </c:pt>
                <c:pt idx="237">
                  <c:v>4.9375</c:v>
                </c:pt>
                <c:pt idx="238">
                  <c:v>4.9583333333333304</c:v>
                </c:pt>
                <c:pt idx="239">
                  <c:v>4.9791666666666696</c:v>
                </c:pt>
              </c:numCache>
            </c:numRef>
          </c:cat>
          <c:val>
            <c:numRef>
              <c:f>'[Charts CLEAN (2).xlsx]Sheet20'!$AK$5:$AK$244</c:f>
              <c:numCache>
                <c:formatCode>General</c:formatCode>
                <c:ptCount val="240"/>
                <c:pt idx="0">
                  <c:v>-576</c:v>
                </c:pt>
                <c:pt idx="1">
                  <c:v>-527</c:v>
                </c:pt>
                <c:pt idx="2">
                  <c:v>-888</c:v>
                </c:pt>
                <c:pt idx="3">
                  <c:v>-903</c:v>
                </c:pt>
                <c:pt idx="4">
                  <c:v>-900</c:v>
                </c:pt>
                <c:pt idx="5">
                  <c:v>-901</c:v>
                </c:pt>
                <c:pt idx="6">
                  <c:v>-902</c:v>
                </c:pt>
                <c:pt idx="7">
                  <c:v>-889</c:v>
                </c:pt>
                <c:pt idx="8">
                  <c:v>-1155</c:v>
                </c:pt>
                <c:pt idx="9">
                  <c:v>-1168</c:v>
                </c:pt>
                <c:pt idx="10">
                  <c:v>-2168</c:v>
                </c:pt>
                <c:pt idx="11">
                  <c:v>-2430</c:v>
                </c:pt>
                <c:pt idx="12">
                  <c:v>-2683</c:v>
                </c:pt>
                <c:pt idx="13">
                  <c:v>-2635</c:v>
                </c:pt>
                <c:pt idx="14">
                  <c:v>-2206</c:v>
                </c:pt>
                <c:pt idx="15">
                  <c:v>-2098</c:v>
                </c:pt>
                <c:pt idx="16">
                  <c:v>-731</c:v>
                </c:pt>
                <c:pt idx="17">
                  <c:v>-748</c:v>
                </c:pt>
                <c:pt idx="18">
                  <c:v>-310</c:v>
                </c:pt>
                <c:pt idx="19">
                  <c:v>-497</c:v>
                </c:pt>
                <c:pt idx="20">
                  <c:v>-1019</c:v>
                </c:pt>
                <c:pt idx="21">
                  <c:v>-1117</c:v>
                </c:pt>
                <c:pt idx="22">
                  <c:v>-86</c:v>
                </c:pt>
                <c:pt idx="23">
                  <c:v>0</c:v>
                </c:pt>
                <c:pt idx="24">
                  <c:v>0</c:v>
                </c:pt>
                <c:pt idx="25">
                  <c:v>0</c:v>
                </c:pt>
                <c:pt idx="26">
                  <c:v>0</c:v>
                </c:pt>
                <c:pt idx="27">
                  <c:v>-6</c:v>
                </c:pt>
                <c:pt idx="28">
                  <c:v>-201</c:v>
                </c:pt>
                <c:pt idx="29">
                  <c:v>-284</c:v>
                </c:pt>
                <c:pt idx="30">
                  <c:v>-1536</c:v>
                </c:pt>
                <c:pt idx="31">
                  <c:v>-1565</c:v>
                </c:pt>
                <c:pt idx="32">
                  <c:v>-478</c:v>
                </c:pt>
                <c:pt idx="33">
                  <c:v>-329</c:v>
                </c:pt>
                <c:pt idx="34">
                  <c:v>0</c:v>
                </c:pt>
                <c:pt idx="35">
                  <c:v>0</c:v>
                </c:pt>
                <c:pt idx="36">
                  <c:v>0</c:v>
                </c:pt>
                <c:pt idx="37">
                  <c:v>0</c:v>
                </c:pt>
                <c:pt idx="38">
                  <c:v>0</c:v>
                </c:pt>
                <c:pt idx="39">
                  <c:v>0</c:v>
                </c:pt>
                <c:pt idx="40">
                  <c:v>0</c:v>
                </c:pt>
                <c:pt idx="41">
                  <c:v>0</c:v>
                </c:pt>
                <c:pt idx="42">
                  <c:v>0</c:v>
                </c:pt>
                <c:pt idx="43">
                  <c:v>0</c:v>
                </c:pt>
                <c:pt idx="44">
                  <c:v>-7</c:v>
                </c:pt>
                <c:pt idx="45">
                  <c:v>-8</c:v>
                </c:pt>
                <c:pt idx="46">
                  <c:v>-8</c:v>
                </c:pt>
                <c:pt idx="47">
                  <c:v>-14</c:v>
                </c:pt>
                <c:pt idx="48">
                  <c:v>-203</c:v>
                </c:pt>
                <c:pt idx="49">
                  <c:v>-380</c:v>
                </c:pt>
                <c:pt idx="50">
                  <c:v>-567</c:v>
                </c:pt>
                <c:pt idx="51">
                  <c:v>-567</c:v>
                </c:pt>
                <c:pt idx="52">
                  <c:v>-702</c:v>
                </c:pt>
                <c:pt idx="53">
                  <c:v>-884</c:v>
                </c:pt>
                <c:pt idx="54">
                  <c:v>-881</c:v>
                </c:pt>
                <c:pt idx="55">
                  <c:v>-877</c:v>
                </c:pt>
                <c:pt idx="56">
                  <c:v>-819</c:v>
                </c:pt>
                <c:pt idx="57">
                  <c:v>-874</c:v>
                </c:pt>
                <c:pt idx="58">
                  <c:v>-360</c:v>
                </c:pt>
                <c:pt idx="59">
                  <c:v>-274</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-10</c:v>
                </c:pt>
                <c:pt idx="92">
                  <c:v>-12</c:v>
                </c:pt>
                <c:pt idx="93">
                  <c:v>-12</c:v>
                </c:pt>
                <c:pt idx="94">
                  <c:v>-12</c:v>
                </c:pt>
                <c:pt idx="95">
                  <c:v>-45</c:v>
                </c:pt>
                <c:pt idx="96">
                  <c:v>-572</c:v>
                </c:pt>
                <c:pt idx="97">
                  <c:v>-651</c:v>
                </c:pt>
                <c:pt idx="98">
                  <c:v>-887</c:v>
                </c:pt>
                <c:pt idx="99">
                  <c:v>-883</c:v>
                </c:pt>
                <c:pt idx="100">
                  <c:v>-927</c:v>
                </c:pt>
                <c:pt idx="101">
                  <c:v>-923</c:v>
                </c:pt>
                <c:pt idx="102">
                  <c:v>-914</c:v>
                </c:pt>
                <c:pt idx="103">
                  <c:v>-902</c:v>
                </c:pt>
                <c:pt idx="104">
                  <c:v>-898</c:v>
                </c:pt>
                <c:pt idx="105">
                  <c:v>-895</c:v>
                </c:pt>
                <c:pt idx="106">
                  <c:v>-1118</c:v>
                </c:pt>
                <c:pt idx="107">
                  <c:v>-1286</c:v>
                </c:pt>
                <c:pt idx="108">
                  <c:v>-389</c:v>
                </c:pt>
                <c:pt idx="109">
                  <c:v>-486</c:v>
                </c:pt>
                <c:pt idx="110">
                  <c:v>0</c:v>
                </c:pt>
                <c:pt idx="111">
                  <c:v>0</c:v>
                </c:pt>
                <c:pt idx="112">
                  <c:v>0</c:v>
                </c:pt>
                <c:pt idx="113">
                  <c:v>0</c:v>
                </c:pt>
                <c:pt idx="114">
                  <c:v>0</c:v>
                </c:pt>
                <c:pt idx="115">
                  <c:v>0</c:v>
                </c:pt>
                <c:pt idx="116">
                  <c:v>-7</c:v>
                </c:pt>
                <c:pt idx="117">
                  <c:v>0</c:v>
                </c:pt>
                <c:pt idx="118">
                  <c:v>-7</c:v>
                </c:pt>
                <c:pt idx="119">
                  <c:v>-7</c:v>
                </c:pt>
                <c:pt idx="120">
                  <c:v>-7</c:v>
                </c:pt>
                <c:pt idx="121">
                  <c:v>0</c:v>
                </c:pt>
                <c:pt idx="122">
                  <c:v>-7</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-49</c:v>
                </c:pt>
                <c:pt idx="143">
                  <c:v>-17</c:v>
                </c:pt>
                <c:pt idx="144">
                  <c:v>-223</c:v>
                </c:pt>
                <c:pt idx="145">
                  <c:v>-124</c:v>
                </c:pt>
                <c:pt idx="146">
                  <c:v>-31</c:v>
                </c:pt>
                <c:pt idx="147">
                  <c:v>-265</c:v>
                </c:pt>
                <c:pt idx="148">
                  <c:v>-651</c:v>
                </c:pt>
                <c:pt idx="149">
                  <c:v>-573</c:v>
                </c:pt>
                <c:pt idx="150">
                  <c:v>-825</c:v>
                </c:pt>
                <c:pt idx="151">
                  <c:v>-1043</c:v>
                </c:pt>
                <c:pt idx="152">
                  <c:v>-2140</c:v>
                </c:pt>
                <c:pt idx="153">
                  <c:v>-2342</c:v>
                </c:pt>
                <c:pt idx="154">
                  <c:v>-2960</c:v>
                </c:pt>
                <c:pt idx="155">
                  <c:v>-2869</c:v>
                </c:pt>
                <c:pt idx="156">
                  <c:v>-2606</c:v>
                </c:pt>
                <c:pt idx="157">
                  <c:v>-2464</c:v>
                </c:pt>
                <c:pt idx="158">
                  <c:v>-1121</c:v>
                </c:pt>
                <c:pt idx="159">
                  <c:v>-852</c:v>
                </c:pt>
                <c:pt idx="160">
                  <c:v>0</c:v>
                </c:pt>
                <c:pt idx="161">
                  <c:v>0</c:v>
                </c:pt>
                <c:pt idx="162">
                  <c:v>0</c:v>
                </c:pt>
                <c:pt idx="163">
                  <c:v>0</c:v>
                </c:pt>
                <c:pt idx="164">
                  <c:v>0</c:v>
                </c:pt>
                <c:pt idx="165">
                  <c:v>0</c:v>
                </c:pt>
                <c:pt idx="166">
                  <c:v>-9</c:v>
                </c:pt>
                <c:pt idx="167">
                  <c:v>-8</c:v>
                </c:pt>
                <c:pt idx="168">
                  <c:v>0</c:v>
                </c:pt>
                <c:pt idx="169">
                  <c:v>-8</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-49</c:v>
                </c:pt>
                <c:pt idx="186">
                  <c:v>-43</c:v>
                </c:pt>
                <c:pt idx="187">
                  <c:v>-32</c:v>
                </c:pt>
                <c:pt idx="188">
                  <c:v>-501</c:v>
                </c:pt>
                <c:pt idx="189">
                  <c:v>-795</c:v>
                </c:pt>
                <c:pt idx="190">
                  <c:v>-935</c:v>
                </c:pt>
                <c:pt idx="191">
                  <c:v>-761</c:v>
                </c:pt>
                <c:pt idx="192">
                  <c:v>-926</c:v>
                </c:pt>
                <c:pt idx="193">
                  <c:v>-922</c:v>
                </c:pt>
                <c:pt idx="194">
                  <c:v>-1801</c:v>
                </c:pt>
                <c:pt idx="195">
                  <c:v>-2081</c:v>
                </c:pt>
                <c:pt idx="196">
                  <c:v>-2592</c:v>
                </c:pt>
                <c:pt idx="197">
                  <c:v>-2792</c:v>
                </c:pt>
                <c:pt idx="198">
                  <c:v>-3429</c:v>
                </c:pt>
                <c:pt idx="199">
                  <c:v>-3505</c:v>
                </c:pt>
                <c:pt idx="200">
                  <c:v>-3355</c:v>
                </c:pt>
                <c:pt idx="201">
                  <c:v>-3301</c:v>
                </c:pt>
                <c:pt idx="202">
                  <c:v>-3223</c:v>
                </c:pt>
                <c:pt idx="203">
                  <c:v>-3138</c:v>
                </c:pt>
                <c:pt idx="204">
                  <c:v>-2199</c:v>
                </c:pt>
                <c:pt idx="205">
                  <c:v>-2061</c:v>
                </c:pt>
                <c:pt idx="206">
                  <c:v>-835</c:v>
                </c:pt>
                <c:pt idx="207">
                  <c:v>-509</c:v>
                </c:pt>
                <c:pt idx="208">
                  <c:v>-301</c:v>
                </c:pt>
                <c:pt idx="209">
                  <c:v>-66</c:v>
                </c:pt>
                <c:pt idx="210">
                  <c:v>-517</c:v>
                </c:pt>
                <c:pt idx="211">
                  <c:v>-222</c:v>
                </c:pt>
                <c:pt idx="212">
                  <c:v>0</c:v>
                </c:pt>
                <c:pt idx="213">
                  <c:v>0</c:v>
                </c:pt>
                <c:pt idx="214">
                  <c:v>0</c:v>
                </c:pt>
                <c:pt idx="215">
                  <c:v>0</c:v>
                </c:pt>
                <c:pt idx="216">
                  <c:v>0</c:v>
                </c:pt>
                <c:pt idx="217">
                  <c:v>0</c:v>
                </c:pt>
                <c:pt idx="218">
                  <c:v>0</c:v>
                </c:pt>
                <c:pt idx="219">
                  <c:v>-7</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-13</c:v>
                </c:pt>
                <c:pt idx="237">
                  <c:v>-361</c:v>
                </c:pt>
                <c:pt idx="238">
                  <c:v>-544</c:v>
                </c:pt>
                <c:pt idx="239">
                  <c:v>-648</c:v>
                </c:pt>
              </c:numCache>
            </c:numRef>
          </c:val>
          <c:extLst>
            <c:ext xmlns:c16="http://schemas.microsoft.com/office/drawing/2014/chart" uri="{C3380CC4-5D6E-409C-BE32-E72D297353CC}">
              <c16:uniqueId val="{00000009-9A3E-4D2C-80F4-5FDA6719C44D}"/>
            </c:ext>
          </c:extLst>
        </c:ser>
        <c:ser>
          <c:idx val="10"/>
          <c:order val="10"/>
          <c:tx>
            <c:strRef>
              <c:f>'[Charts CLEAN (2).xlsx]Sheet20'!$AL$4</c:f>
              <c:strCache>
                <c:ptCount val="1"/>
                <c:pt idx="0">
                  <c:v>Export</c:v>
                </c:pt>
              </c:strCache>
            </c:strRef>
          </c:tx>
          <c:spPr>
            <a:solidFill>
              <a:schemeClr val="dk1">
                <a:tint val="98500"/>
              </a:schemeClr>
            </a:solidFill>
            <a:ln>
              <a:noFill/>
            </a:ln>
            <a:effectLst/>
          </c:spPr>
          <c:cat>
            <c:numRef>
              <c:f>'[Charts CLEAN (2).xlsx]Sheet20'!$AA$5:$AA$244</c:f>
              <c:numCache>
                <c:formatCode>h:mm</c:formatCode>
                <c:ptCount val="240"/>
                <c:pt idx="0">
                  <c:v>0</c:v>
                </c:pt>
                <c:pt idx="1">
                  <c:v>2.0833333333333332E-2</c:v>
                </c:pt>
                <c:pt idx="2">
                  <c:v>4.1666666666666664E-2</c:v>
                </c:pt>
                <c:pt idx="3">
                  <c:v>6.25E-2</c:v>
                </c:pt>
                <c:pt idx="4">
                  <c:v>8.3333333333333301E-2</c:v>
                </c:pt>
                <c:pt idx="5">
                  <c:v>0.104166666666667</c:v>
                </c:pt>
                <c:pt idx="6">
                  <c:v>0.125</c:v>
                </c:pt>
                <c:pt idx="7">
                  <c:v>0.14583333333333301</c:v>
                </c:pt>
                <c:pt idx="8">
                  <c:v>0.16666666666666699</c:v>
                </c:pt>
                <c:pt idx="9">
                  <c:v>0.1875</c:v>
                </c:pt>
                <c:pt idx="10">
                  <c:v>0.20833333333333301</c:v>
                </c:pt>
                <c:pt idx="11">
                  <c:v>0.22916666666666699</c:v>
                </c:pt>
                <c:pt idx="12">
                  <c:v>0.25</c:v>
                </c:pt>
                <c:pt idx="13">
                  <c:v>0.27083333333333298</c:v>
                </c:pt>
                <c:pt idx="14">
                  <c:v>0.29166666666666702</c:v>
                </c:pt>
                <c:pt idx="15">
                  <c:v>0.3125</c:v>
                </c:pt>
                <c:pt idx="16">
                  <c:v>0.33333333333333298</c:v>
                </c:pt>
                <c:pt idx="17">
                  <c:v>0.35416666666666702</c:v>
                </c:pt>
                <c:pt idx="18">
                  <c:v>0.375</c:v>
                </c:pt>
                <c:pt idx="19">
                  <c:v>0.39583333333333298</c:v>
                </c:pt>
                <c:pt idx="20">
                  <c:v>0.41666666666666702</c:v>
                </c:pt>
                <c:pt idx="21">
                  <c:v>0.4375</c:v>
                </c:pt>
                <c:pt idx="22">
                  <c:v>0.45833333333333298</c:v>
                </c:pt>
                <c:pt idx="23">
                  <c:v>0.47916666666666702</c:v>
                </c:pt>
                <c:pt idx="24">
                  <c:v>0.5</c:v>
                </c:pt>
                <c:pt idx="25">
                  <c:v>0.52083333333333304</c:v>
                </c:pt>
                <c:pt idx="26">
                  <c:v>0.54166666666666696</c:v>
                </c:pt>
                <c:pt idx="27">
                  <c:v>0.5625</c:v>
                </c:pt>
                <c:pt idx="28">
                  <c:v>0.58333333333333304</c:v>
                </c:pt>
                <c:pt idx="29">
                  <c:v>0.60416666666666696</c:v>
                </c:pt>
                <c:pt idx="30">
                  <c:v>0.625</c:v>
                </c:pt>
                <c:pt idx="31">
                  <c:v>0.64583333333333304</c:v>
                </c:pt>
                <c:pt idx="32">
                  <c:v>0.66666666666666696</c:v>
                </c:pt>
                <c:pt idx="33">
                  <c:v>0.6875</c:v>
                </c:pt>
                <c:pt idx="34">
                  <c:v>0.70833333333333304</c:v>
                </c:pt>
                <c:pt idx="35">
                  <c:v>0.72916666666666696</c:v>
                </c:pt>
                <c:pt idx="36">
                  <c:v>0.75</c:v>
                </c:pt>
                <c:pt idx="37">
                  <c:v>0.77083333333333304</c:v>
                </c:pt>
                <c:pt idx="38">
                  <c:v>0.79166666666666696</c:v>
                </c:pt>
                <c:pt idx="39">
                  <c:v>0.8125</c:v>
                </c:pt>
                <c:pt idx="40">
                  <c:v>0.83333333333333304</c:v>
                </c:pt>
                <c:pt idx="41">
                  <c:v>0.85416666666666696</c:v>
                </c:pt>
                <c:pt idx="42">
                  <c:v>0.875</c:v>
                </c:pt>
                <c:pt idx="43">
                  <c:v>0.89583333333333304</c:v>
                </c:pt>
                <c:pt idx="44">
                  <c:v>0.91666666666666696</c:v>
                </c:pt>
                <c:pt idx="45">
                  <c:v>0.9375</c:v>
                </c:pt>
                <c:pt idx="46">
                  <c:v>0.95833333333333304</c:v>
                </c:pt>
                <c:pt idx="47">
                  <c:v>0.97916666666666696</c:v>
                </c:pt>
                <c:pt idx="48">
                  <c:v>1</c:v>
                </c:pt>
                <c:pt idx="49">
                  <c:v>1.0208333333333299</c:v>
                </c:pt>
                <c:pt idx="50">
                  <c:v>1.0416666666666701</c:v>
                </c:pt>
                <c:pt idx="51">
                  <c:v>1.0625</c:v>
                </c:pt>
                <c:pt idx="52">
                  <c:v>1.0833333333333299</c:v>
                </c:pt>
                <c:pt idx="53">
                  <c:v>1.1041666666666701</c:v>
                </c:pt>
                <c:pt idx="54">
                  <c:v>1.125</c:v>
                </c:pt>
                <c:pt idx="55">
                  <c:v>1.1458333333333299</c:v>
                </c:pt>
                <c:pt idx="56">
                  <c:v>1.1666666666666701</c:v>
                </c:pt>
                <c:pt idx="57">
                  <c:v>1.1875</c:v>
                </c:pt>
                <c:pt idx="58">
                  <c:v>1.2083333333333299</c:v>
                </c:pt>
                <c:pt idx="59">
                  <c:v>1.2291666666666701</c:v>
                </c:pt>
                <c:pt idx="60">
                  <c:v>1.25</c:v>
                </c:pt>
                <c:pt idx="61">
                  <c:v>1.2708333333333299</c:v>
                </c:pt>
                <c:pt idx="62">
                  <c:v>1.2916666666666701</c:v>
                </c:pt>
                <c:pt idx="63">
                  <c:v>1.3125</c:v>
                </c:pt>
                <c:pt idx="64">
                  <c:v>1.3333333333333299</c:v>
                </c:pt>
                <c:pt idx="65">
                  <c:v>1.3541666666666701</c:v>
                </c:pt>
                <c:pt idx="66">
                  <c:v>1.375</c:v>
                </c:pt>
                <c:pt idx="67">
                  <c:v>1.3958333333333299</c:v>
                </c:pt>
                <c:pt idx="68">
                  <c:v>1.4166666666666701</c:v>
                </c:pt>
                <c:pt idx="69">
                  <c:v>1.4375</c:v>
                </c:pt>
                <c:pt idx="70">
                  <c:v>1.4583333333333299</c:v>
                </c:pt>
                <c:pt idx="71">
                  <c:v>1.4791666666666701</c:v>
                </c:pt>
                <c:pt idx="72">
                  <c:v>1.5</c:v>
                </c:pt>
                <c:pt idx="73">
                  <c:v>1.5208333333333299</c:v>
                </c:pt>
                <c:pt idx="74">
                  <c:v>1.5416666666666701</c:v>
                </c:pt>
                <c:pt idx="75">
                  <c:v>1.5625</c:v>
                </c:pt>
                <c:pt idx="76">
                  <c:v>1.5833333333333299</c:v>
                </c:pt>
                <c:pt idx="77">
                  <c:v>1.6041666666666701</c:v>
                </c:pt>
                <c:pt idx="78">
                  <c:v>1.625</c:v>
                </c:pt>
                <c:pt idx="79">
                  <c:v>1.6458333333333299</c:v>
                </c:pt>
                <c:pt idx="80">
                  <c:v>1.6666666666666701</c:v>
                </c:pt>
                <c:pt idx="81">
                  <c:v>1.6875</c:v>
                </c:pt>
                <c:pt idx="82">
                  <c:v>1.7083333333333299</c:v>
                </c:pt>
                <c:pt idx="83">
                  <c:v>1.7291666666666701</c:v>
                </c:pt>
                <c:pt idx="84">
                  <c:v>1.75</c:v>
                </c:pt>
                <c:pt idx="85">
                  <c:v>1.7708333333333299</c:v>
                </c:pt>
                <c:pt idx="86">
                  <c:v>1.7916666666666701</c:v>
                </c:pt>
                <c:pt idx="87">
                  <c:v>1.8125</c:v>
                </c:pt>
                <c:pt idx="88">
                  <c:v>1.8333333333333299</c:v>
                </c:pt>
                <c:pt idx="89">
                  <c:v>1.8541666666666701</c:v>
                </c:pt>
                <c:pt idx="90">
                  <c:v>1.875</c:v>
                </c:pt>
                <c:pt idx="91">
                  <c:v>1.8958333333333299</c:v>
                </c:pt>
                <c:pt idx="92">
                  <c:v>1.9166666666666701</c:v>
                </c:pt>
                <c:pt idx="93">
                  <c:v>1.9375</c:v>
                </c:pt>
                <c:pt idx="94">
                  <c:v>1.9583333333333299</c:v>
                </c:pt>
                <c:pt idx="95">
                  <c:v>1.9791666666666701</c:v>
                </c:pt>
                <c:pt idx="96">
                  <c:v>2</c:v>
                </c:pt>
                <c:pt idx="97">
                  <c:v>2.0208333333333299</c:v>
                </c:pt>
                <c:pt idx="98">
                  <c:v>2.0416666666666701</c:v>
                </c:pt>
                <c:pt idx="99">
                  <c:v>2.0625</c:v>
                </c:pt>
                <c:pt idx="100">
                  <c:v>2.0833333333333299</c:v>
                </c:pt>
                <c:pt idx="101">
                  <c:v>2.1041666666666701</c:v>
                </c:pt>
                <c:pt idx="102">
                  <c:v>2.125</c:v>
                </c:pt>
                <c:pt idx="103">
                  <c:v>2.1458333333333299</c:v>
                </c:pt>
                <c:pt idx="104">
                  <c:v>2.1666666666666701</c:v>
                </c:pt>
                <c:pt idx="105">
                  <c:v>2.1875</c:v>
                </c:pt>
                <c:pt idx="106">
                  <c:v>2.2083333333333299</c:v>
                </c:pt>
                <c:pt idx="107">
                  <c:v>2.2291666666666701</c:v>
                </c:pt>
                <c:pt idx="108">
                  <c:v>2.25</c:v>
                </c:pt>
                <c:pt idx="109">
                  <c:v>2.2708333333333299</c:v>
                </c:pt>
                <c:pt idx="110">
                  <c:v>2.2916666666666701</c:v>
                </c:pt>
                <c:pt idx="111">
                  <c:v>2.3125</c:v>
                </c:pt>
                <c:pt idx="112">
                  <c:v>2.3333333333333299</c:v>
                </c:pt>
                <c:pt idx="113">
                  <c:v>2.3541666666666701</c:v>
                </c:pt>
                <c:pt idx="114">
                  <c:v>2.375</c:v>
                </c:pt>
                <c:pt idx="115">
                  <c:v>2.3958333333333299</c:v>
                </c:pt>
                <c:pt idx="116">
                  <c:v>2.4166666666666701</c:v>
                </c:pt>
                <c:pt idx="117">
                  <c:v>2.4375</c:v>
                </c:pt>
                <c:pt idx="118">
                  <c:v>2.4583333333333299</c:v>
                </c:pt>
                <c:pt idx="119">
                  <c:v>2.4791666666666701</c:v>
                </c:pt>
                <c:pt idx="120">
                  <c:v>2.5</c:v>
                </c:pt>
                <c:pt idx="121">
                  <c:v>2.5208333333333299</c:v>
                </c:pt>
                <c:pt idx="122">
                  <c:v>2.5416666666666701</c:v>
                </c:pt>
                <c:pt idx="123">
                  <c:v>2.5625</c:v>
                </c:pt>
                <c:pt idx="124">
                  <c:v>2.5833333333333299</c:v>
                </c:pt>
                <c:pt idx="125">
                  <c:v>2.6041666666666701</c:v>
                </c:pt>
                <c:pt idx="126">
                  <c:v>2.625</c:v>
                </c:pt>
                <c:pt idx="127">
                  <c:v>2.6458333333333299</c:v>
                </c:pt>
                <c:pt idx="128">
                  <c:v>2.6666666666666701</c:v>
                </c:pt>
                <c:pt idx="129">
                  <c:v>2.6875</c:v>
                </c:pt>
                <c:pt idx="130">
                  <c:v>2.7083333333333299</c:v>
                </c:pt>
                <c:pt idx="131">
                  <c:v>2.7291666666666701</c:v>
                </c:pt>
                <c:pt idx="132">
                  <c:v>2.75</c:v>
                </c:pt>
                <c:pt idx="133">
                  <c:v>2.7708333333333299</c:v>
                </c:pt>
                <c:pt idx="134">
                  <c:v>2.7916666666666701</c:v>
                </c:pt>
                <c:pt idx="135">
                  <c:v>2.8125</c:v>
                </c:pt>
                <c:pt idx="136">
                  <c:v>2.8333333333333299</c:v>
                </c:pt>
                <c:pt idx="137">
                  <c:v>2.8541666666666701</c:v>
                </c:pt>
                <c:pt idx="138">
                  <c:v>2.875</c:v>
                </c:pt>
                <c:pt idx="139">
                  <c:v>2.8958333333333299</c:v>
                </c:pt>
                <c:pt idx="140">
                  <c:v>2.9166666666666701</c:v>
                </c:pt>
                <c:pt idx="141">
                  <c:v>2.9375</c:v>
                </c:pt>
                <c:pt idx="142">
                  <c:v>2.9583333333333299</c:v>
                </c:pt>
                <c:pt idx="143">
                  <c:v>2.9791666666666701</c:v>
                </c:pt>
                <c:pt idx="144">
                  <c:v>3</c:v>
                </c:pt>
                <c:pt idx="145">
                  <c:v>3.0208333333333299</c:v>
                </c:pt>
                <c:pt idx="146">
                  <c:v>3.0416666666666701</c:v>
                </c:pt>
                <c:pt idx="147">
                  <c:v>3.0625</c:v>
                </c:pt>
                <c:pt idx="148">
                  <c:v>3.0833333333333299</c:v>
                </c:pt>
                <c:pt idx="149">
                  <c:v>3.1041666666666701</c:v>
                </c:pt>
                <c:pt idx="150">
                  <c:v>3.125</c:v>
                </c:pt>
                <c:pt idx="151">
                  <c:v>3.1458333333333299</c:v>
                </c:pt>
                <c:pt idx="152">
                  <c:v>3.1666666666666701</c:v>
                </c:pt>
                <c:pt idx="153">
                  <c:v>3.1875</c:v>
                </c:pt>
                <c:pt idx="154">
                  <c:v>3.2083333333333299</c:v>
                </c:pt>
                <c:pt idx="155">
                  <c:v>3.2291666666666701</c:v>
                </c:pt>
                <c:pt idx="156">
                  <c:v>3.25</c:v>
                </c:pt>
                <c:pt idx="157">
                  <c:v>3.2708333333333299</c:v>
                </c:pt>
                <c:pt idx="158">
                  <c:v>3.2916666666666701</c:v>
                </c:pt>
                <c:pt idx="159">
                  <c:v>3.3125</c:v>
                </c:pt>
                <c:pt idx="160">
                  <c:v>3.3333333333333299</c:v>
                </c:pt>
                <c:pt idx="161">
                  <c:v>3.3541666666666701</c:v>
                </c:pt>
                <c:pt idx="162">
                  <c:v>3.375</c:v>
                </c:pt>
                <c:pt idx="163">
                  <c:v>3.3958333333333299</c:v>
                </c:pt>
                <c:pt idx="164">
                  <c:v>3.4166666666666701</c:v>
                </c:pt>
                <c:pt idx="165">
                  <c:v>3.4375</c:v>
                </c:pt>
                <c:pt idx="166">
                  <c:v>3.4583333333333299</c:v>
                </c:pt>
                <c:pt idx="167">
                  <c:v>3.4791666666666701</c:v>
                </c:pt>
                <c:pt idx="168">
                  <c:v>3.5</c:v>
                </c:pt>
                <c:pt idx="169">
                  <c:v>3.5208333333333299</c:v>
                </c:pt>
                <c:pt idx="170">
                  <c:v>3.5416666666666701</c:v>
                </c:pt>
                <c:pt idx="171">
                  <c:v>3.5625</c:v>
                </c:pt>
                <c:pt idx="172">
                  <c:v>3.5833333333333299</c:v>
                </c:pt>
                <c:pt idx="173">
                  <c:v>3.6041666666666701</c:v>
                </c:pt>
                <c:pt idx="174">
                  <c:v>3.625</c:v>
                </c:pt>
                <c:pt idx="175">
                  <c:v>3.6458333333333299</c:v>
                </c:pt>
                <c:pt idx="176">
                  <c:v>3.6666666666666701</c:v>
                </c:pt>
                <c:pt idx="177">
                  <c:v>3.6875</c:v>
                </c:pt>
                <c:pt idx="178">
                  <c:v>3.7083333333333299</c:v>
                </c:pt>
                <c:pt idx="179">
                  <c:v>3.7291666666666701</c:v>
                </c:pt>
                <c:pt idx="180">
                  <c:v>3.75</c:v>
                </c:pt>
                <c:pt idx="181">
                  <c:v>3.7708333333333299</c:v>
                </c:pt>
                <c:pt idx="182">
                  <c:v>3.7916666666666701</c:v>
                </c:pt>
                <c:pt idx="183">
                  <c:v>3.8125</c:v>
                </c:pt>
                <c:pt idx="184">
                  <c:v>3.8333333333333299</c:v>
                </c:pt>
                <c:pt idx="185">
                  <c:v>3.8541666666666701</c:v>
                </c:pt>
                <c:pt idx="186">
                  <c:v>3.875</c:v>
                </c:pt>
                <c:pt idx="187">
                  <c:v>3.8958333333333299</c:v>
                </c:pt>
                <c:pt idx="188">
                  <c:v>3.9166666666666701</c:v>
                </c:pt>
                <c:pt idx="189">
                  <c:v>3.9375</c:v>
                </c:pt>
                <c:pt idx="190">
                  <c:v>3.9583333333333299</c:v>
                </c:pt>
                <c:pt idx="191">
                  <c:v>3.9791666666666701</c:v>
                </c:pt>
                <c:pt idx="192">
                  <c:v>4</c:v>
                </c:pt>
                <c:pt idx="193">
                  <c:v>4.0208333333333304</c:v>
                </c:pt>
                <c:pt idx="194">
                  <c:v>4.0416666666666696</c:v>
                </c:pt>
                <c:pt idx="195">
                  <c:v>4.0625</c:v>
                </c:pt>
                <c:pt idx="196">
                  <c:v>4.0833333333333304</c:v>
                </c:pt>
                <c:pt idx="197">
                  <c:v>4.1041666666666696</c:v>
                </c:pt>
                <c:pt idx="198">
                  <c:v>4.125</c:v>
                </c:pt>
                <c:pt idx="199">
                  <c:v>4.1458333333333304</c:v>
                </c:pt>
                <c:pt idx="200">
                  <c:v>4.1666666666666696</c:v>
                </c:pt>
                <c:pt idx="201">
                  <c:v>4.1875</c:v>
                </c:pt>
                <c:pt idx="202">
                  <c:v>4.2083333333333304</c:v>
                </c:pt>
                <c:pt idx="203">
                  <c:v>4.2291666666666696</c:v>
                </c:pt>
                <c:pt idx="204">
                  <c:v>4.25</c:v>
                </c:pt>
                <c:pt idx="205">
                  <c:v>4.2708333333333304</c:v>
                </c:pt>
                <c:pt idx="206">
                  <c:v>4.2916666666666696</c:v>
                </c:pt>
                <c:pt idx="207">
                  <c:v>4.3125</c:v>
                </c:pt>
                <c:pt idx="208">
                  <c:v>4.3333333333333304</c:v>
                </c:pt>
                <c:pt idx="209">
                  <c:v>4.3541666666666696</c:v>
                </c:pt>
                <c:pt idx="210">
                  <c:v>4.375</c:v>
                </c:pt>
                <c:pt idx="211">
                  <c:v>4.3958333333333304</c:v>
                </c:pt>
                <c:pt idx="212">
                  <c:v>4.4166666666666696</c:v>
                </c:pt>
                <c:pt idx="213">
                  <c:v>4.4375</c:v>
                </c:pt>
                <c:pt idx="214">
                  <c:v>4.4583333333333304</c:v>
                </c:pt>
                <c:pt idx="215">
                  <c:v>4.4791666666666696</c:v>
                </c:pt>
                <c:pt idx="216">
                  <c:v>4.5</c:v>
                </c:pt>
                <c:pt idx="217">
                  <c:v>4.5208333333333304</c:v>
                </c:pt>
                <c:pt idx="218">
                  <c:v>4.5416666666666696</c:v>
                </c:pt>
                <c:pt idx="219">
                  <c:v>4.5625</c:v>
                </c:pt>
                <c:pt idx="220">
                  <c:v>4.5833333333333304</c:v>
                </c:pt>
                <c:pt idx="221">
                  <c:v>4.6041666666666696</c:v>
                </c:pt>
                <c:pt idx="222">
                  <c:v>4.625</c:v>
                </c:pt>
                <c:pt idx="223">
                  <c:v>4.6458333333333304</c:v>
                </c:pt>
                <c:pt idx="224">
                  <c:v>4.6666666666666696</c:v>
                </c:pt>
                <c:pt idx="225">
                  <c:v>4.6875</c:v>
                </c:pt>
                <c:pt idx="226">
                  <c:v>4.7083333333333304</c:v>
                </c:pt>
                <c:pt idx="227">
                  <c:v>4.7291666666666696</c:v>
                </c:pt>
                <c:pt idx="228">
                  <c:v>4.75</c:v>
                </c:pt>
                <c:pt idx="229">
                  <c:v>4.7708333333333304</c:v>
                </c:pt>
                <c:pt idx="230">
                  <c:v>4.7916666666666696</c:v>
                </c:pt>
                <c:pt idx="231">
                  <c:v>4.8125</c:v>
                </c:pt>
                <c:pt idx="232">
                  <c:v>4.8333333333333304</c:v>
                </c:pt>
                <c:pt idx="233">
                  <c:v>4.8541666666666696</c:v>
                </c:pt>
                <c:pt idx="234">
                  <c:v>4.875</c:v>
                </c:pt>
                <c:pt idx="235">
                  <c:v>4.8958333333333304</c:v>
                </c:pt>
                <c:pt idx="236">
                  <c:v>4.9166666666666696</c:v>
                </c:pt>
                <c:pt idx="237">
                  <c:v>4.9375</c:v>
                </c:pt>
                <c:pt idx="238">
                  <c:v>4.9583333333333304</c:v>
                </c:pt>
                <c:pt idx="239">
                  <c:v>4.9791666666666696</c:v>
                </c:pt>
              </c:numCache>
            </c:numRef>
          </c:cat>
          <c:val>
            <c:numRef>
              <c:f>'[Charts CLEAN (2).xlsx]Sheet20'!$AL$5:$AL$244</c:f>
              <c:numCache>
                <c:formatCode>General</c:formatCode>
                <c:ptCount val="240"/>
                <c:pt idx="0">
                  <c:v>0</c:v>
                </c:pt>
                <c:pt idx="1">
                  <c:v>0</c:v>
                </c:pt>
                <c:pt idx="2">
                  <c:v>0</c:v>
                </c:pt>
                <c:pt idx="3">
                  <c:v>0</c:v>
                </c:pt>
                <c:pt idx="4">
                  <c:v>0</c:v>
                </c:pt>
                <c:pt idx="5">
                  <c:v>0</c:v>
                </c:pt>
                <c:pt idx="6">
                  <c:v>0</c:v>
                </c:pt>
                <c:pt idx="7">
                  <c:v>0</c:v>
                </c:pt>
                <c:pt idx="8">
                  <c:v>-304</c:v>
                </c:pt>
                <c:pt idx="9">
                  <c:v>-355</c:v>
                </c:pt>
                <c:pt idx="10">
                  <c:v>-1734</c:v>
                </c:pt>
                <c:pt idx="11">
                  <c:v>-1612</c:v>
                </c:pt>
                <c:pt idx="12">
                  <c:v>-2223</c:v>
                </c:pt>
                <c:pt idx="13">
                  <c:v>-2463</c:v>
                </c:pt>
                <c:pt idx="14">
                  <c:v>-2114</c:v>
                </c:pt>
                <c:pt idx="15">
                  <c:v>-2098</c:v>
                </c:pt>
                <c:pt idx="16">
                  <c:v>-731</c:v>
                </c:pt>
                <c:pt idx="17">
                  <c:v>-748</c:v>
                </c:pt>
                <c:pt idx="18">
                  <c:v>-310</c:v>
                </c:pt>
                <c:pt idx="19">
                  <c:v>-497</c:v>
                </c:pt>
                <c:pt idx="20">
                  <c:v>-1015</c:v>
                </c:pt>
                <c:pt idx="21">
                  <c:v>-1113</c:v>
                </c:pt>
                <c:pt idx="22">
                  <c:v>-86</c:v>
                </c:pt>
                <c:pt idx="23">
                  <c:v>0</c:v>
                </c:pt>
                <c:pt idx="24">
                  <c:v>0</c:v>
                </c:pt>
                <c:pt idx="25">
                  <c:v>0</c:v>
                </c:pt>
                <c:pt idx="26">
                  <c:v>0</c:v>
                </c:pt>
                <c:pt idx="27">
                  <c:v>0</c:v>
                </c:pt>
                <c:pt idx="28">
                  <c:v>-201</c:v>
                </c:pt>
                <c:pt idx="29">
                  <c:v>-275</c:v>
                </c:pt>
                <c:pt idx="30">
                  <c:v>-1536</c:v>
                </c:pt>
                <c:pt idx="31">
                  <c:v>-1565</c:v>
                </c:pt>
                <c:pt idx="32">
                  <c:v>-478</c:v>
                </c:pt>
                <c:pt idx="33">
                  <c:v>-329</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-477</c:v>
                </c:pt>
                <c:pt idx="107">
                  <c:v>-689</c:v>
                </c:pt>
                <c:pt idx="108">
                  <c:v>-389</c:v>
                </c:pt>
                <c:pt idx="109">
                  <c:v>-486</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-115</c:v>
                </c:pt>
                <c:pt idx="152">
                  <c:v>-1212</c:v>
                </c:pt>
                <c:pt idx="153">
                  <c:v>-1422</c:v>
                </c:pt>
                <c:pt idx="154">
                  <c:v>-2037</c:v>
                </c:pt>
                <c:pt idx="155">
                  <c:v>-1965</c:v>
                </c:pt>
                <c:pt idx="156">
                  <c:v>-2007</c:v>
                </c:pt>
                <c:pt idx="157">
                  <c:v>-1962</c:v>
                </c:pt>
                <c:pt idx="158">
                  <c:v>-1121</c:v>
                </c:pt>
                <c:pt idx="159">
                  <c:v>-840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-880</c:v>
                </c:pt>
                <c:pt idx="195">
                  <c:v>-1171</c:v>
                </c:pt>
                <c:pt idx="196">
                  <c:v>-1679</c:v>
                </c:pt>
                <c:pt idx="197">
                  <c:v>-1882</c:v>
                </c:pt>
                <c:pt idx="198">
                  <c:v>-2521</c:v>
                </c:pt>
                <c:pt idx="199">
                  <c:v>-2596</c:v>
                </c:pt>
                <c:pt idx="200">
                  <c:v>-2455</c:v>
                </c:pt>
                <c:pt idx="201">
                  <c:v>-2400</c:v>
                </c:pt>
                <c:pt idx="202">
                  <c:v>-2320</c:v>
                </c:pt>
                <c:pt idx="203">
                  <c:v>-2247</c:v>
                </c:pt>
                <c:pt idx="204">
                  <c:v>-1404</c:v>
                </c:pt>
                <c:pt idx="205">
                  <c:v>-1264</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numCache>
            </c:numRef>
          </c:val>
          <c:extLst>
            <c:ext xmlns:c16="http://schemas.microsoft.com/office/drawing/2014/chart" uri="{C3380CC4-5D6E-409C-BE32-E72D297353CC}">
              <c16:uniqueId val="{0000000A-9A3E-4D2C-80F4-5FDA6719C44D}"/>
            </c:ext>
          </c:extLst>
        </c:ser>
        <c:dLbls>
          <c:showLegendKey val="0"/>
          <c:showVal val="0"/>
          <c:showCatName val="0"/>
          <c:showSerName val="0"/>
          <c:showPercent val="0"/>
          <c:showBubbleSize val="0"/>
        </c:dLbls>
        <c:axId val="258706607"/>
        <c:axId val="1620024175"/>
      </c:areaChart>
      <c:catAx>
        <c:axId val="258706607"/>
        <c:scaling>
          <c:orientation val="minMax"/>
        </c:scaling>
        <c:delete val="1"/>
        <c:axPos val="b"/>
        <c:numFmt formatCode="h:mm" sourceLinked="1"/>
        <c:majorTickMark val="out"/>
        <c:minorTickMark val="none"/>
        <c:tickLblPos val="nextTo"/>
        <c:crossAx val="1620024175"/>
        <c:crosses val="autoZero"/>
        <c:auto val="1"/>
        <c:lblAlgn val="ctr"/>
        <c:lblOffset val="100"/>
        <c:noMultiLvlLbl val="0"/>
      </c:catAx>
      <c:valAx>
        <c:axId val="1620024175"/>
        <c:scaling>
          <c:orientation val="minMax"/>
        </c:scaling>
        <c:delete val="1"/>
        <c:axPos val="l"/>
        <c:majorGridlines>
          <c:spPr>
            <a:ln w="9525" cap="flat" cmpd="sng" algn="ctr">
              <a:solidFill>
                <a:schemeClr val="bg2"/>
              </a:solidFill>
              <a:round/>
            </a:ln>
            <a:effectLst/>
          </c:spPr>
        </c:majorGridlines>
        <c:numFmt formatCode="General" sourceLinked="1"/>
        <c:majorTickMark val="none"/>
        <c:minorTickMark val="none"/>
        <c:tickLblPos val="nextTo"/>
        <c:crossAx val="258706607"/>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a:outerShdw blurRad="50800" dist="38100" dir="2700000" algn="tl" rotWithShape="0">
        <a:prstClr val="black">
          <a:alpha val="40000"/>
        </a:prstClr>
      </a:outerShdw>
    </a:effectLst>
  </c:spPr>
  <c:txPr>
    <a:bodyPr/>
    <a:lstStyle/>
    <a:p>
      <a:pPr>
        <a:defRPr sz="1200">
          <a:solidFill>
            <a:schemeClr val="bg2">
              <a:lumMod val="10000"/>
            </a:schemeClr>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cked"/>
        <c:varyColors val="0"/>
        <c:ser>
          <c:idx val="3"/>
          <c:order val="3"/>
          <c:tx>
            <c:strRef>
              <c:f>'[Charts CLEAN.xlsx]Sheet24'!$F$5</c:f>
              <c:strCache>
                <c:ptCount val="1"/>
                <c:pt idx="0">
                  <c:v>UK ETS LOW</c:v>
                </c:pt>
              </c:strCache>
            </c:strRef>
          </c:tx>
          <c:spPr>
            <a:noFill/>
            <a:ln>
              <a:noFill/>
            </a:ln>
            <a:effectLst/>
          </c:spPr>
          <c:cat>
            <c:strRef>
              <c:f>'[Charts CLEAN.xlsx]Sheet24'!$B$6:$B$10</c:f>
              <c:strCache>
                <c:ptCount val="5"/>
                <c:pt idx="0">
                  <c:v>Cement</c:v>
                </c:pt>
                <c:pt idx="1">
                  <c:v>Steel</c:v>
                </c:pt>
                <c:pt idx="2">
                  <c:v>Hydrogen</c:v>
                </c:pt>
                <c:pt idx="3">
                  <c:v>BECCS</c:v>
                </c:pt>
                <c:pt idx="4">
                  <c:v>Gas power-CCS</c:v>
                </c:pt>
              </c:strCache>
            </c:strRef>
          </c:cat>
          <c:val>
            <c:numRef>
              <c:f>'[Charts CLEAN.xlsx]Sheet24'!$F$6:$F$10</c:f>
              <c:numCache>
                <c:formatCode>0</c:formatCode>
                <c:ptCount val="5"/>
                <c:pt idx="0">
                  <c:v>30</c:v>
                </c:pt>
                <c:pt idx="1">
                  <c:v>30</c:v>
                </c:pt>
                <c:pt idx="2">
                  <c:v>30</c:v>
                </c:pt>
                <c:pt idx="3">
                  <c:v>30</c:v>
                </c:pt>
                <c:pt idx="4">
                  <c:v>30</c:v>
                </c:pt>
              </c:numCache>
            </c:numRef>
          </c:val>
          <c:extLst>
            <c:ext xmlns:c16="http://schemas.microsoft.com/office/drawing/2014/chart" uri="{C3380CC4-5D6E-409C-BE32-E72D297353CC}">
              <c16:uniqueId val="{00000000-8DB6-490B-8B91-D8E7B21F305C}"/>
            </c:ext>
          </c:extLst>
        </c:ser>
        <c:ser>
          <c:idx val="4"/>
          <c:order val="4"/>
          <c:tx>
            <c:strRef>
              <c:f>'[Charts CLEAN.xlsx]Sheet24'!$G$5</c:f>
              <c:strCache>
                <c:ptCount val="1"/>
                <c:pt idx="0">
                  <c:v>UK ETS range</c:v>
                </c:pt>
              </c:strCache>
            </c:strRef>
          </c:tx>
          <c:spPr>
            <a:solidFill>
              <a:schemeClr val="tx2">
                <a:lumMod val="60000"/>
                <a:lumOff val="40000"/>
                <a:alpha val="70000"/>
              </a:schemeClr>
            </a:solidFill>
            <a:ln>
              <a:noFill/>
            </a:ln>
            <a:effectLst/>
          </c:spPr>
          <c:cat>
            <c:strRef>
              <c:f>'[Charts CLEAN.xlsx]Sheet24'!$B$6:$B$10</c:f>
              <c:strCache>
                <c:ptCount val="5"/>
                <c:pt idx="0">
                  <c:v>Cement</c:v>
                </c:pt>
                <c:pt idx="1">
                  <c:v>Steel</c:v>
                </c:pt>
                <c:pt idx="2">
                  <c:v>Hydrogen</c:v>
                </c:pt>
                <c:pt idx="3">
                  <c:v>BECCS</c:v>
                </c:pt>
                <c:pt idx="4">
                  <c:v>Gas power-CCS</c:v>
                </c:pt>
              </c:strCache>
            </c:strRef>
          </c:cat>
          <c:val>
            <c:numRef>
              <c:f>'[Charts CLEAN.xlsx]Sheet24'!$G$6:$G$10</c:f>
              <c:numCache>
                <c:formatCode>0</c:formatCode>
                <c:ptCount val="5"/>
                <c:pt idx="0">
                  <c:v>30</c:v>
                </c:pt>
                <c:pt idx="1">
                  <c:v>30</c:v>
                </c:pt>
                <c:pt idx="2">
                  <c:v>30</c:v>
                </c:pt>
                <c:pt idx="3">
                  <c:v>30</c:v>
                </c:pt>
                <c:pt idx="4">
                  <c:v>30</c:v>
                </c:pt>
              </c:numCache>
            </c:numRef>
          </c:val>
          <c:extLst>
            <c:ext xmlns:c16="http://schemas.microsoft.com/office/drawing/2014/chart" uri="{C3380CC4-5D6E-409C-BE32-E72D297353CC}">
              <c16:uniqueId val="{00000001-8DB6-490B-8B91-D8E7B21F305C}"/>
            </c:ext>
          </c:extLst>
        </c:ser>
        <c:dLbls>
          <c:showLegendKey val="0"/>
          <c:showVal val="0"/>
          <c:showCatName val="0"/>
          <c:showSerName val="0"/>
          <c:showPercent val="0"/>
          <c:showBubbleSize val="0"/>
        </c:dLbls>
        <c:axId val="636927823"/>
        <c:axId val="704424975"/>
      </c:areaChart>
      <c:barChart>
        <c:barDir val="col"/>
        <c:grouping val="stacked"/>
        <c:varyColors val="0"/>
        <c:ser>
          <c:idx val="0"/>
          <c:order val="0"/>
          <c:tx>
            <c:strRef>
              <c:f>'[Charts CLEAN.xlsx]Sheet24'!$C$5</c:f>
              <c:strCache>
                <c:ptCount val="1"/>
                <c:pt idx="0">
                  <c:v>Low</c:v>
                </c:pt>
              </c:strCache>
            </c:strRef>
          </c:tx>
          <c:spPr>
            <a:noFill/>
            <a:ln>
              <a:noFill/>
            </a:ln>
            <a:effectLst/>
          </c:spPr>
          <c:invertIfNegative val="0"/>
          <c:cat>
            <c:strRef>
              <c:f>'[Charts CLEAN.xlsx]Sheet24'!$B$6:$B$10</c:f>
              <c:strCache>
                <c:ptCount val="5"/>
                <c:pt idx="0">
                  <c:v>Cement</c:v>
                </c:pt>
                <c:pt idx="1">
                  <c:v>Steel</c:v>
                </c:pt>
                <c:pt idx="2">
                  <c:v>Hydrogen</c:v>
                </c:pt>
                <c:pt idx="3">
                  <c:v>BECCS</c:v>
                </c:pt>
                <c:pt idx="4">
                  <c:v>Gas power-CCS</c:v>
                </c:pt>
              </c:strCache>
            </c:strRef>
          </c:cat>
          <c:val>
            <c:numRef>
              <c:f>'[Charts CLEAN.xlsx]Sheet24'!$C$6:$C$10</c:f>
              <c:numCache>
                <c:formatCode>0</c:formatCode>
                <c:ptCount val="5"/>
                <c:pt idx="0">
                  <c:v>75</c:v>
                </c:pt>
                <c:pt idx="1">
                  <c:v>70</c:v>
                </c:pt>
                <c:pt idx="2">
                  <c:v>60.322580645161295</c:v>
                </c:pt>
                <c:pt idx="3">
                  <c:v>84.516129032258064</c:v>
                </c:pt>
                <c:pt idx="4">
                  <c:v>110</c:v>
                </c:pt>
              </c:numCache>
            </c:numRef>
          </c:val>
          <c:extLst>
            <c:ext xmlns:c16="http://schemas.microsoft.com/office/drawing/2014/chart" uri="{C3380CC4-5D6E-409C-BE32-E72D297353CC}">
              <c16:uniqueId val="{00000002-8DB6-490B-8B91-D8E7B21F305C}"/>
            </c:ext>
          </c:extLst>
        </c:ser>
        <c:ser>
          <c:idx val="1"/>
          <c:order val="1"/>
          <c:tx>
            <c:strRef>
              <c:f>'[Charts CLEAN.xlsx]Sheet24'!$D$5</c:f>
              <c:strCache>
                <c:ptCount val="1"/>
                <c:pt idx="0">
                  <c:v>Cost Range (incl T&amp;S)</c:v>
                </c:pt>
              </c:strCache>
            </c:strRef>
          </c:tx>
          <c:spPr>
            <a:solidFill>
              <a:srgbClr val="E47F46">
                <a:alpha val="85000"/>
              </a:srgbClr>
            </a:solidFill>
            <a:ln>
              <a:noFill/>
            </a:ln>
            <a:effectLst/>
          </c:spPr>
          <c:invertIfNegative val="0"/>
          <c:cat>
            <c:strRef>
              <c:f>'[Charts CLEAN.xlsx]Sheet24'!$B$6:$B$10</c:f>
              <c:strCache>
                <c:ptCount val="5"/>
                <c:pt idx="0">
                  <c:v>Cement</c:v>
                </c:pt>
                <c:pt idx="1">
                  <c:v>Steel</c:v>
                </c:pt>
                <c:pt idx="2">
                  <c:v>Hydrogen</c:v>
                </c:pt>
                <c:pt idx="3">
                  <c:v>BECCS</c:v>
                </c:pt>
                <c:pt idx="4">
                  <c:v>Gas power-CCS</c:v>
                </c:pt>
              </c:strCache>
            </c:strRef>
          </c:cat>
          <c:val>
            <c:numRef>
              <c:f>'[Charts CLEAN.xlsx]Sheet24'!$D$6:$D$10</c:f>
              <c:numCache>
                <c:formatCode>0</c:formatCode>
                <c:ptCount val="5"/>
                <c:pt idx="0">
                  <c:v>45</c:v>
                </c:pt>
                <c:pt idx="1">
                  <c:v>40</c:v>
                </c:pt>
                <c:pt idx="2">
                  <c:v>34.193548387096769</c:v>
                </c:pt>
                <c:pt idx="3">
                  <c:v>45.483870967741936</c:v>
                </c:pt>
                <c:pt idx="4">
                  <c:v>70</c:v>
                </c:pt>
              </c:numCache>
            </c:numRef>
          </c:val>
          <c:extLst>
            <c:ext xmlns:c16="http://schemas.microsoft.com/office/drawing/2014/chart" uri="{C3380CC4-5D6E-409C-BE32-E72D297353CC}">
              <c16:uniqueId val="{00000003-8DB6-490B-8B91-D8E7B21F305C}"/>
            </c:ext>
          </c:extLst>
        </c:ser>
        <c:ser>
          <c:idx val="2"/>
          <c:order val="2"/>
          <c:tx>
            <c:strRef>
              <c:f>'[Charts CLEAN.xlsx]Sheet24'!$E$5</c:f>
              <c:strCache>
                <c:ptCount val="1"/>
              </c:strCache>
            </c:strRef>
          </c:tx>
          <c:spPr>
            <a:solidFill>
              <a:schemeClr val="accent3"/>
            </a:solidFill>
            <a:ln>
              <a:noFill/>
            </a:ln>
            <a:effectLst/>
          </c:spPr>
          <c:invertIfNegative val="0"/>
          <c:cat>
            <c:strRef>
              <c:f>'[Charts CLEAN.xlsx]Sheet24'!$B$6:$B$10</c:f>
              <c:strCache>
                <c:ptCount val="5"/>
                <c:pt idx="0">
                  <c:v>Cement</c:v>
                </c:pt>
                <c:pt idx="1">
                  <c:v>Steel</c:v>
                </c:pt>
                <c:pt idx="2">
                  <c:v>Hydrogen</c:v>
                </c:pt>
                <c:pt idx="3">
                  <c:v>BECCS</c:v>
                </c:pt>
                <c:pt idx="4">
                  <c:v>Gas power-CCS</c:v>
                </c:pt>
              </c:strCache>
            </c:strRef>
          </c:cat>
          <c:val>
            <c:numRef>
              <c:f>'[Charts CLEAN.xlsx]Sheet24'!$E$6:$E$10</c:f>
              <c:numCache>
                <c:formatCode>General</c:formatCode>
                <c:ptCount val="5"/>
              </c:numCache>
            </c:numRef>
          </c:val>
          <c:extLst>
            <c:ext xmlns:c16="http://schemas.microsoft.com/office/drawing/2014/chart" uri="{C3380CC4-5D6E-409C-BE32-E72D297353CC}">
              <c16:uniqueId val="{00000004-8DB6-490B-8B91-D8E7B21F305C}"/>
            </c:ext>
          </c:extLst>
        </c:ser>
        <c:dLbls>
          <c:showLegendKey val="0"/>
          <c:showVal val="0"/>
          <c:showCatName val="0"/>
          <c:showSerName val="0"/>
          <c:showPercent val="0"/>
          <c:showBubbleSize val="0"/>
        </c:dLbls>
        <c:gapWidth val="150"/>
        <c:overlap val="100"/>
        <c:axId val="636927823"/>
        <c:axId val="704424975"/>
      </c:barChart>
      <c:catAx>
        <c:axId val="6369278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04424975"/>
        <c:crosses val="autoZero"/>
        <c:auto val="1"/>
        <c:lblAlgn val="ctr"/>
        <c:lblOffset val="100"/>
        <c:noMultiLvlLbl val="0"/>
      </c:catAx>
      <c:valAx>
        <c:axId val="70442497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a:t>Total CCUS cost (£/ton)</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36927823"/>
        <c:crosses val="autoZero"/>
        <c:crossBetween val="between"/>
      </c:valAx>
      <c:spPr>
        <a:noFill/>
        <a:ln>
          <a:noFill/>
        </a:ln>
        <a:effectLst/>
      </c:spPr>
    </c:plotArea>
    <c:legend>
      <c:legendPos val="b"/>
      <c:legendEntry>
        <c:idx val="0"/>
        <c:delete val="1"/>
      </c:legendEntry>
      <c:legendEntry>
        <c:idx val="2"/>
        <c:delete val="1"/>
      </c:legendEntry>
      <c:legendEntry>
        <c:idx val="4"/>
        <c:delete val="1"/>
      </c:legendEntry>
      <c:layout>
        <c:manualLayout>
          <c:xMode val="edge"/>
          <c:yMode val="edge"/>
          <c:x val="0.66448019328709751"/>
          <c:y val="0.7814277858512606"/>
          <c:w val="0.3090085345292104"/>
          <c:h val="9.9745291897866684E-2"/>
        </c:manualLayout>
      </c:layout>
      <c:overlay val="1"/>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a:outerShdw blurRad="50800" dist="38100" dir="2700000" algn="tl" rotWithShape="0">
        <a:prstClr val="black">
          <a:alpha val="40000"/>
        </a:prstClr>
      </a:outerShdw>
    </a:effectLst>
  </c:spPr>
  <c:txPr>
    <a:bodyPr/>
    <a:lstStyle/>
    <a:p>
      <a:pPr>
        <a:defRPr sz="1200"/>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763379743095028"/>
          <c:y val="5.0925914064174724E-2"/>
          <c:w val="0.79543394575678039"/>
          <c:h val="0.78067804024496934"/>
        </c:manualLayout>
      </c:layout>
      <c:barChart>
        <c:barDir val="col"/>
        <c:grouping val="stacked"/>
        <c:varyColors val="0"/>
        <c:ser>
          <c:idx val="0"/>
          <c:order val="0"/>
          <c:tx>
            <c:strRef>
              <c:f>'[Charts CLEAN.xlsx]Sheet7'!$D$6</c:f>
              <c:strCache>
                <c:ptCount val="1"/>
                <c:pt idx="0">
                  <c:v>low </c:v>
                </c:pt>
              </c:strCache>
            </c:strRef>
          </c:tx>
          <c:spPr>
            <a:noFill/>
            <a:ln>
              <a:noFill/>
            </a:ln>
            <a:effectLst/>
          </c:spPr>
          <c:invertIfNegative val="0"/>
          <c:cat>
            <c:multiLvlStrRef>
              <c:f>'[Charts CLEAN.xlsx]Sheet7'!$B$7:$C$11</c:f>
              <c:multiLvlStrCache>
                <c:ptCount val="5"/>
                <c:lvl>
                  <c:pt idx="0">
                    <c:v>CCC 2020</c:v>
                  </c:pt>
                  <c:pt idx="1">
                    <c:v>CCC 2023</c:v>
                  </c:pt>
                  <c:pt idx="2">
                    <c:v>CTI 2024</c:v>
                  </c:pt>
                  <c:pt idx="3">
                    <c:v>CCC 2020</c:v>
                  </c:pt>
                  <c:pt idx="4">
                    <c:v>CTI 2024</c:v>
                  </c:pt>
                </c:lvl>
                <c:lvl>
                  <c:pt idx="0">
                    <c:v>Gas-CCS</c:v>
                  </c:pt>
                  <c:pt idx="3">
                    <c:v>BECCS</c:v>
                  </c:pt>
                </c:lvl>
              </c:multiLvlStrCache>
            </c:multiLvlStrRef>
          </c:cat>
          <c:val>
            <c:numRef>
              <c:f>'[Charts CLEAN.xlsx]Sheet7'!$D$7:$D$11</c:f>
              <c:numCache>
                <c:formatCode>0</c:formatCode>
                <c:ptCount val="5"/>
                <c:pt idx="0">
                  <c:v>83.835807050092768</c:v>
                </c:pt>
                <c:pt idx="1">
                  <c:v>94.140625</c:v>
                </c:pt>
                <c:pt idx="2">
                  <c:v>113</c:v>
                </c:pt>
                <c:pt idx="3">
                  <c:v>139.72634508348796</c:v>
                </c:pt>
                <c:pt idx="4">
                  <c:v>201.99890891840607</c:v>
                </c:pt>
              </c:numCache>
            </c:numRef>
          </c:val>
          <c:extLst>
            <c:ext xmlns:c16="http://schemas.microsoft.com/office/drawing/2014/chart" uri="{C3380CC4-5D6E-409C-BE32-E72D297353CC}">
              <c16:uniqueId val="{00000000-CA13-46BC-8449-7EDFD5096B29}"/>
            </c:ext>
          </c:extLst>
        </c:ser>
        <c:ser>
          <c:idx val="1"/>
          <c:order val="1"/>
          <c:tx>
            <c:strRef>
              <c:f>'[Charts CLEAN.xlsx]Sheet7'!$E$6</c:f>
              <c:strCache>
                <c:ptCount val="1"/>
                <c:pt idx="0">
                  <c:v>Cost Range</c:v>
                </c:pt>
              </c:strCache>
            </c:strRef>
          </c:tx>
          <c:spPr>
            <a:solidFill>
              <a:schemeClr val="tx2">
                <a:alpha val="70000"/>
              </a:schemeClr>
            </a:solidFill>
            <a:ln>
              <a:noFill/>
            </a:ln>
            <a:effectLst/>
          </c:spPr>
          <c:invertIfNegative val="0"/>
          <c:dPt>
            <c:idx val="2"/>
            <c:invertIfNegative val="0"/>
            <c:bubble3D val="0"/>
            <c:spPr>
              <a:solidFill>
                <a:schemeClr val="accent5">
                  <a:alpha val="85000"/>
                </a:schemeClr>
              </a:solidFill>
              <a:ln>
                <a:noFill/>
              </a:ln>
              <a:effectLst/>
            </c:spPr>
            <c:extLst>
              <c:ext xmlns:c16="http://schemas.microsoft.com/office/drawing/2014/chart" uri="{C3380CC4-5D6E-409C-BE32-E72D297353CC}">
                <c16:uniqueId val="{00000002-CA13-46BC-8449-7EDFD5096B29}"/>
              </c:ext>
            </c:extLst>
          </c:dPt>
          <c:dPt>
            <c:idx val="4"/>
            <c:invertIfNegative val="0"/>
            <c:bubble3D val="0"/>
            <c:spPr>
              <a:solidFill>
                <a:schemeClr val="accent5">
                  <a:alpha val="85000"/>
                </a:schemeClr>
              </a:solidFill>
              <a:ln>
                <a:noFill/>
              </a:ln>
              <a:effectLst/>
            </c:spPr>
            <c:extLst>
              <c:ext xmlns:c16="http://schemas.microsoft.com/office/drawing/2014/chart" uri="{C3380CC4-5D6E-409C-BE32-E72D297353CC}">
                <c16:uniqueId val="{00000004-CA13-46BC-8449-7EDFD5096B29}"/>
              </c:ext>
            </c:extLst>
          </c:dPt>
          <c:cat>
            <c:multiLvlStrRef>
              <c:f>'[Charts CLEAN.xlsx]Sheet7'!$B$7:$C$11</c:f>
              <c:multiLvlStrCache>
                <c:ptCount val="5"/>
                <c:lvl>
                  <c:pt idx="0">
                    <c:v>CCC 2020</c:v>
                  </c:pt>
                  <c:pt idx="1">
                    <c:v>CCC 2023</c:v>
                  </c:pt>
                  <c:pt idx="2">
                    <c:v>CTI 2024</c:v>
                  </c:pt>
                  <c:pt idx="3">
                    <c:v>CCC 2020</c:v>
                  </c:pt>
                  <c:pt idx="4">
                    <c:v>CTI 2024</c:v>
                  </c:pt>
                </c:lvl>
                <c:lvl>
                  <c:pt idx="0">
                    <c:v>Gas-CCS</c:v>
                  </c:pt>
                  <c:pt idx="3">
                    <c:v>BECCS</c:v>
                  </c:pt>
                </c:lvl>
              </c:multiLvlStrCache>
            </c:multiLvlStrRef>
          </c:cat>
          <c:val>
            <c:numRef>
              <c:f>'[Charts CLEAN.xlsx]Sheet7'!$E$7:$E$11</c:f>
              <c:numCache>
                <c:formatCode>0</c:formatCode>
                <c:ptCount val="5"/>
                <c:pt idx="0">
                  <c:v>11.178107606679035</c:v>
                </c:pt>
                <c:pt idx="1">
                  <c:v>18.828125</c:v>
                </c:pt>
                <c:pt idx="2">
                  <c:v>116</c:v>
                </c:pt>
                <c:pt idx="3">
                  <c:v>67.068645640074209</c:v>
                </c:pt>
                <c:pt idx="4">
                  <c:v>36.423149905123353</c:v>
                </c:pt>
              </c:numCache>
            </c:numRef>
          </c:val>
          <c:extLst>
            <c:ext xmlns:c16="http://schemas.microsoft.com/office/drawing/2014/chart" uri="{C3380CC4-5D6E-409C-BE32-E72D297353CC}">
              <c16:uniqueId val="{00000005-CA13-46BC-8449-7EDFD5096B29}"/>
            </c:ext>
          </c:extLst>
        </c:ser>
        <c:dLbls>
          <c:showLegendKey val="0"/>
          <c:showVal val="0"/>
          <c:showCatName val="0"/>
          <c:showSerName val="0"/>
          <c:showPercent val="0"/>
          <c:showBubbleSize val="0"/>
        </c:dLbls>
        <c:gapWidth val="150"/>
        <c:overlap val="100"/>
        <c:axId val="1419687392"/>
        <c:axId val="672797024"/>
      </c:barChart>
      <c:catAx>
        <c:axId val="1419687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72797024"/>
        <c:crosses val="autoZero"/>
        <c:auto val="1"/>
        <c:lblAlgn val="ctr"/>
        <c:lblOffset val="100"/>
        <c:noMultiLvlLbl val="0"/>
      </c:catAx>
      <c:valAx>
        <c:axId val="6727970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a:t>LCOE (£/MWh)</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196873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a:outerShdw blurRad="50800" dist="38100" dir="2700000" algn="tl" rotWithShape="0">
        <a:prstClr val="black">
          <a:alpha val="40000"/>
        </a:prstClr>
      </a:outerShdw>
    </a:effectLst>
  </c:spPr>
  <c:txPr>
    <a:bodyPr/>
    <a:lstStyle/>
    <a:p>
      <a:pPr>
        <a:defRPr sz="12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733ED4-CC75-EB4D-8699-89C8A85B097E}" type="doc">
      <dgm:prSet loTypeId="urn:microsoft.com/office/officeart/2005/8/layout/vList5" loCatId="process" qsTypeId="urn:microsoft.com/office/officeart/2005/8/quickstyle/simple1" qsCatId="simple" csTypeId="urn:microsoft.com/office/officeart/2005/8/colors/accent1_2" csCatId="accent1" phldr="1"/>
      <dgm:spPr/>
      <dgm:t>
        <a:bodyPr/>
        <a:lstStyle/>
        <a:p>
          <a:endParaRPr lang="en-GB"/>
        </a:p>
      </dgm:t>
    </dgm:pt>
    <dgm:pt modelId="{74DCB5CE-5C5E-BA43-8CC6-4D60D9D2E89E}">
      <dgm:prSet phldrT="[Text]" custT="1"/>
      <dgm:spPr>
        <a:solidFill>
          <a:schemeClr val="accent1"/>
        </a:solidFill>
      </dgm:spPr>
      <dgm:t>
        <a:bodyPr/>
        <a:lstStyle/>
        <a:p>
          <a:pPr algn="r"/>
          <a:r>
            <a:rPr lang="en-GB" sz="2400" b="0" i="0" u="none"/>
            <a:t>Text</a:t>
          </a:r>
          <a:endParaRPr lang="en-GB" sz="2400"/>
        </a:p>
      </dgm:t>
    </dgm:pt>
    <dgm:pt modelId="{908C2B39-0565-6548-BCDA-77466C718E9B}" type="parTrans" cxnId="{9C6E7990-FADC-CC4A-B5B6-E577A73DC428}">
      <dgm:prSet/>
      <dgm:spPr/>
      <dgm:t>
        <a:bodyPr/>
        <a:lstStyle/>
        <a:p>
          <a:endParaRPr lang="en-GB"/>
        </a:p>
      </dgm:t>
    </dgm:pt>
    <dgm:pt modelId="{E8C74C21-884C-774E-B636-0FFB38AC0E8C}" type="sibTrans" cxnId="{9C6E7990-FADC-CC4A-B5B6-E577A73DC428}">
      <dgm:prSet/>
      <dgm:spPr/>
      <dgm:t>
        <a:bodyPr/>
        <a:lstStyle/>
        <a:p>
          <a:endParaRPr lang="en-GB"/>
        </a:p>
      </dgm:t>
    </dgm:pt>
    <dgm:pt modelId="{78C96F35-8B24-FB4E-9E87-4943950E2199}">
      <dgm:prSet phldrT="[Text]" phldr="1"/>
      <dgm:spPr>
        <a:solidFill>
          <a:schemeClr val="accent6">
            <a:lumMod val="40000"/>
            <a:lumOff val="60000"/>
            <a:alpha val="90000"/>
          </a:schemeClr>
        </a:solidFill>
        <a:ln>
          <a:noFill/>
        </a:ln>
      </dgm:spPr>
      <dgm:t>
        <a:bodyPr/>
        <a:lstStyle/>
        <a:p>
          <a:pPr rtl="0"/>
          <a:endParaRPr lang="en-GB" dirty="0"/>
        </a:p>
      </dgm:t>
    </dgm:pt>
    <dgm:pt modelId="{FAB84326-2C81-C641-BBE8-81C966430E7F}" type="parTrans" cxnId="{3C081908-2BA3-BB4D-BB73-0B225E7B2673}">
      <dgm:prSet/>
      <dgm:spPr/>
      <dgm:t>
        <a:bodyPr/>
        <a:lstStyle/>
        <a:p>
          <a:endParaRPr lang="en-GB"/>
        </a:p>
      </dgm:t>
    </dgm:pt>
    <dgm:pt modelId="{6FC0B4B5-9808-0E45-8880-71D6451902FB}" type="sibTrans" cxnId="{3C081908-2BA3-BB4D-BB73-0B225E7B2673}">
      <dgm:prSet/>
      <dgm:spPr/>
      <dgm:t>
        <a:bodyPr/>
        <a:lstStyle/>
        <a:p>
          <a:endParaRPr lang="en-GB"/>
        </a:p>
      </dgm:t>
    </dgm:pt>
    <dgm:pt modelId="{463A03BB-82E3-D746-8970-60BBFE608F12}">
      <dgm:prSet phldrT="[Text]" phldr="1"/>
      <dgm:spPr>
        <a:solidFill>
          <a:schemeClr val="accent6">
            <a:lumMod val="40000"/>
            <a:lumOff val="60000"/>
            <a:alpha val="90000"/>
          </a:schemeClr>
        </a:solidFill>
        <a:ln>
          <a:noFill/>
        </a:ln>
      </dgm:spPr>
      <dgm:t>
        <a:bodyPr/>
        <a:lstStyle/>
        <a:p>
          <a:pPr rtl="0"/>
          <a:endParaRPr lang="en-GB"/>
        </a:p>
      </dgm:t>
    </dgm:pt>
    <dgm:pt modelId="{0A3C7E5B-1E13-BE4E-A23D-1474C95C348D}" type="parTrans" cxnId="{BF6EC5DE-3002-DF47-9126-425171479C83}">
      <dgm:prSet/>
      <dgm:spPr/>
      <dgm:t>
        <a:bodyPr/>
        <a:lstStyle/>
        <a:p>
          <a:endParaRPr lang="en-GB"/>
        </a:p>
      </dgm:t>
    </dgm:pt>
    <dgm:pt modelId="{199F9144-7C49-6B48-BCF5-8B817A5AC920}" type="sibTrans" cxnId="{BF6EC5DE-3002-DF47-9126-425171479C83}">
      <dgm:prSet/>
      <dgm:spPr/>
      <dgm:t>
        <a:bodyPr/>
        <a:lstStyle/>
        <a:p>
          <a:endParaRPr lang="en-GB"/>
        </a:p>
      </dgm:t>
    </dgm:pt>
    <dgm:pt modelId="{831F19C0-6E8B-4342-850F-EF3917B765D5}">
      <dgm:prSet phldrT="[Text]" custT="1"/>
      <dgm:spPr>
        <a:solidFill>
          <a:schemeClr val="accent1"/>
        </a:solidFill>
      </dgm:spPr>
      <dgm:t>
        <a:bodyPr/>
        <a:lstStyle/>
        <a:p>
          <a:pPr algn="r"/>
          <a:r>
            <a:rPr lang="en-GB" sz="2400" b="0" i="0" u="none"/>
            <a:t>Text</a:t>
          </a:r>
          <a:endParaRPr lang="en-GB" sz="2400"/>
        </a:p>
      </dgm:t>
    </dgm:pt>
    <dgm:pt modelId="{C5F7F59F-06C7-A743-A556-A37AE7C4CB03}" type="parTrans" cxnId="{A9DA98BE-10DB-B744-91FC-5D682513ADFB}">
      <dgm:prSet/>
      <dgm:spPr/>
      <dgm:t>
        <a:bodyPr/>
        <a:lstStyle/>
        <a:p>
          <a:endParaRPr lang="en-GB"/>
        </a:p>
      </dgm:t>
    </dgm:pt>
    <dgm:pt modelId="{6AE48DA8-D0FB-D543-8734-F91E1DB4858F}" type="sibTrans" cxnId="{A9DA98BE-10DB-B744-91FC-5D682513ADFB}">
      <dgm:prSet/>
      <dgm:spPr/>
      <dgm:t>
        <a:bodyPr/>
        <a:lstStyle/>
        <a:p>
          <a:endParaRPr lang="en-GB"/>
        </a:p>
      </dgm:t>
    </dgm:pt>
    <dgm:pt modelId="{E552D5A9-4B47-9E40-B6AC-7C261A42EF5D}">
      <dgm:prSet phldrT="[Text]" phldr="1"/>
      <dgm:spPr>
        <a:solidFill>
          <a:schemeClr val="accent6">
            <a:lumMod val="40000"/>
            <a:lumOff val="60000"/>
            <a:alpha val="90000"/>
          </a:schemeClr>
        </a:solidFill>
        <a:ln>
          <a:noFill/>
        </a:ln>
      </dgm:spPr>
      <dgm:t>
        <a:bodyPr/>
        <a:lstStyle/>
        <a:p>
          <a:endParaRPr lang="en-GB"/>
        </a:p>
      </dgm:t>
    </dgm:pt>
    <dgm:pt modelId="{9F210F80-07A3-974B-9A03-F7035BD4E27F}" type="parTrans" cxnId="{D4D22006-A6C1-FE45-98AE-D065AE7528A7}">
      <dgm:prSet/>
      <dgm:spPr/>
      <dgm:t>
        <a:bodyPr/>
        <a:lstStyle/>
        <a:p>
          <a:endParaRPr lang="en-GB"/>
        </a:p>
      </dgm:t>
    </dgm:pt>
    <dgm:pt modelId="{6D49868E-2C51-FD41-83D7-2F218B8DD9BF}" type="sibTrans" cxnId="{D4D22006-A6C1-FE45-98AE-D065AE7528A7}">
      <dgm:prSet/>
      <dgm:spPr/>
      <dgm:t>
        <a:bodyPr/>
        <a:lstStyle/>
        <a:p>
          <a:endParaRPr lang="en-GB"/>
        </a:p>
      </dgm:t>
    </dgm:pt>
    <dgm:pt modelId="{AD1CD6D7-3776-044A-8EEB-19280F5D76E1}">
      <dgm:prSet phldrT="[Text]" phldr="1"/>
      <dgm:spPr>
        <a:solidFill>
          <a:schemeClr val="accent6">
            <a:lumMod val="40000"/>
            <a:lumOff val="60000"/>
            <a:alpha val="90000"/>
          </a:schemeClr>
        </a:solidFill>
        <a:ln>
          <a:noFill/>
        </a:ln>
      </dgm:spPr>
      <dgm:t>
        <a:bodyPr/>
        <a:lstStyle/>
        <a:p>
          <a:pPr rtl="0"/>
          <a:endParaRPr lang="en-GB"/>
        </a:p>
      </dgm:t>
    </dgm:pt>
    <dgm:pt modelId="{7768556B-1486-E84E-88B7-782E6DD82729}" type="parTrans" cxnId="{38DDC092-5869-EF4B-857C-5B8641FE3248}">
      <dgm:prSet/>
      <dgm:spPr/>
      <dgm:t>
        <a:bodyPr/>
        <a:lstStyle/>
        <a:p>
          <a:endParaRPr lang="en-GB"/>
        </a:p>
      </dgm:t>
    </dgm:pt>
    <dgm:pt modelId="{0D45684D-F1C4-CD4A-9168-B69C1C8BD859}" type="sibTrans" cxnId="{38DDC092-5869-EF4B-857C-5B8641FE3248}">
      <dgm:prSet/>
      <dgm:spPr/>
      <dgm:t>
        <a:bodyPr/>
        <a:lstStyle/>
        <a:p>
          <a:endParaRPr lang="en-GB"/>
        </a:p>
      </dgm:t>
    </dgm:pt>
    <dgm:pt modelId="{01BBF50F-0229-C547-AA44-84D19A668C82}">
      <dgm:prSet phldrT="[Text]" custT="1"/>
      <dgm:spPr>
        <a:solidFill>
          <a:schemeClr val="accent1"/>
        </a:solidFill>
      </dgm:spPr>
      <dgm:t>
        <a:bodyPr/>
        <a:lstStyle/>
        <a:p>
          <a:pPr algn="r"/>
          <a:r>
            <a:rPr lang="en-GB" sz="2400" b="0" i="0" u="none"/>
            <a:t>Text</a:t>
          </a:r>
          <a:endParaRPr lang="en-GB" sz="2400"/>
        </a:p>
      </dgm:t>
    </dgm:pt>
    <dgm:pt modelId="{ED1A7F20-967A-6640-9657-501A225631DB}" type="parTrans" cxnId="{0F08948C-92E7-B344-8CF0-75F4C757B0BB}">
      <dgm:prSet/>
      <dgm:spPr/>
      <dgm:t>
        <a:bodyPr/>
        <a:lstStyle/>
        <a:p>
          <a:endParaRPr lang="en-GB"/>
        </a:p>
      </dgm:t>
    </dgm:pt>
    <dgm:pt modelId="{DFA1FF33-0D5B-994E-B644-6A9901509E2F}" type="sibTrans" cxnId="{0F08948C-92E7-B344-8CF0-75F4C757B0BB}">
      <dgm:prSet/>
      <dgm:spPr/>
      <dgm:t>
        <a:bodyPr/>
        <a:lstStyle/>
        <a:p>
          <a:endParaRPr lang="en-GB"/>
        </a:p>
      </dgm:t>
    </dgm:pt>
    <dgm:pt modelId="{0ADD80FB-73E0-B64B-B0B4-151F046FBD46}">
      <dgm:prSet phldrT="[Text]" phldr="1"/>
      <dgm:spPr>
        <a:solidFill>
          <a:schemeClr val="accent6">
            <a:lumMod val="40000"/>
            <a:lumOff val="60000"/>
            <a:alpha val="90000"/>
          </a:schemeClr>
        </a:solidFill>
        <a:ln>
          <a:noFill/>
        </a:ln>
      </dgm:spPr>
      <dgm:t>
        <a:bodyPr/>
        <a:lstStyle/>
        <a:p>
          <a:endParaRPr lang="en-GB"/>
        </a:p>
      </dgm:t>
    </dgm:pt>
    <dgm:pt modelId="{A924F538-EBB4-404F-A84A-219CDD7BE90D}" type="parTrans" cxnId="{44CE9C95-47B0-1C49-9E37-D5C6CF6D04B1}">
      <dgm:prSet/>
      <dgm:spPr/>
      <dgm:t>
        <a:bodyPr/>
        <a:lstStyle/>
        <a:p>
          <a:endParaRPr lang="en-GB"/>
        </a:p>
      </dgm:t>
    </dgm:pt>
    <dgm:pt modelId="{9A7543E1-CC3B-2049-8CC5-BAD86EABA2BA}" type="sibTrans" cxnId="{44CE9C95-47B0-1C49-9E37-D5C6CF6D04B1}">
      <dgm:prSet/>
      <dgm:spPr/>
      <dgm:t>
        <a:bodyPr/>
        <a:lstStyle/>
        <a:p>
          <a:endParaRPr lang="en-GB"/>
        </a:p>
      </dgm:t>
    </dgm:pt>
    <dgm:pt modelId="{5F27B9AE-A962-AC4C-8493-334F5EF42757}">
      <dgm:prSet phldrT="[Text]" phldr="1"/>
      <dgm:spPr>
        <a:solidFill>
          <a:schemeClr val="accent6">
            <a:lumMod val="40000"/>
            <a:lumOff val="60000"/>
            <a:alpha val="90000"/>
          </a:schemeClr>
        </a:solidFill>
        <a:ln>
          <a:noFill/>
        </a:ln>
      </dgm:spPr>
      <dgm:t>
        <a:bodyPr/>
        <a:lstStyle/>
        <a:p>
          <a:pPr rtl="0"/>
          <a:endParaRPr lang="en-GB"/>
        </a:p>
      </dgm:t>
    </dgm:pt>
    <dgm:pt modelId="{8B1EF6DA-E95B-AC4A-8BCE-BE64357ECCA2}" type="parTrans" cxnId="{01D3D2AB-327A-2B46-84DD-EBEE3D14DB86}">
      <dgm:prSet/>
      <dgm:spPr/>
      <dgm:t>
        <a:bodyPr/>
        <a:lstStyle/>
        <a:p>
          <a:endParaRPr lang="en-GB"/>
        </a:p>
      </dgm:t>
    </dgm:pt>
    <dgm:pt modelId="{38F40FCE-9066-AA4A-BB65-FA6D9D54CF92}" type="sibTrans" cxnId="{01D3D2AB-327A-2B46-84DD-EBEE3D14DB86}">
      <dgm:prSet/>
      <dgm:spPr/>
      <dgm:t>
        <a:bodyPr/>
        <a:lstStyle/>
        <a:p>
          <a:endParaRPr lang="en-GB"/>
        </a:p>
      </dgm:t>
    </dgm:pt>
    <dgm:pt modelId="{BB9C6FC4-2940-2844-BBA4-EF4D412D3451}" type="pres">
      <dgm:prSet presAssocID="{C9733ED4-CC75-EB4D-8699-89C8A85B097E}" presName="Name0" presStyleCnt="0">
        <dgm:presLayoutVars>
          <dgm:dir/>
          <dgm:animLvl val="lvl"/>
          <dgm:resizeHandles val="exact"/>
        </dgm:presLayoutVars>
      </dgm:prSet>
      <dgm:spPr/>
    </dgm:pt>
    <dgm:pt modelId="{6313688E-3D20-C04D-9C43-C9AAB412CC62}" type="pres">
      <dgm:prSet presAssocID="{74DCB5CE-5C5E-BA43-8CC6-4D60D9D2E89E}" presName="linNode" presStyleCnt="0"/>
      <dgm:spPr/>
    </dgm:pt>
    <dgm:pt modelId="{779B63D1-C43C-8B4D-A677-E5DBEB28BBCE}" type="pres">
      <dgm:prSet presAssocID="{74DCB5CE-5C5E-BA43-8CC6-4D60D9D2E89E}" presName="parentText" presStyleLbl="node1" presStyleIdx="0" presStyleCnt="3" custScaleX="70424" custLinFactNeighborX="-11511" custLinFactNeighborY="-1830">
        <dgm:presLayoutVars>
          <dgm:chMax val="1"/>
          <dgm:bulletEnabled val="1"/>
        </dgm:presLayoutVars>
      </dgm:prSet>
      <dgm:spPr/>
    </dgm:pt>
    <dgm:pt modelId="{0792F2C5-4BF1-5244-822A-22E794BD2AB3}" type="pres">
      <dgm:prSet presAssocID="{74DCB5CE-5C5E-BA43-8CC6-4D60D9D2E89E}" presName="descendantText" presStyleLbl="alignAccFollowNode1" presStyleIdx="0" presStyleCnt="3" custScaleX="121170">
        <dgm:presLayoutVars>
          <dgm:bulletEnabled val="1"/>
        </dgm:presLayoutVars>
      </dgm:prSet>
      <dgm:spPr/>
    </dgm:pt>
    <dgm:pt modelId="{3E1625D7-8098-9743-A850-91D20329D478}" type="pres">
      <dgm:prSet presAssocID="{E8C74C21-884C-774E-B636-0FFB38AC0E8C}" presName="sp" presStyleCnt="0"/>
      <dgm:spPr/>
    </dgm:pt>
    <dgm:pt modelId="{7DE0A8BD-3B5D-B249-9D50-49D994FB1F6C}" type="pres">
      <dgm:prSet presAssocID="{831F19C0-6E8B-4342-850F-EF3917B765D5}" presName="linNode" presStyleCnt="0"/>
      <dgm:spPr/>
    </dgm:pt>
    <dgm:pt modelId="{05BBD127-805A-B446-A2E3-B46956F54BB4}" type="pres">
      <dgm:prSet presAssocID="{831F19C0-6E8B-4342-850F-EF3917B765D5}" presName="parentText" presStyleLbl="node1" presStyleIdx="1" presStyleCnt="3" custScaleX="70424" custLinFactNeighborX="-11511" custLinFactNeighborY="-1830">
        <dgm:presLayoutVars>
          <dgm:chMax val="1"/>
          <dgm:bulletEnabled val="1"/>
        </dgm:presLayoutVars>
      </dgm:prSet>
      <dgm:spPr/>
    </dgm:pt>
    <dgm:pt modelId="{78F4AAD8-D9BC-3345-B654-23DAEC122792}" type="pres">
      <dgm:prSet presAssocID="{831F19C0-6E8B-4342-850F-EF3917B765D5}" presName="descendantText" presStyleLbl="alignAccFollowNode1" presStyleIdx="1" presStyleCnt="3" custScaleX="121170">
        <dgm:presLayoutVars>
          <dgm:bulletEnabled val="1"/>
        </dgm:presLayoutVars>
      </dgm:prSet>
      <dgm:spPr/>
    </dgm:pt>
    <dgm:pt modelId="{6272851C-A98A-1340-8808-85C6F867C29D}" type="pres">
      <dgm:prSet presAssocID="{6AE48DA8-D0FB-D543-8734-F91E1DB4858F}" presName="sp" presStyleCnt="0"/>
      <dgm:spPr/>
    </dgm:pt>
    <dgm:pt modelId="{CA3D2601-FD1B-1C47-858C-9F9E51D48880}" type="pres">
      <dgm:prSet presAssocID="{01BBF50F-0229-C547-AA44-84D19A668C82}" presName="linNode" presStyleCnt="0"/>
      <dgm:spPr/>
    </dgm:pt>
    <dgm:pt modelId="{D2524AD4-E276-0342-A4AA-53F07B03090D}" type="pres">
      <dgm:prSet presAssocID="{01BBF50F-0229-C547-AA44-84D19A668C82}" presName="parentText" presStyleLbl="node1" presStyleIdx="2" presStyleCnt="3" custScaleX="70424" custLinFactNeighborX="-11511" custLinFactNeighborY="-1830">
        <dgm:presLayoutVars>
          <dgm:chMax val="1"/>
          <dgm:bulletEnabled val="1"/>
        </dgm:presLayoutVars>
      </dgm:prSet>
      <dgm:spPr/>
    </dgm:pt>
    <dgm:pt modelId="{3F6F680F-E328-FE4F-8B97-966C1ADFBE47}" type="pres">
      <dgm:prSet presAssocID="{01BBF50F-0229-C547-AA44-84D19A668C82}" presName="descendantText" presStyleLbl="alignAccFollowNode1" presStyleIdx="2" presStyleCnt="3" custScaleX="121170">
        <dgm:presLayoutVars>
          <dgm:bulletEnabled val="1"/>
        </dgm:presLayoutVars>
      </dgm:prSet>
      <dgm:spPr/>
    </dgm:pt>
  </dgm:ptLst>
  <dgm:cxnLst>
    <dgm:cxn modelId="{D4D22006-A6C1-FE45-98AE-D065AE7528A7}" srcId="{831F19C0-6E8B-4342-850F-EF3917B765D5}" destId="{E552D5A9-4B47-9E40-B6AC-7C261A42EF5D}" srcOrd="0" destOrd="0" parTransId="{9F210F80-07A3-974B-9A03-F7035BD4E27F}" sibTransId="{6D49868E-2C51-FD41-83D7-2F218B8DD9BF}"/>
    <dgm:cxn modelId="{102DA007-645D-584B-A6E9-05D3033D7AAE}" type="presOf" srcId="{C9733ED4-CC75-EB4D-8699-89C8A85B097E}" destId="{BB9C6FC4-2940-2844-BBA4-EF4D412D3451}" srcOrd="0" destOrd="0" presId="urn:microsoft.com/office/officeart/2005/8/layout/vList5"/>
    <dgm:cxn modelId="{3C081908-2BA3-BB4D-BB73-0B225E7B2673}" srcId="{74DCB5CE-5C5E-BA43-8CC6-4D60D9D2E89E}" destId="{78C96F35-8B24-FB4E-9E87-4943950E2199}" srcOrd="0" destOrd="0" parTransId="{FAB84326-2C81-C641-BBE8-81C966430E7F}" sibTransId="{6FC0B4B5-9808-0E45-8880-71D6451902FB}"/>
    <dgm:cxn modelId="{0A7F163A-F3D2-6F4C-905E-5F4C389302EF}" type="presOf" srcId="{831F19C0-6E8B-4342-850F-EF3917B765D5}" destId="{05BBD127-805A-B446-A2E3-B46956F54BB4}" srcOrd="0" destOrd="0" presId="urn:microsoft.com/office/officeart/2005/8/layout/vList5"/>
    <dgm:cxn modelId="{A7F8BE66-109F-B44F-9891-843E446E0B9C}" type="presOf" srcId="{78C96F35-8B24-FB4E-9E87-4943950E2199}" destId="{0792F2C5-4BF1-5244-822A-22E794BD2AB3}" srcOrd="0" destOrd="0" presId="urn:microsoft.com/office/officeart/2005/8/layout/vList5"/>
    <dgm:cxn modelId="{E0788C6C-C9C5-E14A-AEF7-8DB7A218A58E}" type="presOf" srcId="{74DCB5CE-5C5E-BA43-8CC6-4D60D9D2E89E}" destId="{779B63D1-C43C-8B4D-A677-E5DBEB28BBCE}" srcOrd="0" destOrd="0" presId="urn:microsoft.com/office/officeart/2005/8/layout/vList5"/>
    <dgm:cxn modelId="{B198A28A-923F-8849-B8C2-D8F035B5812F}" type="presOf" srcId="{AD1CD6D7-3776-044A-8EEB-19280F5D76E1}" destId="{78F4AAD8-D9BC-3345-B654-23DAEC122792}" srcOrd="0" destOrd="1" presId="urn:microsoft.com/office/officeart/2005/8/layout/vList5"/>
    <dgm:cxn modelId="{0F08948C-92E7-B344-8CF0-75F4C757B0BB}" srcId="{C9733ED4-CC75-EB4D-8699-89C8A85B097E}" destId="{01BBF50F-0229-C547-AA44-84D19A668C82}" srcOrd="2" destOrd="0" parTransId="{ED1A7F20-967A-6640-9657-501A225631DB}" sibTransId="{DFA1FF33-0D5B-994E-B644-6A9901509E2F}"/>
    <dgm:cxn modelId="{9C6E7990-FADC-CC4A-B5B6-E577A73DC428}" srcId="{C9733ED4-CC75-EB4D-8699-89C8A85B097E}" destId="{74DCB5CE-5C5E-BA43-8CC6-4D60D9D2E89E}" srcOrd="0" destOrd="0" parTransId="{908C2B39-0565-6548-BCDA-77466C718E9B}" sibTransId="{E8C74C21-884C-774E-B636-0FFB38AC0E8C}"/>
    <dgm:cxn modelId="{38DDC092-5869-EF4B-857C-5B8641FE3248}" srcId="{831F19C0-6E8B-4342-850F-EF3917B765D5}" destId="{AD1CD6D7-3776-044A-8EEB-19280F5D76E1}" srcOrd="1" destOrd="0" parTransId="{7768556B-1486-E84E-88B7-782E6DD82729}" sibTransId="{0D45684D-F1C4-CD4A-9168-B69C1C8BD859}"/>
    <dgm:cxn modelId="{44CE9C95-47B0-1C49-9E37-D5C6CF6D04B1}" srcId="{01BBF50F-0229-C547-AA44-84D19A668C82}" destId="{0ADD80FB-73E0-B64B-B0B4-151F046FBD46}" srcOrd="0" destOrd="0" parTransId="{A924F538-EBB4-404F-A84A-219CDD7BE90D}" sibTransId="{9A7543E1-CC3B-2049-8CC5-BAD86EABA2BA}"/>
    <dgm:cxn modelId="{282B4899-1882-C445-A423-86EE0CD8BCFF}" type="presOf" srcId="{01BBF50F-0229-C547-AA44-84D19A668C82}" destId="{D2524AD4-E276-0342-A4AA-53F07B03090D}" srcOrd="0" destOrd="0" presId="urn:microsoft.com/office/officeart/2005/8/layout/vList5"/>
    <dgm:cxn modelId="{7CABBC9C-48A2-B741-8475-A1A11D1D5634}" type="presOf" srcId="{E552D5A9-4B47-9E40-B6AC-7C261A42EF5D}" destId="{78F4AAD8-D9BC-3345-B654-23DAEC122792}" srcOrd="0" destOrd="0" presId="urn:microsoft.com/office/officeart/2005/8/layout/vList5"/>
    <dgm:cxn modelId="{01D3D2AB-327A-2B46-84DD-EBEE3D14DB86}" srcId="{01BBF50F-0229-C547-AA44-84D19A668C82}" destId="{5F27B9AE-A962-AC4C-8493-334F5EF42757}" srcOrd="1" destOrd="0" parTransId="{8B1EF6DA-E95B-AC4A-8BCE-BE64357ECCA2}" sibTransId="{38F40FCE-9066-AA4A-BB65-FA6D9D54CF92}"/>
    <dgm:cxn modelId="{A9DA98BE-10DB-B744-91FC-5D682513ADFB}" srcId="{C9733ED4-CC75-EB4D-8699-89C8A85B097E}" destId="{831F19C0-6E8B-4342-850F-EF3917B765D5}" srcOrd="1" destOrd="0" parTransId="{C5F7F59F-06C7-A743-A556-A37AE7C4CB03}" sibTransId="{6AE48DA8-D0FB-D543-8734-F91E1DB4858F}"/>
    <dgm:cxn modelId="{BF6EC5DE-3002-DF47-9126-425171479C83}" srcId="{74DCB5CE-5C5E-BA43-8CC6-4D60D9D2E89E}" destId="{463A03BB-82E3-D746-8970-60BBFE608F12}" srcOrd="1" destOrd="0" parTransId="{0A3C7E5B-1E13-BE4E-A23D-1474C95C348D}" sibTransId="{199F9144-7C49-6B48-BCF5-8B817A5AC920}"/>
    <dgm:cxn modelId="{F66D67E2-3177-0F46-A2FC-9AE4BBB59FB3}" type="presOf" srcId="{5F27B9AE-A962-AC4C-8493-334F5EF42757}" destId="{3F6F680F-E328-FE4F-8B97-966C1ADFBE47}" srcOrd="0" destOrd="1" presId="urn:microsoft.com/office/officeart/2005/8/layout/vList5"/>
    <dgm:cxn modelId="{054028E3-41BC-6643-ABB0-C7352D2F91C0}" type="presOf" srcId="{463A03BB-82E3-D746-8970-60BBFE608F12}" destId="{0792F2C5-4BF1-5244-822A-22E794BD2AB3}" srcOrd="0" destOrd="1" presId="urn:microsoft.com/office/officeart/2005/8/layout/vList5"/>
    <dgm:cxn modelId="{A231ACE3-1EC0-9B40-ADDC-00500A6B03EB}" type="presOf" srcId="{0ADD80FB-73E0-B64B-B0B4-151F046FBD46}" destId="{3F6F680F-E328-FE4F-8B97-966C1ADFBE47}" srcOrd="0" destOrd="0" presId="urn:microsoft.com/office/officeart/2005/8/layout/vList5"/>
    <dgm:cxn modelId="{F02DDABE-9BA5-3B43-A9F6-AE066A1FCB7C}" type="presParOf" srcId="{BB9C6FC4-2940-2844-BBA4-EF4D412D3451}" destId="{6313688E-3D20-C04D-9C43-C9AAB412CC62}" srcOrd="0" destOrd="0" presId="urn:microsoft.com/office/officeart/2005/8/layout/vList5"/>
    <dgm:cxn modelId="{8BBDBD5E-F420-F04D-BC99-5A4A222016EC}" type="presParOf" srcId="{6313688E-3D20-C04D-9C43-C9AAB412CC62}" destId="{779B63D1-C43C-8B4D-A677-E5DBEB28BBCE}" srcOrd="0" destOrd="0" presId="urn:microsoft.com/office/officeart/2005/8/layout/vList5"/>
    <dgm:cxn modelId="{61F8E5D9-CF6D-0C4E-8165-8CA43C562738}" type="presParOf" srcId="{6313688E-3D20-C04D-9C43-C9AAB412CC62}" destId="{0792F2C5-4BF1-5244-822A-22E794BD2AB3}" srcOrd="1" destOrd="0" presId="urn:microsoft.com/office/officeart/2005/8/layout/vList5"/>
    <dgm:cxn modelId="{2D2C7A5A-5223-FE4B-BE94-C77C9759CC14}" type="presParOf" srcId="{BB9C6FC4-2940-2844-BBA4-EF4D412D3451}" destId="{3E1625D7-8098-9743-A850-91D20329D478}" srcOrd="1" destOrd="0" presId="urn:microsoft.com/office/officeart/2005/8/layout/vList5"/>
    <dgm:cxn modelId="{5C9748E0-5C71-8E4A-A0C4-CCF85C8CF37B}" type="presParOf" srcId="{BB9C6FC4-2940-2844-BBA4-EF4D412D3451}" destId="{7DE0A8BD-3B5D-B249-9D50-49D994FB1F6C}" srcOrd="2" destOrd="0" presId="urn:microsoft.com/office/officeart/2005/8/layout/vList5"/>
    <dgm:cxn modelId="{269B384B-2018-0D42-8260-0802A6A615BE}" type="presParOf" srcId="{7DE0A8BD-3B5D-B249-9D50-49D994FB1F6C}" destId="{05BBD127-805A-B446-A2E3-B46956F54BB4}" srcOrd="0" destOrd="0" presId="urn:microsoft.com/office/officeart/2005/8/layout/vList5"/>
    <dgm:cxn modelId="{F463EDD1-62CB-794F-B173-EB5987720013}" type="presParOf" srcId="{7DE0A8BD-3B5D-B249-9D50-49D994FB1F6C}" destId="{78F4AAD8-D9BC-3345-B654-23DAEC122792}" srcOrd="1" destOrd="0" presId="urn:microsoft.com/office/officeart/2005/8/layout/vList5"/>
    <dgm:cxn modelId="{09EEF55A-A6EC-FA47-90D8-B9DDB1F77362}" type="presParOf" srcId="{BB9C6FC4-2940-2844-BBA4-EF4D412D3451}" destId="{6272851C-A98A-1340-8808-85C6F867C29D}" srcOrd="3" destOrd="0" presId="urn:microsoft.com/office/officeart/2005/8/layout/vList5"/>
    <dgm:cxn modelId="{11DC37E3-48DA-F540-808D-37492401198A}" type="presParOf" srcId="{BB9C6FC4-2940-2844-BBA4-EF4D412D3451}" destId="{CA3D2601-FD1B-1C47-858C-9F9E51D48880}" srcOrd="4" destOrd="0" presId="urn:microsoft.com/office/officeart/2005/8/layout/vList5"/>
    <dgm:cxn modelId="{51268ABE-CEDE-2C47-AECF-6DE8FBB6A4E9}" type="presParOf" srcId="{CA3D2601-FD1B-1C47-858C-9F9E51D48880}" destId="{D2524AD4-E276-0342-A4AA-53F07B03090D}" srcOrd="0" destOrd="0" presId="urn:microsoft.com/office/officeart/2005/8/layout/vList5"/>
    <dgm:cxn modelId="{4327E6F4-8EF2-324B-813B-3D56A554851C}" type="presParOf" srcId="{CA3D2601-FD1B-1C47-858C-9F9E51D48880}" destId="{3F6F680F-E328-FE4F-8B97-966C1ADFBE47}"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4237E21-5571-AB46-BF55-941B3D6462BD}" type="doc">
      <dgm:prSet loTypeId="urn:microsoft.com/office/officeart/2005/8/layout/hList1" loCatId="process" qsTypeId="urn:microsoft.com/office/officeart/2005/8/quickstyle/simple1" qsCatId="simple" csTypeId="urn:microsoft.com/office/officeart/2005/8/colors/colorful1" csCatId="colorful" phldr="1"/>
      <dgm:spPr/>
      <dgm:t>
        <a:bodyPr/>
        <a:lstStyle/>
        <a:p>
          <a:endParaRPr lang="en-GB"/>
        </a:p>
      </dgm:t>
    </dgm:pt>
    <dgm:pt modelId="{06E6745D-3F2F-EB4B-A8E4-E242577DAE18}">
      <dgm:prSet phldrT="[Text]" phldr="1" custT="1"/>
      <dgm:spPr>
        <a:solidFill>
          <a:schemeClr val="tx2">
            <a:lumMod val="20000"/>
            <a:lumOff val="80000"/>
            <a:alpha val="90000"/>
          </a:schemeClr>
        </a:solidFill>
      </dgm:spPr>
      <dgm:t>
        <a:bodyPr/>
        <a:lstStyle/>
        <a:p>
          <a:pPr rtl="0"/>
          <a:endParaRPr lang="en-GB" sz="3000"/>
        </a:p>
      </dgm:t>
    </dgm:pt>
    <dgm:pt modelId="{02DB46BD-F3A6-1946-A99B-D333CA2FCB0D}">
      <dgm:prSet phldrT="[Text]" phldr="1" custT="1"/>
      <dgm:spPr>
        <a:solidFill>
          <a:schemeClr val="tx2">
            <a:lumMod val="20000"/>
            <a:lumOff val="80000"/>
            <a:alpha val="90000"/>
          </a:schemeClr>
        </a:solidFill>
      </dgm:spPr>
      <dgm:t>
        <a:bodyPr/>
        <a:lstStyle/>
        <a:p>
          <a:endParaRPr lang="en-GB" sz="3000"/>
        </a:p>
      </dgm:t>
    </dgm:pt>
    <dgm:pt modelId="{117B9EDA-822A-6545-8AFB-84BCAC1C4FAC}">
      <dgm:prSet phldrT="[Text]" phldr="1" custT="1"/>
      <dgm:spPr>
        <a:solidFill>
          <a:schemeClr val="tx1"/>
        </a:solidFill>
      </dgm:spPr>
      <dgm:t>
        <a:bodyPr/>
        <a:lstStyle/>
        <a:p>
          <a:pPr rtl="0"/>
          <a:endParaRPr lang="en-GB" sz="3000"/>
        </a:p>
      </dgm:t>
    </dgm:pt>
    <dgm:pt modelId="{CD375A2A-7D7F-4743-9DFD-F5110FF88574}" type="sibTrans" cxnId="{C52F7EF1-8383-4342-97FC-86251AA43E71}">
      <dgm:prSet/>
      <dgm:spPr/>
      <dgm:t>
        <a:bodyPr/>
        <a:lstStyle/>
        <a:p>
          <a:endParaRPr lang="en-GB" sz="3000"/>
        </a:p>
      </dgm:t>
    </dgm:pt>
    <dgm:pt modelId="{9C7F981E-C379-B646-A3D9-B4C27079CF86}" type="parTrans" cxnId="{C52F7EF1-8383-4342-97FC-86251AA43E71}">
      <dgm:prSet/>
      <dgm:spPr/>
      <dgm:t>
        <a:bodyPr/>
        <a:lstStyle/>
        <a:p>
          <a:endParaRPr lang="en-GB" sz="3000"/>
        </a:p>
      </dgm:t>
    </dgm:pt>
    <dgm:pt modelId="{6E5D533D-0114-9945-A701-936DDA65AABD}" type="sibTrans" cxnId="{26C02D91-5159-044A-BF91-51C283E9C9B1}">
      <dgm:prSet/>
      <dgm:spPr/>
      <dgm:t>
        <a:bodyPr/>
        <a:lstStyle/>
        <a:p>
          <a:endParaRPr lang="en-GB" sz="3000"/>
        </a:p>
      </dgm:t>
    </dgm:pt>
    <dgm:pt modelId="{8BC9FCB1-4083-2A48-81DB-D08682D6E33B}" type="parTrans" cxnId="{26C02D91-5159-044A-BF91-51C283E9C9B1}">
      <dgm:prSet/>
      <dgm:spPr/>
      <dgm:t>
        <a:bodyPr/>
        <a:lstStyle/>
        <a:p>
          <a:endParaRPr lang="en-GB" sz="3000"/>
        </a:p>
      </dgm:t>
    </dgm:pt>
    <dgm:pt modelId="{58DCF228-064D-F246-99B2-D56ED7725481}" type="sibTrans" cxnId="{48DAB55F-F2CA-6A48-B20E-FD3221F46F97}">
      <dgm:prSet/>
      <dgm:spPr/>
      <dgm:t>
        <a:bodyPr/>
        <a:lstStyle/>
        <a:p>
          <a:endParaRPr lang="en-GB" sz="3000"/>
        </a:p>
      </dgm:t>
    </dgm:pt>
    <dgm:pt modelId="{19CC4C20-7646-7E4F-8242-6D55432B03BD}" type="parTrans" cxnId="{48DAB55F-F2CA-6A48-B20E-FD3221F46F97}">
      <dgm:prSet/>
      <dgm:spPr/>
      <dgm:t>
        <a:bodyPr/>
        <a:lstStyle/>
        <a:p>
          <a:endParaRPr lang="en-GB" sz="3000"/>
        </a:p>
      </dgm:t>
    </dgm:pt>
    <dgm:pt modelId="{EED639B0-AD15-6243-8440-0B4AE0136E32}">
      <dgm:prSet phldrT="[Text]" phldr="1" custT="1"/>
      <dgm:spPr>
        <a:solidFill>
          <a:schemeClr val="accent1">
            <a:lumMod val="20000"/>
            <a:lumOff val="80000"/>
            <a:alpha val="90000"/>
          </a:schemeClr>
        </a:solidFill>
      </dgm:spPr>
      <dgm:t>
        <a:bodyPr/>
        <a:lstStyle/>
        <a:p>
          <a:pPr rtl="0"/>
          <a:endParaRPr lang="en-GB" sz="3000"/>
        </a:p>
      </dgm:t>
    </dgm:pt>
    <dgm:pt modelId="{0647E45D-6996-3C46-A11B-FB75655FC7C5}">
      <dgm:prSet phldrT="[Text]" phldr="1" custT="1"/>
      <dgm:spPr>
        <a:solidFill>
          <a:schemeClr val="accent1">
            <a:lumMod val="20000"/>
            <a:lumOff val="80000"/>
            <a:alpha val="90000"/>
          </a:schemeClr>
        </a:solidFill>
      </dgm:spPr>
      <dgm:t>
        <a:bodyPr/>
        <a:lstStyle/>
        <a:p>
          <a:endParaRPr lang="en-GB" sz="3000"/>
        </a:p>
      </dgm:t>
    </dgm:pt>
    <dgm:pt modelId="{3B607680-A095-5447-8AB1-0DD573618806}">
      <dgm:prSet phldrT="[Text]" phldr="1" custT="1"/>
      <dgm:spPr>
        <a:solidFill>
          <a:schemeClr val="accent1"/>
        </a:solidFill>
      </dgm:spPr>
      <dgm:t>
        <a:bodyPr/>
        <a:lstStyle/>
        <a:p>
          <a:pPr rtl="0"/>
          <a:endParaRPr lang="en-GB" sz="3000"/>
        </a:p>
      </dgm:t>
    </dgm:pt>
    <dgm:pt modelId="{59C28F42-047D-5243-974D-AA00AB13D068}" type="sibTrans" cxnId="{2C6A42F9-F041-7C44-903D-7742FCF9A2B7}">
      <dgm:prSet/>
      <dgm:spPr/>
      <dgm:t>
        <a:bodyPr/>
        <a:lstStyle/>
        <a:p>
          <a:endParaRPr lang="en-GB" sz="3000"/>
        </a:p>
      </dgm:t>
    </dgm:pt>
    <dgm:pt modelId="{D78B12AF-7CD0-C144-A919-D44AE3E51128}" type="parTrans" cxnId="{2C6A42F9-F041-7C44-903D-7742FCF9A2B7}">
      <dgm:prSet/>
      <dgm:spPr/>
      <dgm:t>
        <a:bodyPr/>
        <a:lstStyle/>
        <a:p>
          <a:endParaRPr lang="en-GB" sz="3000"/>
        </a:p>
      </dgm:t>
    </dgm:pt>
    <dgm:pt modelId="{89FFE827-67FE-124F-91A2-F36A4608BDD0}" type="sibTrans" cxnId="{9295C315-4B64-0241-886D-F4713CA2A8FA}">
      <dgm:prSet/>
      <dgm:spPr/>
      <dgm:t>
        <a:bodyPr/>
        <a:lstStyle/>
        <a:p>
          <a:endParaRPr lang="en-GB" sz="3000"/>
        </a:p>
      </dgm:t>
    </dgm:pt>
    <dgm:pt modelId="{84B92B0D-5DDA-CE46-AEB7-03574FA6ADB0}" type="parTrans" cxnId="{9295C315-4B64-0241-886D-F4713CA2A8FA}">
      <dgm:prSet/>
      <dgm:spPr/>
      <dgm:t>
        <a:bodyPr/>
        <a:lstStyle/>
        <a:p>
          <a:endParaRPr lang="en-GB" sz="3000"/>
        </a:p>
      </dgm:t>
    </dgm:pt>
    <dgm:pt modelId="{566A80F3-6699-BB46-B572-08965E262436}" type="sibTrans" cxnId="{179234B3-1509-CA4F-A51F-848D5E80CD2E}">
      <dgm:prSet/>
      <dgm:spPr/>
      <dgm:t>
        <a:bodyPr/>
        <a:lstStyle/>
        <a:p>
          <a:endParaRPr lang="en-GB" sz="3000"/>
        </a:p>
      </dgm:t>
    </dgm:pt>
    <dgm:pt modelId="{9AEE5C1E-1662-EF4A-99DC-2548BDD8CC2D}" type="parTrans" cxnId="{179234B3-1509-CA4F-A51F-848D5E80CD2E}">
      <dgm:prSet/>
      <dgm:spPr/>
      <dgm:t>
        <a:bodyPr/>
        <a:lstStyle/>
        <a:p>
          <a:endParaRPr lang="en-GB" sz="3000"/>
        </a:p>
      </dgm:t>
    </dgm:pt>
    <dgm:pt modelId="{818DC80B-3980-1341-9BAB-04C96D2D4EE0}">
      <dgm:prSet phldrT="[Text]" phldr="1" custT="1"/>
      <dgm:spPr/>
      <dgm:t>
        <a:bodyPr/>
        <a:lstStyle/>
        <a:p>
          <a:endParaRPr lang="en-GB" sz="3000"/>
        </a:p>
      </dgm:t>
    </dgm:pt>
    <dgm:pt modelId="{3E275402-F8A8-AA48-886D-70872A33B3EF}">
      <dgm:prSet phldrT="[Text]" phldr="1" custT="1"/>
      <dgm:spPr/>
      <dgm:t>
        <a:bodyPr/>
        <a:lstStyle/>
        <a:p>
          <a:endParaRPr lang="en-GB" sz="3000"/>
        </a:p>
      </dgm:t>
    </dgm:pt>
    <dgm:pt modelId="{39EABA9D-B210-D047-B682-0820B2B89AFB}">
      <dgm:prSet phldrT="[Text]" phldr="1" custT="1"/>
      <dgm:spPr/>
      <dgm:t>
        <a:bodyPr/>
        <a:lstStyle/>
        <a:p>
          <a:endParaRPr lang="en-GB" sz="3000"/>
        </a:p>
      </dgm:t>
    </dgm:pt>
    <dgm:pt modelId="{2B07DDEA-3F5A-1645-AE94-6F3ACAF57248}" type="sibTrans" cxnId="{50A37D03-B469-654B-907C-0C4A91E8E276}">
      <dgm:prSet/>
      <dgm:spPr/>
      <dgm:t>
        <a:bodyPr/>
        <a:lstStyle/>
        <a:p>
          <a:endParaRPr lang="en-GB" sz="3000"/>
        </a:p>
      </dgm:t>
    </dgm:pt>
    <dgm:pt modelId="{AD75FED8-A110-AB41-B412-3F7B6A3230E3}" type="parTrans" cxnId="{50A37D03-B469-654B-907C-0C4A91E8E276}">
      <dgm:prSet/>
      <dgm:spPr/>
      <dgm:t>
        <a:bodyPr/>
        <a:lstStyle/>
        <a:p>
          <a:endParaRPr lang="en-GB" sz="3000"/>
        </a:p>
      </dgm:t>
    </dgm:pt>
    <dgm:pt modelId="{45F94E22-258A-0640-857A-F15A789CF51A}" type="sibTrans" cxnId="{3BC492C8-A2E9-A343-AFFD-D27092234252}">
      <dgm:prSet/>
      <dgm:spPr/>
      <dgm:t>
        <a:bodyPr/>
        <a:lstStyle/>
        <a:p>
          <a:endParaRPr lang="en-GB" sz="3000"/>
        </a:p>
      </dgm:t>
    </dgm:pt>
    <dgm:pt modelId="{29730820-E600-2B46-86D1-C1317A8A1FD0}" type="parTrans" cxnId="{3BC492C8-A2E9-A343-AFFD-D27092234252}">
      <dgm:prSet/>
      <dgm:spPr/>
      <dgm:t>
        <a:bodyPr/>
        <a:lstStyle/>
        <a:p>
          <a:endParaRPr lang="en-GB" sz="3000"/>
        </a:p>
      </dgm:t>
    </dgm:pt>
    <dgm:pt modelId="{9CCA0C58-E901-2740-AD8C-1782A645850E}" type="sibTrans" cxnId="{C77EC483-0BF3-D24A-9E92-E74C11016B7F}">
      <dgm:prSet/>
      <dgm:spPr/>
      <dgm:t>
        <a:bodyPr/>
        <a:lstStyle/>
        <a:p>
          <a:endParaRPr lang="en-GB" sz="3000"/>
        </a:p>
      </dgm:t>
    </dgm:pt>
    <dgm:pt modelId="{C3DDEBB0-3BB5-6A4A-8F76-65F5269C17A6}" type="parTrans" cxnId="{C77EC483-0BF3-D24A-9E92-E74C11016B7F}">
      <dgm:prSet/>
      <dgm:spPr/>
      <dgm:t>
        <a:bodyPr/>
        <a:lstStyle/>
        <a:p>
          <a:endParaRPr lang="en-GB" sz="3000"/>
        </a:p>
      </dgm:t>
    </dgm:pt>
    <dgm:pt modelId="{05B597BD-2F48-0649-9085-A05E68D8FB94}" type="pres">
      <dgm:prSet presAssocID="{54237E21-5571-AB46-BF55-941B3D6462BD}" presName="Name0" presStyleCnt="0">
        <dgm:presLayoutVars>
          <dgm:dir/>
          <dgm:animLvl val="lvl"/>
          <dgm:resizeHandles val="exact"/>
        </dgm:presLayoutVars>
      </dgm:prSet>
      <dgm:spPr/>
    </dgm:pt>
    <dgm:pt modelId="{10275C16-D8A2-514E-B59F-E8F04C371467}" type="pres">
      <dgm:prSet presAssocID="{39EABA9D-B210-D047-B682-0820B2B89AFB}" presName="composite" presStyleCnt="0"/>
      <dgm:spPr/>
    </dgm:pt>
    <dgm:pt modelId="{0B194EE6-7C1B-2143-A69B-8D3161BDA1EB}" type="pres">
      <dgm:prSet presAssocID="{39EABA9D-B210-D047-B682-0820B2B89AFB}" presName="parTx" presStyleLbl="alignNode1" presStyleIdx="0" presStyleCnt="3">
        <dgm:presLayoutVars>
          <dgm:chMax val="0"/>
          <dgm:chPref val="0"/>
          <dgm:bulletEnabled val="1"/>
        </dgm:presLayoutVars>
      </dgm:prSet>
      <dgm:spPr/>
    </dgm:pt>
    <dgm:pt modelId="{953B3F8F-A82E-B645-8DD0-B44290A1A5AA}" type="pres">
      <dgm:prSet presAssocID="{39EABA9D-B210-D047-B682-0820B2B89AFB}" presName="desTx" presStyleLbl="alignAccFollowNode1" presStyleIdx="0" presStyleCnt="3">
        <dgm:presLayoutVars>
          <dgm:bulletEnabled val="1"/>
        </dgm:presLayoutVars>
      </dgm:prSet>
      <dgm:spPr/>
    </dgm:pt>
    <dgm:pt modelId="{FAFBB708-3EED-764B-8CBC-7FA40CD67D0F}" type="pres">
      <dgm:prSet presAssocID="{2B07DDEA-3F5A-1645-AE94-6F3ACAF57248}" presName="space" presStyleCnt="0"/>
      <dgm:spPr/>
    </dgm:pt>
    <dgm:pt modelId="{0C0B97C6-BD28-2546-8EAA-69645CBFC33F}" type="pres">
      <dgm:prSet presAssocID="{3B607680-A095-5447-8AB1-0DD573618806}" presName="composite" presStyleCnt="0"/>
      <dgm:spPr/>
    </dgm:pt>
    <dgm:pt modelId="{55D098AE-C7F4-C247-8C1F-CF93994D3443}" type="pres">
      <dgm:prSet presAssocID="{3B607680-A095-5447-8AB1-0DD573618806}" presName="parTx" presStyleLbl="alignNode1" presStyleIdx="1" presStyleCnt="3">
        <dgm:presLayoutVars>
          <dgm:chMax val="0"/>
          <dgm:chPref val="0"/>
          <dgm:bulletEnabled val="1"/>
        </dgm:presLayoutVars>
      </dgm:prSet>
      <dgm:spPr/>
    </dgm:pt>
    <dgm:pt modelId="{27A8CC0B-5E20-7148-9B9B-B4941EE3E97E}" type="pres">
      <dgm:prSet presAssocID="{3B607680-A095-5447-8AB1-0DD573618806}" presName="desTx" presStyleLbl="alignAccFollowNode1" presStyleIdx="1" presStyleCnt="3">
        <dgm:presLayoutVars>
          <dgm:bulletEnabled val="1"/>
        </dgm:presLayoutVars>
      </dgm:prSet>
      <dgm:spPr/>
    </dgm:pt>
    <dgm:pt modelId="{2F2F09CF-62B2-3E49-89FA-FC4490D55587}" type="pres">
      <dgm:prSet presAssocID="{59C28F42-047D-5243-974D-AA00AB13D068}" presName="space" presStyleCnt="0"/>
      <dgm:spPr/>
    </dgm:pt>
    <dgm:pt modelId="{596F82E3-BB8A-3648-A747-9D5C95BFBD02}" type="pres">
      <dgm:prSet presAssocID="{117B9EDA-822A-6545-8AFB-84BCAC1C4FAC}" presName="composite" presStyleCnt="0"/>
      <dgm:spPr/>
    </dgm:pt>
    <dgm:pt modelId="{6A79A560-76F4-BB4E-989C-015633398B8F}" type="pres">
      <dgm:prSet presAssocID="{117B9EDA-822A-6545-8AFB-84BCAC1C4FAC}" presName="parTx" presStyleLbl="alignNode1" presStyleIdx="2" presStyleCnt="3">
        <dgm:presLayoutVars>
          <dgm:chMax val="0"/>
          <dgm:chPref val="0"/>
          <dgm:bulletEnabled val="1"/>
        </dgm:presLayoutVars>
      </dgm:prSet>
      <dgm:spPr/>
    </dgm:pt>
    <dgm:pt modelId="{4BA5771C-C3C1-EE43-82B3-6AA7FDB3F714}" type="pres">
      <dgm:prSet presAssocID="{117B9EDA-822A-6545-8AFB-84BCAC1C4FAC}" presName="desTx" presStyleLbl="alignAccFollowNode1" presStyleIdx="2" presStyleCnt="3">
        <dgm:presLayoutVars>
          <dgm:bulletEnabled val="1"/>
        </dgm:presLayoutVars>
      </dgm:prSet>
      <dgm:spPr/>
    </dgm:pt>
  </dgm:ptLst>
  <dgm:cxnLst>
    <dgm:cxn modelId="{50A37D03-B469-654B-907C-0C4A91E8E276}" srcId="{54237E21-5571-AB46-BF55-941B3D6462BD}" destId="{39EABA9D-B210-D047-B682-0820B2B89AFB}" srcOrd="0" destOrd="0" parTransId="{AD75FED8-A110-AB41-B412-3F7B6A3230E3}" sibTransId="{2B07DDEA-3F5A-1645-AE94-6F3ACAF57248}"/>
    <dgm:cxn modelId="{9295C315-4B64-0241-886D-F4713CA2A8FA}" srcId="{3B607680-A095-5447-8AB1-0DD573618806}" destId="{EED639B0-AD15-6243-8440-0B4AE0136E32}" srcOrd="1" destOrd="0" parTransId="{84B92B0D-5DDA-CE46-AEB7-03574FA6ADB0}" sibTransId="{89FFE827-67FE-124F-91A2-F36A4608BDD0}"/>
    <dgm:cxn modelId="{46C3B321-C1D9-4540-9495-87ADC419AD08}" type="presOf" srcId="{EED639B0-AD15-6243-8440-0B4AE0136E32}" destId="{27A8CC0B-5E20-7148-9B9B-B4941EE3E97E}" srcOrd="0" destOrd="1" presId="urn:microsoft.com/office/officeart/2005/8/layout/hList1"/>
    <dgm:cxn modelId="{CB63885F-FAB5-884C-AE4B-EF76C8BC482F}" type="presOf" srcId="{54237E21-5571-AB46-BF55-941B3D6462BD}" destId="{05B597BD-2F48-0649-9085-A05E68D8FB94}" srcOrd="0" destOrd="0" presId="urn:microsoft.com/office/officeart/2005/8/layout/hList1"/>
    <dgm:cxn modelId="{48DAB55F-F2CA-6A48-B20E-FD3221F46F97}" srcId="{117B9EDA-822A-6545-8AFB-84BCAC1C4FAC}" destId="{02DB46BD-F3A6-1946-A99B-D333CA2FCB0D}" srcOrd="0" destOrd="0" parTransId="{19CC4C20-7646-7E4F-8242-6D55432B03BD}" sibTransId="{58DCF228-064D-F246-99B2-D56ED7725481}"/>
    <dgm:cxn modelId="{919E5548-5A31-9445-B95B-D0D94DC462D4}" type="presOf" srcId="{3B607680-A095-5447-8AB1-0DD573618806}" destId="{55D098AE-C7F4-C247-8C1F-CF93994D3443}" srcOrd="0" destOrd="0" presId="urn:microsoft.com/office/officeart/2005/8/layout/hList1"/>
    <dgm:cxn modelId="{37698669-9F64-C04F-BA24-F21154488ABA}" type="presOf" srcId="{818DC80B-3980-1341-9BAB-04C96D2D4EE0}" destId="{953B3F8F-A82E-B645-8DD0-B44290A1A5AA}" srcOrd="0" destOrd="1" presId="urn:microsoft.com/office/officeart/2005/8/layout/hList1"/>
    <dgm:cxn modelId="{C77EC483-0BF3-D24A-9E92-E74C11016B7F}" srcId="{39EABA9D-B210-D047-B682-0820B2B89AFB}" destId="{3E275402-F8A8-AA48-886D-70872A33B3EF}" srcOrd="0" destOrd="0" parTransId="{C3DDEBB0-3BB5-6A4A-8F76-65F5269C17A6}" sibTransId="{9CCA0C58-E901-2740-AD8C-1782A645850E}"/>
    <dgm:cxn modelId="{26C02D91-5159-044A-BF91-51C283E9C9B1}" srcId="{117B9EDA-822A-6545-8AFB-84BCAC1C4FAC}" destId="{06E6745D-3F2F-EB4B-A8E4-E242577DAE18}" srcOrd="1" destOrd="0" parTransId="{8BC9FCB1-4083-2A48-81DB-D08682D6E33B}" sibTransId="{6E5D533D-0114-9945-A701-936DDA65AABD}"/>
    <dgm:cxn modelId="{11093091-AC20-C944-B6B0-C282901CD97D}" type="presOf" srcId="{117B9EDA-822A-6545-8AFB-84BCAC1C4FAC}" destId="{6A79A560-76F4-BB4E-989C-015633398B8F}" srcOrd="0" destOrd="0" presId="urn:microsoft.com/office/officeart/2005/8/layout/hList1"/>
    <dgm:cxn modelId="{CD618BA1-9CFB-6C43-8A5E-B669AB4CFEF7}" type="presOf" srcId="{0647E45D-6996-3C46-A11B-FB75655FC7C5}" destId="{27A8CC0B-5E20-7148-9B9B-B4941EE3E97E}" srcOrd="0" destOrd="0" presId="urn:microsoft.com/office/officeart/2005/8/layout/hList1"/>
    <dgm:cxn modelId="{21622FB3-BD01-244F-B3D6-67FE9A51131B}" type="presOf" srcId="{02DB46BD-F3A6-1946-A99B-D333CA2FCB0D}" destId="{4BA5771C-C3C1-EE43-82B3-6AA7FDB3F714}" srcOrd="0" destOrd="0" presId="urn:microsoft.com/office/officeart/2005/8/layout/hList1"/>
    <dgm:cxn modelId="{179234B3-1509-CA4F-A51F-848D5E80CD2E}" srcId="{3B607680-A095-5447-8AB1-0DD573618806}" destId="{0647E45D-6996-3C46-A11B-FB75655FC7C5}" srcOrd="0" destOrd="0" parTransId="{9AEE5C1E-1662-EF4A-99DC-2548BDD8CC2D}" sibTransId="{566A80F3-6699-BB46-B572-08965E262436}"/>
    <dgm:cxn modelId="{C4BD16BE-1748-404A-86B9-3D7738AF621B}" type="presOf" srcId="{39EABA9D-B210-D047-B682-0820B2B89AFB}" destId="{0B194EE6-7C1B-2143-A69B-8D3161BDA1EB}" srcOrd="0" destOrd="0" presId="urn:microsoft.com/office/officeart/2005/8/layout/hList1"/>
    <dgm:cxn modelId="{3EC276C8-69C8-9742-B518-76404E345D01}" type="presOf" srcId="{3E275402-F8A8-AA48-886D-70872A33B3EF}" destId="{953B3F8F-A82E-B645-8DD0-B44290A1A5AA}" srcOrd="0" destOrd="0" presId="urn:microsoft.com/office/officeart/2005/8/layout/hList1"/>
    <dgm:cxn modelId="{3BC492C8-A2E9-A343-AFFD-D27092234252}" srcId="{39EABA9D-B210-D047-B682-0820B2B89AFB}" destId="{818DC80B-3980-1341-9BAB-04C96D2D4EE0}" srcOrd="1" destOrd="0" parTransId="{29730820-E600-2B46-86D1-C1317A8A1FD0}" sibTransId="{45F94E22-258A-0640-857A-F15A789CF51A}"/>
    <dgm:cxn modelId="{C52F7EF1-8383-4342-97FC-86251AA43E71}" srcId="{54237E21-5571-AB46-BF55-941B3D6462BD}" destId="{117B9EDA-822A-6545-8AFB-84BCAC1C4FAC}" srcOrd="2" destOrd="0" parTransId="{9C7F981E-C379-B646-A3D9-B4C27079CF86}" sibTransId="{CD375A2A-7D7F-4743-9DFD-F5110FF88574}"/>
    <dgm:cxn modelId="{2C6A42F9-F041-7C44-903D-7742FCF9A2B7}" srcId="{54237E21-5571-AB46-BF55-941B3D6462BD}" destId="{3B607680-A095-5447-8AB1-0DD573618806}" srcOrd="1" destOrd="0" parTransId="{D78B12AF-7CD0-C144-A919-D44AE3E51128}" sibTransId="{59C28F42-047D-5243-974D-AA00AB13D068}"/>
    <dgm:cxn modelId="{3045B3F9-4F50-0641-A240-00DDFD1744E4}" type="presOf" srcId="{06E6745D-3F2F-EB4B-A8E4-E242577DAE18}" destId="{4BA5771C-C3C1-EE43-82B3-6AA7FDB3F714}" srcOrd="0" destOrd="1" presId="urn:microsoft.com/office/officeart/2005/8/layout/hList1"/>
    <dgm:cxn modelId="{011DBB28-DB08-0642-B7E3-B67E5BF4467E}" type="presParOf" srcId="{05B597BD-2F48-0649-9085-A05E68D8FB94}" destId="{10275C16-D8A2-514E-B59F-E8F04C371467}" srcOrd="0" destOrd="0" presId="urn:microsoft.com/office/officeart/2005/8/layout/hList1"/>
    <dgm:cxn modelId="{5543DD37-C6DA-6F46-8234-BB58E288C0DB}" type="presParOf" srcId="{10275C16-D8A2-514E-B59F-E8F04C371467}" destId="{0B194EE6-7C1B-2143-A69B-8D3161BDA1EB}" srcOrd="0" destOrd="0" presId="urn:microsoft.com/office/officeart/2005/8/layout/hList1"/>
    <dgm:cxn modelId="{2088C0BD-A577-9D4E-BF17-3451DF47EA2E}" type="presParOf" srcId="{10275C16-D8A2-514E-B59F-E8F04C371467}" destId="{953B3F8F-A82E-B645-8DD0-B44290A1A5AA}" srcOrd="1" destOrd="0" presId="urn:microsoft.com/office/officeart/2005/8/layout/hList1"/>
    <dgm:cxn modelId="{DAFBEEF9-AC24-A244-AF46-993A05F60673}" type="presParOf" srcId="{05B597BD-2F48-0649-9085-A05E68D8FB94}" destId="{FAFBB708-3EED-764B-8CBC-7FA40CD67D0F}" srcOrd="1" destOrd="0" presId="urn:microsoft.com/office/officeart/2005/8/layout/hList1"/>
    <dgm:cxn modelId="{D57D838E-37F3-5A48-B99D-9105D7F96C6C}" type="presParOf" srcId="{05B597BD-2F48-0649-9085-A05E68D8FB94}" destId="{0C0B97C6-BD28-2546-8EAA-69645CBFC33F}" srcOrd="2" destOrd="0" presId="urn:microsoft.com/office/officeart/2005/8/layout/hList1"/>
    <dgm:cxn modelId="{95C30E81-8611-EA48-A78C-9EC88D0C269C}" type="presParOf" srcId="{0C0B97C6-BD28-2546-8EAA-69645CBFC33F}" destId="{55D098AE-C7F4-C247-8C1F-CF93994D3443}" srcOrd="0" destOrd="0" presId="urn:microsoft.com/office/officeart/2005/8/layout/hList1"/>
    <dgm:cxn modelId="{8E6FDC2E-F56B-5547-9F42-5D01AF9EF09D}" type="presParOf" srcId="{0C0B97C6-BD28-2546-8EAA-69645CBFC33F}" destId="{27A8CC0B-5E20-7148-9B9B-B4941EE3E97E}" srcOrd="1" destOrd="0" presId="urn:microsoft.com/office/officeart/2005/8/layout/hList1"/>
    <dgm:cxn modelId="{9EEDE59E-6FF5-E147-BB78-B065FD57728A}" type="presParOf" srcId="{05B597BD-2F48-0649-9085-A05E68D8FB94}" destId="{2F2F09CF-62B2-3E49-89FA-FC4490D55587}" srcOrd="3" destOrd="0" presId="urn:microsoft.com/office/officeart/2005/8/layout/hList1"/>
    <dgm:cxn modelId="{174FE052-A21B-B440-816C-C504E3473D1D}" type="presParOf" srcId="{05B597BD-2F48-0649-9085-A05E68D8FB94}" destId="{596F82E3-BB8A-3648-A747-9D5C95BFBD02}" srcOrd="4" destOrd="0" presId="urn:microsoft.com/office/officeart/2005/8/layout/hList1"/>
    <dgm:cxn modelId="{1E0A9DEA-BC01-E842-8764-8A06BBFD6796}" type="presParOf" srcId="{596F82E3-BB8A-3648-A747-9D5C95BFBD02}" destId="{6A79A560-76F4-BB4E-989C-015633398B8F}" srcOrd="0" destOrd="0" presId="urn:microsoft.com/office/officeart/2005/8/layout/hList1"/>
    <dgm:cxn modelId="{4734F5D3-DB5C-8944-A9AF-C162DCBD5C9C}" type="presParOf" srcId="{596F82E3-BB8A-3648-A747-9D5C95BFBD02}" destId="{4BA5771C-C3C1-EE43-82B3-6AA7FDB3F71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137D2D-ABE1-C848-92EC-8E3AC2BBE5E8}" type="doc">
      <dgm:prSet loTypeId="urn:microsoft.com/office/officeart/2005/8/layout/vList3" loCatId="process" qsTypeId="urn:microsoft.com/office/officeart/2005/8/quickstyle/simple1" qsCatId="simple" csTypeId="urn:microsoft.com/office/officeart/2005/8/colors/accent4_5" csCatId="accent4" phldr="1"/>
      <dgm:spPr/>
    </dgm:pt>
    <dgm:pt modelId="{02C76E1A-9D43-E046-A37A-306DEC7706E5}">
      <dgm:prSet phldrT="[Text]" phldr="1" custT="1"/>
      <dgm:spPr>
        <a:solidFill>
          <a:schemeClr val="accent1">
            <a:alpha val="90000"/>
          </a:schemeClr>
        </a:solidFill>
      </dgm:spPr>
      <dgm:t>
        <a:bodyPr/>
        <a:lstStyle/>
        <a:p>
          <a:pPr rtl="0"/>
          <a:endParaRPr lang="en-GB" sz="2800"/>
        </a:p>
      </dgm:t>
    </dgm:pt>
    <dgm:pt modelId="{4978EB9A-E571-BC4E-B242-2992230661B9}" type="parTrans" cxnId="{4DEB4D42-4C8A-B34D-BB9B-EACF5CA90FD7}">
      <dgm:prSet/>
      <dgm:spPr/>
      <dgm:t>
        <a:bodyPr/>
        <a:lstStyle/>
        <a:p>
          <a:endParaRPr lang="en-GB"/>
        </a:p>
      </dgm:t>
    </dgm:pt>
    <dgm:pt modelId="{2444E4C5-9E88-5843-8231-410B083C007B}" type="sibTrans" cxnId="{4DEB4D42-4C8A-B34D-BB9B-EACF5CA90FD7}">
      <dgm:prSet/>
      <dgm:spPr/>
      <dgm:t>
        <a:bodyPr/>
        <a:lstStyle/>
        <a:p>
          <a:endParaRPr lang="en-GB"/>
        </a:p>
      </dgm:t>
    </dgm:pt>
    <dgm:pt modelId="{A45F82A3-542B-A14E-BCCD-BD4AB3738062}">
      <dgm:prSet phldrT="[Text]" phldr="1" custT="1"/>
      <dgm:spPr>
        <a:solidFill>
          <a:schemeClr val="accent6">
            <a:lumMod val="75000"/>
            <a:alpha val="70000"/>
          </a:schemeClr>
        </a:solidFill>
      </dgm:spPr>
      <dgm:t>
        <a:bodyPr/>
        <a:lstStyle/>
        <a:p>
          <a:pPr rtl="0"/>
          <a:endParaRPr lang="en-GB" sz="2800"/>
        </a:p>
      </dgm:t>
    </dgm:pt>
    <dgm:pt modelId="{2D066576-2BB7-DF41-A5DA-D2B9EF0331A6}" type="parTrans" cxnId="{C6CF6C1D-F670-A444-845D-2AE6A8ED3A75}">
      <dgm:prSet/>
      <dgm:spPr/>
      <dgm:t>
        <a:bodyPr/>
        <a:lstStyle/>
        <a:p>
          <a:endParaRPr lang="en-GB"/>
        </a:p>
      </dgm:t>
    </dgm:pt>
    <dgm:pt modelId="{30CAEAD3-0510-3443-9C89-4B78495067DD}" type="sibTrans" cxnId="{C6CF6C1D-F670-A444-845D-2AE6A8ED3A75}">
      <dgm:prSet/>
      <dgm:spPr/>
      <dgm:t>
        <a:bodyPr/>
        <a:lstStyle/>
        <a:p>
          <a:endParaRPr lang="en-GB"/>
        </a:p>
      </dgm:t>
    </dgm:pt>
    <dgm:pt modelId="{5A20A0A9-BC23-184B-8863-3299D9017763}">
      <dgm:prSet phldrT="[Text]" phldr="1" custT="1"/>
      <dgm:spPr>
        <a:solidFill>
          <a:schemeClr val="tx2">
            <a:alpha val="50000"/>
          </a:schemeClr>
        </a:solidFill>
      </dgm:spPr>
      <dgm:t>
        <a:bodyPr/>
        <a:lstStyle/>
        <a:p>
          <a:pPr rtl="0"/>
          <a:endParaRPr lang="en-GB" sz="2800"/>
        </a:p>
      </dgm:t>
    </dgm:pt>
    <dgm:pt modelId="{995E3665-8D5D-8146-998B-B9805261EA5E}" type="parTrans" cxnId="{3FB93A6C-9FF7-2540-8E71-6C9538059CAB}">
      <dgm:prSet/>
      <dgm:spPr/>
      <dgm:t>
        <a:bodyPr/>
        <a:lstStyle/>
        <a:p>
          <a:endParaRPr lang="en-GB"/>
        </a:p>
      </dgm:t>
    </dgm:pt>
    <dgm:pt modelId="{C63BACD1-AE32-C449-AC30-4A15A7A7CFF7}" type="sibTrans" cxnId="{3FB93A6C-9FF7-2540-8E71-6C9538059CAB}">
      <dgm:prSet/>
      <dgm:spPr/>
      <dgm:t>
        <a:bodyPr/>
        <a:lstStyle/>
        <a:p>
          <a:endParaRPr lang="en-GB"/>
        </a:p>
      </dgm:t>
    </dgm:pt>
    <dgm:pt modelId="{D5EE1516-CA9A-6E4F-AD20-98D6172BB88D}" type="pres">
      <dgm:prSet presAssocID="{0D137D2D-ABE1-C848-92EC-8E3AC2BBE5E8}" presName="linearFlow" presStyleCnt="0">
        <dgm:presLayoutVars>
          <dgm:dir/>
          <dgm:resizeHandles val="exact"/>
        </dgm:presLayoutVars>
      </dgm:prSet>
      <dgm:spPr/>
    </dgm:pt>
    <dgm:pt modelId="{5E186EDF-7282-9348-975E-E7AE389459C8}" type="pres">
      <dgm:prSet presAssocID="{02C76E1A-9D43-E046-A37A-306DEC7706E5}" presName="composite" presStyleCnt="0"/>
      <dgm:spPr/>
    </dgm:pt>
    <dgm:pt modelId="{719C40D8-8FCD-EB4F-903C-EAB562F0EA8F}" type="pres">
      <dgm:prSet presAssocID="{02C76E1A-9D43-E046-A37A-306DEC7706E5}" presName="imgShp" presStyleLbl="fgImgPlace1" presStyleIdx="0" presStyleCnt="3" custLinFactX="-3523" custLinFactNeighborX="-100000"/>
      <dgm:spPr/>
    </dgm:pt>
    <dgm:pt modelId="{2F569313-255B-1844-BC2C-72CD35E527BE}" type="pres">
      <dgm:prSet presAssocID="{02C76E1A-9D43-E046-A37A-306DEC7706E5}" presName="txShp" presStyleLbl="node1" presStyleIdx="0" presStyleCnt="3" custScaleX="142173" custLinFactNeighborX="4102" custLinFactNeighborY="1107">
        <dgm:presLayoutVars>
          <dgm:bulletEnabled val="1"/>
        </dgm:presLayoutVars>
      </dgm:prSet>
      <dgm:spPr/>
    </dgm:pt>
    <dgm:pt modelId="{5DBE7E94-CDE5-B34A-A977-5ABA2D77C185}" type="pres">
      <dgm:prSet presAssocID="{2444E4C5-9E88-5843-8231-410B083C007B}" presName="spacing" presStyleCnt="0"/>
      <dgm:spPr/>
    </dgm:pt>
    <dgm:pt modelId="{F0838338-1206-1F46-8B3B-BA50A553F211}" type="pres">
      <dgm:prSet presAssocID="{A45F82A3-542B-A14E-BCCD-BD4AB3738062}" presName="composite" presStyleCnt="0"/>
      <dgm:spPr/>
    </dgm:pt>
    <dgm:pt modelId="{16316BE9-103E-5341-BB6E-01BB3AC6E134}" type="pres">
      <dgm:prSet presAssocID="{A45F82A3-542B-A14E-BCCD-BD4AB3738062}" presName="imgShp" presStyleLbl="fgImgPlace1" presStyleIdx="1" presStyleCnt="3" custLinFactX="-3523" custLinFactNeighborX="-100000"/>
      <dgm:spPr/>
    </dgm:pt>
    <dgm:pt modelId="{FCE7170F-DE7D-FF42-8A0C-DB02E43D0ACD}" type="pres">
      <dgm:prSet presAssocID="{A45F82A3-542B-A14E-BCCD-BD4AB3738062}" presName="txShp" presStyleLbl="node1" presStyleIdx="1" presStyleCnt="3" custScaleX="142173" custLinFactNeighborX="4102" custLinFactNeighborY="1107">
        <dgm:presLayoutVars>
          <dgm:bulletEnabled val="1"/>
        </dgm:presLayoutVars>
      </dgm:prSet>
      <dgm:spPr/>
    </dgm:pt>
    <dgm:pt modelId="{A53D4046-6B5B-A542-B32E-B11F0F3A3A06}" type="pres">
      <dgm:prSet presAssocID="{30CAEAD3-0510-3443-9C89-4B78495067DD}" presName="spacing" presStyleCnt="0"/>
      <dgm:spPr/>
    </dgm:pt>
    <dgm:pt modelId="{D415D3C5-4BF5-E743-A1A5-CF5800344BA8}" type="pres">
      <dgm:prSet presAssocID="{5A20A0A9-BC23-184B-8863-3299D9017763}" presName="composite" presStyleCnt="0"/>
      <dgm:spPr/>
    </dgm:pt>
    <dgm:pt modelId="{FFC8DC6B-613E-9441-B42B-1CD1BBEDE1C1}" type="pres">
      <dgm:prSet presAssocID="{5A20A0A9-BC23-184B-8863-3299D9017763}" presName="imgShp" presStyleLbl="fgImgPlace1" presStyleIdx="2" presStyleCnt="3" custLinFactX="-3523" custLinFactNeighborX="-100000"/>
      <dgm:spPr/>
    </dgm:pt>
    <dgm:pt modelId="{A7DE99B7-077B-D346-BDCC-E4583BCE658E}" type="pres">
      <dgm:prSet presAssocID="{5A20A0A9-BC23-184B-8863-3299D9017763}" presName="txShp" presStyleLbl="node1" presStyleIdx="2" presStyleCnt="3" custScaleX="142173" custLinFactNeighborX="4102" custLinFactNeighborY="1107">
        <dgm:presLayoutVars>
          <dgm:bulletEnabled val="1"/>
        </dgm:presLayoutVars>
      </dgm:prSet>
      <dgm:spPr/>
    </dgm:pt>
  </dgm:ptLst>
  <dgm:cxnLst>
    <dgm:cxn modelId="{292EF512-AF20-C740-8DFE-EF2DAB3EB8E7}" type="presOf" srcId="{02C76E1A-9D43-E046-A37A-306DEC7706E5}" destId="{2F569313-255B-1844-BC2C-72CD35E527BE}" srcOrd="0" destOrd="0" presId="urn:microsoft.com/office/officeart/2005/8/layout/vList3"/>
    <dgm:cxn modelId="{C6CF6C1D-F670-A444-845D-2AE6A8ED3A75}" srcId="{0D137D2D-ABE1-C848-92EC-8E3AC2BBE5E8}" destId="{A45F82A3-542B-A14E-BCCD-BD4AB3738062}" srcOrd="1" destOrd="0" parTransId="{2D066576-2BB7-DF41-A5DA-D2B9EF0331A6}" sibTransId="{30CAEAD3-0510-3443-9C89-4B78495067DD}"/>
    <dgm:cxn modelId="{4DEB4D42-4C8A-B34D-BB9B-EACF5CA90FD7}" srcId="{0D137D2D-ABE1-C848-92EC-8E3AC2BBE5E8}" destId="{02C76E1A-9D43-E046-A37A-306DEC7706E5}" srcOrd="0" destOrd="0" parTransId="{4978EB9A-E571-BC4E-B242-2992230661B9}" sibTransId="{2444E4C5-9E88-5843-8231-410B083C007B}"/>
    <dgm:cxn modelId="{3FB93A6C-9FF7-2540-8E71-6C9538059CAB}" srcId="{0D137D2D-ABE1-C848-92EC-8E3AC2BBE5E8}" destId="{5A20A0A9-BC23-184B-8863-3299D9017763}" srcOrd="2" destOrd="0" parTransId="{995E3665-8D5D-8146-998B-B9805261EA5E}" sibTransId="{C63BACD1-AE32-C449-AC30-4A15A7A7CFF7}"/>
    <dgm:cxn modelId="{4DEEF2AA-7966-E64C-9375-5A9522238C6D}" type="presOf" srcId="{0D137D2D-ABE1-C848-92EC-8E3AC2BBE5E8}" destId="{D5EE1516-CA9A-6E4F-AD20-98D6172BB88D}" srcOrd="0" destOrd="0" presId="urn:microsoft.com/office/officeart/2005/8/layout/vList3"/>
    <dgm:cxn modelId="{8819EEB8-C03F-8548-967A-FCD9ACFF7679}" type="presOf" srcId="{A45F82A3-542B-A14E-BCCD-BD4AB3738062}" destId="{FCE7170F-DE7D-FF42-8A0C-DB02E43D0ACD}" srcOrd="0" destOrd="0" presId="urn:microsoft.com/office/officeart/2005/8/layout/vList3"/>
    <dgm:cxn modelId="{56E4F9FA-271F-2A4B-822C-AE4C3AADF30C}" type="presOf" srcId="{5A20A0A9-BC23-184B-8863-3299D9017763}" destId="{A7DE99B7-077B-D346-BDCC-E4583BCE658E}" srcOrd="0" destOrd="0" presId="urn:microsoft.com/office/officeart/2005/8/layout/vList3"/>
    <dgm:cxn modelId="{9A8DDF17-DDC6-ED46-8B24-0F0A5EF2F8C2}" type="presParOf" srcId="{D5EE1516-CA9A-6E4F-AD20-98D6172BB88D}" destId="{5E186EDF-7282-9348-975E-E7AE389459C8}" srcOrd="0" destOrd="0" presId="urn:microsoft.com/office/officeart/2005/8/layout/vList3"/>
    <dgm:cxn modelId="{2DDB375E-45E5-B04E-9924-CF2AF89E7706}" type="presParOf" srcId="{5E186EDF-7282-9348-975E-E7AE389459C8}" destId="{719C40D8-8FCD-EB4F-903C-EAB562F0EA8F}" srcOrd="0" destOrd="0" presId="urn:microsoft.com/office/officeart/2005/8/layout/vList3"/>
    <dgm:cxn modelId="{749EEC18-8D93-8543-8AD5-D043E71A8F26}" type="presParOf" srcId="{5E186EDF-7282-9348-975E-E7AE389459C8}" destId="{2F569313-255B-1844-BC2C-72CD35E527BE}" srcOrd="1" destOrd="0" presId="urn:microsoft.com/office/officeart/2005/8/layout/vList3"/>
    <dgm:cxn modelId="{BFED413C-980A-0849-A359-FC295F0754CF}" type="presParOf" srcId="{D5EE1516-CA9A-6E4F-AD20-98D6172BB88D}" destId="{5DBE7E94-CDE5-B34A-A977-5ABA2D77C185}" srcOrd="1" destOrd="0" presId="urn:microsoft.com/office/officeart/2005/8/layout/vList3"/>
    <dgm:cxn modelId="{D73B659F-9BEE-C54B-831A-DD7D1D7A6C6F}" type="presParOf" srcId="{D5EE1516-CA9A-6E4F-AD20-98D6172BB88D}" destId="{F0838338-1206-1F46-8B3B-BA50A553F211}" srcOrd="2" destOrd="0" presId="urn:microsoft.com/office/officeart/2005/8/layout/vList3"/>
    <dgm:cxn modelId="{A765ADD8-2F8E-814C-A963-4D1806E708A3}" type="presParOf" srcId="{F0838338-1206-1F46-8B3B-BA50A553F211}" destId="{16316BE9-103E-5341-BB6E-01BB3AC6E134}" srcOrd="0" destOrd="0" presId="urn:microsoft.com/office/officeart/2005/8/layout/vList3"/>
    <dgm:cxn modelId="{DB12A89E-A011-B343-AFD6-0687BCD721A1}" type="presParOf" srcId="{F0838338-1206-1F46-8B3B-BA50A553F211}" destId="{FCE7170F-DE7D-FF42-8A0C-DB02E43D0ACD}" srcOrd="1" destOrd="0" presId="urn:microsoft.com/office/officeart/2005/8/layout/vList3"/>
    <dgm:cxn modelId="{7738D04E-F398-0642-85EE-92F97D9736F7}" type="presParOf" srcId="{D5EE1516-CA9A-6E4F-AD20-98D6172BB88D}" destId="{A53D4046-6B5B-A542-B32E-B11F0F3A3A06}" srcOrd="3" destOrd="0" presId="urn:microsoft.com/office/officeart/2005/8/layout/vList3"/>
    <dgm:cxn modelId="{1DB55A49-65A5-F64F-8742-8EC7AA6D1DA1}" type="presParOf" srcId="{D5EE1516-CA9A-6E4F-AD20-98D6172BB88D}" destId="{D415D3C5-4BF5-E743-A1A5-CF5800344BA8}" srcOrd="4" destOrd="0" presId="urn:microsoft.com/office/officeart/2005/8/layout/vList3"/>
    <dgm:cxn modelId="{220BAC12-DA2B-634C-AA5C-18A34B860BB2}" type="presParOf" srcId="{D415D3C5-4BF5-E743-A1A5-CF5800344BA8}" destId="{FFC8DC6B-613E-9441-B42B-1CD1BBEDE1C1}" srcOrd="0" destOrd="0" presId="urn:microsoft.com/office/officeart/2005/8/layout/vList3"/>
    <dgm:cxn modelId="{AE218D38-1423-A646-A131-3A42C32402F8}" type="presParOf" srcId="{D415D3C5-4BF5-E743-A1A5-CF5800344BA8}" destId="{A7DE99B7-077B-D346-BDCC-E4583BCE658E}"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4DAF787-2BF6-BC44-B0B1-B74D4BDBC037}" type="doc">
      <dgm:prSet loTypeId="urn:microsoft.com/office/officeart/2008/layout/NameandTitleOrganizationalChart" loCatId="process" qsTypeId="urn:microsoft.com/office/officeart/2005/8/quickstyle/simple1" qsCatId="simple" csTypeId="urn:microsoft.com/office/officeart/2005/8/colors/accent1_2" csCatId="accent1" phldr="1"/>
      <dgm:spPr/>
      <dgm:t>
        <a:bodyPr/>
        <a:lstStyle/>
        <a:p>
          <a:endParaRPr lang="en-GB"/>
        </a:p>
      </dgm:t>
    </dgm:pt>
    <dgm:pt modelId="{731914DF-DCE9-0F4A-BC84-4FDB78ABBDEB}">
      <dgm:prSet phldrT="[Text]" phldr="1" custT="1"/>
      <dgm:spPr>
        <a:solidFill>
          <a:schemeClr val="tx2"/>
        </a:solidFill>
      </dgm:spPr>
      <dgm:t>
        <a:bodyPr/>
        <a:lstStyle/>
        <a:p>
          <a:pPr rtl="0"/>
          <a:endParaRPr lang="en-GB" sz="3000"/>
        </a:p>
      </dgm:t>
    </dgm:pt>
    <dgm:pt modelId="{58306594-612D-2147-AE63-9E722BAC9004}" type="parTrans" cxnId="{6D5EF414-0830-814B-B412-B1CD638C400E}">
      <dgm:prSet/>
      <dgm:spPr/>
      <dgm:t>
        <a:bodyPr/>
        <a:lstStyle/>
        <a:p>
          <a:endParaRPr lang="en-GB"/>
        </a:p>
      </dgm:t>
    </dgm:pt>
    <dgm:pt modelId="{C9013098-A144-5640-B8DF-7CBD5FE56B95}" type="sibTrans" cxnId="{6D5EF414-0830-814B-B412-B1CD638C400E}">
      <dgm:prSet/>
      <dgm:spPr/>
      <dgm:t>
        <a:bodyPr/>
        <a:lstStyle/>
        <a:p>
          <a:pPr rtl="0"/>
          <a:endParaRPr lang="en-GB"/>
        </a:p>
      </dgm:t>
    </dgm:pt>
    <dgm:pt modelId="{1F918039-5154-8C47-BD4B-56FD5B3E1F20}" type="asst">
      <dgm:prSet phldrT="[Text]" phldr="1" custT="1"/>
      <dgm:spPr/>
      <dgm:t>
        <a:bodyPr/>
        <a:lstStyle/>
        <a:p>
          <a:pPr rtl="0"/>
          <a:endParaRPr lang="en-GB" sz="3000"/>
        </a:p>
      </dgm:t>
    </dgm:pt>
    <dgm:pt modelId="{E1D68782-C7EA-0243-AF3F-1C710DFEAD75}" type="parTrans" cxnId="{E29CD6A2-94F1-F14B-B424-4BE7803B111D}">
      <dgm:prSet/>
      <dgm:spPr/>
      <dgm:t>
        <a:bodyPr/>
        <a:lstStyle/>
        <a:p>
          <a:endParaRPr lang="en-GB"/>
        </a:p>
      </dgm:t>
    </dgm:pt>
    <dgm:pt modelId="{52D352A1-48CD-014B-9CE6-FCB602F3B24C}" type="sibTrans" cxnId="{E29CD6A2-94F1-F14B-B424-4BE7803B111D}">
      <dgm:prSet/>
      <dgm:spPr/>
      <dgm:t>
        <a:bodyPr/>
        <a:lstStyle/>
        <a:p>
          <a:endParaRPr lang="en-GB"/>
        </a:p>
      </dgm:t>
    </dgm:pt>
    <dgm:pt modelId="{6E473FF2-677B-A740-AA61-914DFFB3F879}">
      <dgm:prSet phldrT="[Text]" phldr="1" custT="1"/>
      <dgm:spPr>
        <a:solidFill>
          <a:schemeClr val="tx1"/>
        </a:solidFill>
      </dgm:spPr>
      <dgm:t>
        <a:bodyPr/>
        <a:lstStyle/>
        <a:p>
          <a:pPr rtl="0"/>
          <a:endParaRPr lang="en-GB" sz="3000"/>
        </a:p>
      </dgm:t>
    </dgm:pt>
    <dgm:pt modelId="{91AD971F-EF0B-1849-B66E-6E70E5AAAE0D}" type="parTrans" cxnId="{BA40FF82-EAB7-554F-B9C3-C16CBE432BDC}">
      <dgm:prSet/>
      <dgm:spPr/>
      <dgm:t>
        <a:bodyPr/>
        <a:lstStyle/>
        <a:p>
          <a:endParaRPr lang="en-GB"/>
        </a:p>
      </dgm:t>
    </dgm:pt>
    <dgm:pt modelId="{832DA374-808B-E04B-AAE9-699B2C5C6EE0}" type="sibTrans" cxnId="{BA40FF82-EAB7-554F-B9C3-C16CBE432BDC}">
      <dgm:prSet/>
      <dgm:spPr/>
      <dgm:t>
        <a:bodyPr/>
        <a:lstStyle/>
        <a:p>
          <a:endParaRPr lang="en-GB"/>
        </a:p>
      </dgm:t>
    </dgm:pt>
    <dgm:pt modelId="{51580F1E-E8D5-2B40-976B-04CD7689630F}">
      <dgm:prSet phldrT="[Text]" phldr="1" custT="1"/>
      <dgm:spPr>
        <a:solidFill>
          <a:schemeClr val="tx1"/>
        </a:solidFill>
      </dgm:spPr>
      <dgm:t>
        <a:bodyPr/>
        <a:lstStyle/>
        <a:p>
          <a:pPr rtl="0"/>
          <a:endParaRPr lang="en-GB" sz="3000"/>
        </a:p>
      </dgm:t>
    </dgm:pt>
    <dgm:pt modelId="{2D681574-3E68-FB4A-9079-32E107D9E86C}" type="parTrans" cxnId="{541786C5-D60F-F442-B5AA-4FF176DE4761}">
      <dgm:prSet/>
      <dgm:spPr/>
      <dgm:t>
        <a:bodyPr/>
        <a:lstStyle/>
        <a:p>
          <a:endParaRPr lang="en-GB"/>
        </a:p>
      </dgm:t>
    </dgm:pt>
    <dgm:pt modelId="{C7DEBE82-9A42-6545-910F-96A03364AFB9}" type="sibTrans" cxnId="{541786C5-D60F-F442-B5AA-4FF176DE4761}">
      <dgm:prSet/>
      <dgm:spPr/>
      <dgm:t>
        <a:bodyPr/>
        <a:lstStyle/>
        <a:p>
          <a:endParaRPr lang="en-GB"/>
        </a:p>
      </dgm:t>
    </dgm:pt>
    <dgm:pt modelId="{9A1DA4CC-8F19-B54C-B8F7-C8C4C4E661A4}">
      <dgm:prSet phldrT="[Text]" phldr="1" custT="1"/>
      <dgm:spPr>
        <a:solidFill>
          <a:schemeClr val="tx1"/>
        </a:solidFill>
      </dgm:spPr>
      <dgm:t>
        <a:bodyPr/>
        <a:lstStyle/>
        <a:p>
          <a:pPr rtl="0"/>
          <a:endParaRPr lang="en-GB" sz="3000"/>
        </a:p>
      </dgm:t>
    </dgm:pt>
    <dgm:pt modelId="{16CDF14C-F8D7-A042-A775-F3FF7F50448D}" type="parTrans" cxnId="{4BB867BF-3A49-2240-892D-A14F3D0E9C1C}">
      <dgm:prSet/>
      <dgm:spPr/>
      <dgm:t>
        <a:bodyPr/>
        <a:lstStyle/>
        <a:p>
          <a:endParaRPr lang="en-GB"/>
        </a:p>
      </dgm:t>
    </dgm:pt>
    <dgm:pt modelId="{703AAADF-FA82-2E47-9FA3-EBB9119EDBA1}" type="sibTrans" cxnId="{4BB867BF-3A49-2240-892D-A14F3D0E9C1C}">
      <dgm:prSet/>
      <dgm:spPr/>
      <dgm:t>
        <a:bodyPr/>
        <a:lstStyle/>
        <a:p>
          <a:endParaRPr lang="en-GB"/>
        </a:p>
      </dgm:t>
    </dgm:pt>
    <dgm:pt modelId="{5047E175-E0B2-E64B-B6B4-6B76DF1C15D2}" type="pres">
      <dgm:prSet presAssocID="{24DAF787-2BF6-BC44-B0B1-B74D4BDBC037}" presName="hierChild1" presStyleCnt="0">
        <dgm:presLayoutVars>
          <dgm:orgChart val="1"/>
          <dgm:chPref val="1"/>
          <dgm:dir/>
          <dgm:animOne val="branch"/>
          <dgm:animLvl val="lvl"/>
          <dgm:resizeHandles/>
        </dgm:presLayoutVars>
      </dgm:prSet>
      <dgm:spPr/>
    </dgm:pt>
    <dgm:pt modelId="{CE2C4D9E-6A40-2B45-88B5-F5480582FB7A}" type="pres">
      <dgm:prSet presAssocID="{731914DF-DCE9-0F4A-BC84-4FDB78ABBDEB}" presName="hierRoot1" presStyleCnt="0">
        <dgm:presLayoutVars>
          <dgm:hierBranch val="init"/>
        </dgm:presLayoutVars>
      </dgm:prSet>
      <dgm:spPr/>
    </dgm:pt>
    <dgm:pt modelId="{1081C4E6-43BA-7942-8F56-2E38F84903F6}" type="pres">
      <dgm:prSet presAssocID="{731914DF-DCE9-0F4A-BC84-4FDB78ABBDEB}" presName="rootComposite1" presStyleCnt="0"/>
      <dgm:spPr/>
    </dgm:pt>
    <dgm:pt modelId="{26EC7FA0-181C-1541-B052-669D3A2E750A}" type="pres">
      <dgm:prSet presAssocID="{731914DF-DCE9-0F4A-BC84-4FDB78ABBDEB}" presName="rootText1" presStyleLbl="node0" presStyleIdx="0" presStyleCnt="1">
        <dgm:presLayoutVars>
          <dgm:chMax/>
          <dgm:chPref val="3"/>
        </dgm:presLayoutVars>
      </dgm:prSet>
      <dgm:spPr/>
    </dgm:pt>
    <dgm:pt modelId="{2F4924E0-B98F-9540-902A-EF3E8FD4A41E}" type="pres">
      <dgm:prSet presAssocID="{731914DF-DCE9-0F4A-BC84-4FDB78ABBDEB}" presName="titleText1" presStyleLbl="fgAcc0" presStyleIdx="0" presStyleCnt="1">
        <dgm:presLayoutVars>
          <dgm:chMax val="0"/>
          <dgm:chPref val="0"/>
        </dgm:presLayoutVars>
      </dgm:prSet>
      <dgm:spPr/>
    </dgm:pt>
    <dgm:pt modelId="{4FA47A8A-443C-6543-B562-E6D0863A8604}" type="pres">
      <dgm:prSet presAssocID="{731914DF-DCE9-0F4A-BC84-4FDB78ABBDEB}" presName="rootConnector1" presStyleLbl="node1" presStyleIdx="0" presStyleCnt="3"/>
      <dgm:spPr/>
    </dgm:pt>
    <dgm:pt modelId="{AFC4901B-C48B-E34E-BAA8-7E3B7E352699}" type="pres">
      <dgm:prSet presAssocID="{731914DF-DCE9-0F4A-BC84-4FDB78ABBDEB}" presName="hierChild2" presStyleCnt="0"/>
      <dgm:spPr/>
    </dgm:pt>
    <dgm:pt modelId="{F0D7FDF0-E0CC-374F-ACA6-6D9C0EFFBF94}" type="pres">
      <dgm:prSet presAssocID="{91AD971F-EF0B-1849-B66E-6E70E5AAAE0D}" presName="Name37" presStyleLbl="parChTrans1D2" presStyleIdx="0" presStyleCnt="4"/>
      <dgm:spPr/>
    </dgm:pt>
    <dgm:pt modelId="{291AF0E7-1677-8442-AFCE-C6167744E5F5}" type="pres">
      <dgm:prSet presAssocID="{6E473FF2-677B-A740-AA61-914DFFB3F879}" presName="hierRoot2" presStyleCnt="0">
        <dgm:presLayoutVars>
          <dgm:hierBranch val="init"/>
        </dgm:presLayoutVars>
      </dgm:prSet>
      <dgm:spPr/>
    </dgm:pt>
    <dgm:pt modelId="{5720B534-A0E4-7E40-A93F-83E35819249E}" type="pres">
      <dgm:prSet presAssocID="{6E473FF2-677B-A740-AA61-914DFFB3F879}" presName="rootComposite" presStyleCnt="0"/>
      <dgm:spPr/>
    </dgm:pt>
    <dgm:pt modelId="{45940FE7-F06E-7C4C-9017-1D1AE937CB14}" type="pres">
      <dgm:prSet presAssocID="{6E473FF2-677B-A740-AA61-914DFFB3F879}" presName="rootText" presStyleLbl="node1" presStyleIdx="0" presStyleCnt="3">
        <dgm:presLayoutVars>
          <dgm:chMax/>
          <dgm:chPref val="3"/>
        </dgm:presLayoutVars>
      </dgm:prSet>
      <dgm:spPr/>
    </dgm:pt>
    <dgm:pt modelId="{AFB2ACF1-CC05-2943-B5C3-B60E696AA898}" type="pres">
      <dgm:prSet presAssocID="{6E473FF2-677B-A740-AA61-914DFFB3F879}" presName="titleText2" presStyleLbl="fgAcc1" presStyleIdx="0" presStyleCnt="3">
        <dgm:presLayoutVars>
          <dgm:chMax val="0"/>
          <dgm:chPref val="0"/>
        </dgm:presLayoutVars>
      </dgm:prSet>
      <dgm:spPr/>
    </dgm:pt>
    <dgm:pt modelId="{4C433BA6-C59D-5946-A3DE-A5784BAC3707}" type="pres">
      <dgm:prSet presAssocID="{6E473FF2-677B-A740-AA61-914DFFB3F879}" presName="rootConnector" presStyleLbl="node2" presStyleIdx="0" presStyleCnt="0"/>
      <dgm:spPr/>
    </dgm:pt>
    <dgm:pt modelId="{B025598C-3902-6E4F-B5AA-283040AADFDA}" type="pres">
      <dgm:prSet presAssocID="{6E473FF2-677B-A740-AA61-914DFFB3F879}" presName="hierChild4" presStyleCnt="0"/>
      <dgm:spPr/>
    </dgm:pt>
    <dgm:pt modelId="{47C1AC61-E9F7-6E4F-871E-76FADF55127C}" type="pres">
      <dgm:prSet presAssocID="{6E473FF2-677B-A740-AA61-914DFFB3F879}" presName="hierChild5" presStyleCnt="0"/>
      <dgm:spPr/>
    </dgm:pt>
    <dgm:pt modelId="{09E5FCC9-7C2B-A240-8A5F-61EE93909703}" type="pres">
      <dgm:prSet presAssocID="{2D681574-3E68-FB4A-9079-32E107D9E86C}" presName="Name37" presStyleLbl="parChTrans1D2" presStyleIdx="1" presStyleCnt="4"/>
      <dgm:spPr/>
    </dgm:pt>
    <dgm:pt modelId="{722B979E-E233-4543-A1CF-5A9EAF10A0C9}" type="pres">
      <dgm:prSet presAssocID="{51580F1E-E8D5-2B40-976B-04CD7689630F}" presName="hierRoot2" presStyleCnt="0">
        <dgm:presLayoutVars>
          <dgm:hierBranch val="init"/>
        </dgm:presLayoutVars>
      </dgm:prSet>
      <dgm:spPr/>
    </dgm:pt>
    <dgm:pt modelId="{8B676B1E-8889-894F-817E-C3D8DC782442}" type="pres">
      <dgm:prSet presAssocID="{51580F1E-E8D5-2B40-976B-04CD7689630F}" presName="rootComposite" presStyleCnt="0"/>
      <dgm:spPr/>
    </dgm:pt>
    <dgm:pt modelId="{9CA1913B-46A6-0546-998B-9C3A931EAB2D}" type="pres">
      <dgm:prSet presAssocID="{51580F1E-E8D5-2B40-976B-04CD7689630F}" presName="rootText" presStyleLbl="node1" presStyleIdx="1" presStyleCnt="3">
        <dgm:presLayoutVars>
          <dgm:chMax/>
          <dgm:chPref val="3"/>
        </dgm:presLayoutVars>
      </dgm:prSet>
      <dgm:spPr/>
    </dgm:pt>
    <dgm:pt modelId="{703A100E-C975-EF47-96A7-EE2BD025B05E}" type="pres">
      <dgm:prSet presAssocID="{51580F1E-E8D5-2B40-976B-04CD7689630F}" presName="titleText2" presStyleLbl="fgAcc1" presStyleIdx="1" presStyleCnt="3">
        <dgm:presLayoutVars>
          <dgm:chMax val="0"/>
          <dgm:chPref val="0"/>
        </dgm:presLayoutVars>
      </dgm:prSet>
      <dgm:spPr/>
    </dgm:pt>
    <dgm:pt modelId="{1D202498-B584-5D47-A98C-C2777049305E}" type="pres">
      <dgm:prSet presAssocID="{51580F1E-E8D5-2B40-976B-04CD7689630F}" presName="rootConnector" presStyleLbl="node2" presStyleIdx="0" presStyleCnt="0"/>
      <dgm:spPr/>
    </dgm:pt>
    <dgm:pt modelId="{2A283AC7-7F3E-2647-8152-4AE18617CB8C}" type="pres">
      <dgm:prSet presAssocID="{51580F1E-E8D5-2B40-976B-04CD7689630F}" presName="hierChild4" presStyleCnt="0"/>
      <dgm:spPr/>
    </dgm:pt>
    <dgm:pt modelId="{41596A6F-508F-E540-99B1-A7CC53CE703E}" type="pres">
      <dgm:prSet presAssocID="{51580F1E-E8D5-2B40-976B-04CD7689630F}" presName="hierChild5" presStyleCnt="0"/>
      <dgm:spPr/>
    </dgm:pt>
    <dgm:pt modelId="{2B1D418D-2CAF-AF42-83B3-B143A433E079}" type="pres">
      <dgm:prSet presAssocID="{16CDF14C-F8D7-A042-A775-F3FF7F50448D}" presName="Name37" presStyleLbl="parChTrans1D2" presStyleIdx="2" presStyleCnt="4"/>
      <dgm:spPr/>
    </dgm:pt>
    <dgm:pt modelId="{94F92A15-60C5-AC4B-A982-2FA84B8EFB37}" type="pres">
      <dgm:prSet presAssocID="{9A1DA4CC-8F19-B54C-B8F7-C8C4C4E661A4}" presName="hierRoot2" presStyleCnt="0">
        <dgm:presLayoutVars>
          <dgm:hierBranch val="init"/>
        </dgm:presLayoutVars>
      </dgm:prSet>
      <dgm:spPr/>
    </dgm:pt>
    <dgm:pt modelId="{696633C1-F4C4-E141-B423-0C2F2373DE77}" type="pres">
      <dgm:prSet presAssocID="{9A1DA4CC-8F19-B54C-B8F7-C8C4C4E661A4}" presName="rootComposite" presStyleCnt="0"/>
      <dgm:spPr/>
    </dgm:pt>
    <dgm:pt modelId="{098F89E7-C0BB-3F47-ADB4-6423FC5B8497}" type="pres">
      <dgm:prSet presAssocID="{9A1DA4CC-8F19-B54C-B8F7-C8C4C4E661A4}" presName="rootText" presStyleLbl="node1" presStyleIdx="2" presStyleCnt="3">
        <dgm:presLayoutVars>
          <dgm:chMax/>
          <dgm:chPref val="3"/>
        </dgm:presLayoutVars>
      </dgm:prSet>
      <dgm:spPr/>
    </dgm:pt>
    <dgm:pt modelId="{91F7FD0D-B095-4D41-A837-618E0E1365F0}" type="pres">
      <dgm:prSet presAssocID="{9A1DA4CC-8F19-B54C-B8F7-C8C4C4E661A4}" presName="titleText2" presStyleLbl="fgAcc1" presStyleIdx="2" presStyleCnt="3">
        <dgm:presLayoutVars>
          <dgm:chMax val="0"/>
          <dgm:chPref val="0"/>
        </dgm:presLayoutVars>
      </dgm:prSet>
      <dgm:spPr/>
    </dgm:pt>
    <dgm:pt modelId="{5A016EE0-0201-6F42-8640-D722ADD270CD}" type="pres">
      <dgm:prSet presAssocID="{9A1DA4CC-8F19-B54C-B8F7-C8C4C4E661A4}" presName="rootConnector" presStyleLbl="node2" presStyleIdx="0" presStyleCnt="0"/>
      <dgm:spPr/>
    </dgm:pt>
    <dgm:pt modelId="{5A0DA963-D13C-CA4C-9213-464D600B28B7}" type="pres">
      <dgm:prSet presAssocID="{9A1DA4CC-8F19-B54C-B8F7-C8C4C4E661A4}" presName="hierChild4" presStyleCnt="0"/>
      <dgm:spPr/>
    </dgm:pt>
    <dgm:pt modelId="{6CDEA6BF-2AF3-FF4A-B1B2-B8706510BFB7}" type="pres">
      <dgm:prSet presAssocID="{9A1DA4CC-8F19-B54C-B8F7-C8C4C4E661A4}" presName="hierChild5" presStyleCnt="0"/>
      <dgm:spPr/>
    </dgm:pt>
    <dgm:pt modelId="{26DB2CB2-E545-8143-9921-EE3BED9D522D}" type="pres">
      <dgm:prSet presAssocID="{731914DF-DCE9-0F4A-BC84-4FDB78ABBDEB}" presName="hierChild3" presStyleCnt="0"/>
      <dgm:spPr/>
    </dgm:pt>
    <dgm:pt modelId="{AD154F9E-3D58-CC49-A6A7-84EF2295D1E2}" type="pres">
      <dgm:prSet presAssocID="{E1D68782-C7EA-0243-AF3F-1C710DFEAD75}" presName="Name96" presStyleLbl="parChTrans1D2" presStyleIdx="3" presStyleCnt="4"/>
      <dgm:spPr/>
    </dgm:pt>
    <dgm:pt modelId="{E914415D-C798-9246-92F5-4526FEF2A2CE}" type="pres">
      <dgm:prSet presAssocID="{1F918039-5154-8C47-BD4B-56FD5B3E1F20}" presName="hierRoot3" presStyleCnt="0">
        <dgm:presLayoutVars>
          <dgm:hierBranch val="init"/>
        </dgm:presLayoutVars>
      </dgm:prSet>
      <dgm:spPr/>
    </dgm:pt>
    <dgm:pt modelId="{61F14C00-86EC-1549-97FE-B1BE69841D5C}" type="pres">
      <dgm:prSet presAssocID="{1F918039-5154-8C47-BD4B-56FD5B3E1F20}" presName="rootComposite3" presStyleCnt="0"/>
      <dgm:spPr/>
    </dgm:pt>
    <dgm:pt modelId="{790C8B59-4877-3B43-9401-28454EEC3ED8}" type="pres">
      <dgm:prSet presAssocID="{1F918039-5154-8C47-BD4B-56FD5B3E1F20}" presName="rootText3" presStyleLbl="asst1" presStyleIdx="0" presStyleCnt="1">
        <dgm:presLayoutVars>
          <dgm:chPref val="3"/>
        </dgm:presLayoutVars>
      </dgm:prSet>
      <dgm:spPr/>
    </dgm:pt>
    <dgm:pt modelId="{442FEC1F-73E1-4E4D-8E92-0797ADFE8AC6}" type="pres">
      <dgm:prSet presAssocID="{1F918039-5154-8C47-BD4B-56FD5B3E1F20}" presName="titleText3" presStyleLbl="fgAcc2" presStyleIdx="0" presStyleCnt="1">
        <dgm:presLayoutVars>
          <dgm:chMax val="0"/>
          <dgm:chPref val="0"/>
        </dgm:presLayoutVars>
      </dgm:prSet>
      <dgm:spPr/>
    </dgm:pt>
    <dgm:pt modelId="{94E99625-6E78-2143-8AFC-73C2BC98B4C9}" type="pres">
      <dgm:prSet presAssocID="{1F918039-5154-8C47-BD4B-56FD5B3E1F20}" presName="rootConnector3" presStyleLbl="asst1" presStyleIdx="0" presStyleCnt="1"/>
      <dgm:spPr/>
    </dgm:pt>
    <dgm:pt modelId="{E5535C6A-086D-4045-BBA3-AA743E745AB3}" type="pres">
      <dgm:prSet presAssocID="{1F918039-5154-8C47-BD4B-56FD5B3E1F20}" presName="hierChild6" presStyleCnt="0"/>
      <dgm:spPr/>
    </dgm:pt>
    <dgm:pt modelId="{EBBC863D-CA4C-5E4A-B395-AE5705B55BFC}" type="pres">
      <dgm:prSet presAssocID="{1F918039-5154-8C47-BD4B-56FD5B3E1F20}" presName="hierChild7" presStyleCnt="0"/>
      <dgm:spPr/>
    </dgm:pt>
  </dgm:ptLst>
  <dgm:cxnLst>
    <dgm:cxn modelId="{4BEB8F01-7286-534A-B1AD-7F5E74B78E3E}" type="presOf" srcId="{52D352A1-48CD-014B-9CE6-FCB602F3B24C}" destId="{442FEC1F-73E1-4E4D-8E92-0797ADFE8AC6}" srcOrd="0" destOrd="0" presId="urn:microsoft.com/office/officeart/2008/layout/NameandTitleOrganizationalChart"/>
    <dgm:cxn modelId="{6D5EF414-0830-814B-B412-B1CD638C400E}" srcId="{24DAF787-2BF6-BC44-B0B1-B74D4BDBC037}" destId="{731914DF-DCE9-0F4A-BC84-4FDB78ABBDEB}" srcOrd="0" destOrd="0" parTransId="{58306594-612D-2147-AE63-9E722BAC9004}" sibTransId="{C9013098-A144-5640-B8DF-7CBD5FE56B95}"/>
    <dgm:cxn modelId="{A758B017-F452-6140-A2B8-A3B43CC29617}" type="presOf" srcId="{51580F1E-E8D5-2B40-976B-04CD7689630F}" destId="{9CA1913B-46A6-0546-998B-9C3A931EAB2D}" srcOrd="0" destOrd="0" presId="urn:microsoft.com/office/officeart/2008/layout/NameandTitleOrganizationalChart"/>
    <dgm:cxn modelId="{87AB3D1C-7F9B-994B-A943-842800F6823D}" type="presOf" srcId="{731914DF-DCE9-0F4A-BC84-4FDB78ABBDEB}" destId="{4FA47A8A-443C-6543-B562-E6D0863A8604}" srcOrd="1" destOrd="0" presId="urn:microsoft.com/office/officeart/2008/layout/NameandTitleOrganizationalChart"/>
    <dgm:cxn modelId="{206A7F3D-C475-0F49-9DE8-28D2383C5DFD}" type="presOf" srcId="{C7DEBE82-9A42-6545-910F-96A03364AFB9}" destId="{703A100E-C975-EF47-96A7-EE2BD025B05E}" srcOrd="0" destOrd="0" presId="urn:microsoft.com/office/officeart/2008/layout/NameandTitleOrganizationalChart"/>
    <dgm:cxn modelId="{2B5E8A5F-D4F5-8241-A454-1F5F350C973F}" type="presOf" srcId="{9A1DA4CC-8F19-B54C-B8F7-C8C4C4E661A4}" destId="{098F89E7-C0BB-3F47-ADB4-6423FC5B8497}" srcOrd="0" destOrd="0" presId="urn:microsoft.com/office/officeart/2008/layout/NameandTitleOrganizationalChart"/>
    <dgm:cxn modelId="{8B273E42-CAF3-C549-AD2D-D149B629ECEB}" type="presOf" srcId="{731914DF-DCE9-0F4A-BC84-4FDB78ABBDEB}" destId="{26EC7FA0-181C-1541-B052-669D3A2E750A}" srcOrd="0" destOrd="0" presId="urn:microsoft.com/office/officeart/2008/layout/NameandTitleOrganizationalChart"/>
    <dgm:cxn modelId="{19863B6F-F0D8-2545-9264-434BB25198FA}" type="presOf" srcId="{24DAF787-2BF6-BC44-B0B1-B74D4BDBC037}" destId="{5047E175-E0B2-E64B-B6B4-6B76DF1C15D2}" srcOrd="0" destOrd="0" presId="urn:microsoft.com/office/officeart/2008/layout/NameandTitleOrganizationalChart"/>
    <dgm:cxn modelId="{498F2773-13A3-2843-B111-5D3F45F20776}" type="presOf" srcId="{E1D68782-C7EA-0243-AF3F-1C710DFEAD75}" destId="{AD154F9E-3D58-CC49-A6A7-84EF2295D1E2}" srcOrd="0" destOrd="0" presId="urn:microsoft.com/office/officeart/2008/layout/NameandTitleOrganizationalChart"/>
    <dgm:cxn modelId="{BA40FF82-EAB7-554F-B9C3-C16CBE432BDC}" srcId="{731914DF-DCE9-0F4A-BC84-4FDB78ABBDEB}" destId="{6E473FF2-677B-A740-AA61-914DFFB3F879}" srcOrd="1" destOrd="0" parTransId="{91AD971F-EF0B-1849-B66E-6E70E5AAAE0D}" sibTransId="{832DA374-808B-E04B-AAE9-699B2C5C6EE0}"/>
    <dgm:cxn modelId="{2E643B86-1247-2343-AEC3-01D820C1FA20}" type="presOf" srcId="{6E473FF2-677B-A740-AA61-914DFFB3F879}" destId="{4C433BA6-C59D-5946-A3DE-A5784BAC3707}" srcOrd="1" destOrd="0" presId="urn:microsoft.com/office/officeart/2008/layout/NameandTitleOrganizationalChart"/>
    <dgm:cxn modelId="{B83CB886-F3A5-944C-A739-F523A0DFF994}" type="presOf" srcId="{9A1DA4CC-8F19-B54C-B8F7-C8C4C4E661A4}" destId="{5A016EE0-0201-6F42-8640-D722ADD270CD}" srcOrd="1" destOrd="0" presId="urn:microsoft.com/office/officeart/2008/layout/NameandTitleOrganizationalChart"/>
    <dgm:cxn modelId="{E29CD6A2-94F1-F14B-B424-4BE7803B111D}" srcId="{731914DF-DCE9-0F4A-BC84-4FDB78ABBDEB}" destId="{1F918039-5154-8C47-BD4B-56FD5B3E1F20}" srcOrd="0" destOrd="0" parTransId="{E1D68782-C7EA-0243-AF3F-1C710DFEAD75}" sibTransId="{52D352A1-48CD-014B-9CE6-FCB602F3B24C}"/>
    <dgm:cxn modelId="{7BA56FB1-FFD5-DF4F-BC61-3AE2EF9FEDAC}" type="presOf" srcId="{832DA374-808B-E04B-AAE9-699B2C5C6EE0}" destId="{AFB2ACF1-CC05-2943-B5C3-B60E696AA898}" srcOrd="0" destOrd="0" presId="urn:microsoft.com/office/officeart/2008/layout/NameandTitleOrganizationalChart"/>
    <dgm:cxn modelId="{1A76C8B7-5639-904B-9BE5-5608C4C1B98E}" type="presOf" srcId="{16CDF14C-F8D7-A042-A775-F3FF7F50448D}" destId="{2B1D418D-2CAF-AF42-83B3-B143A433E079}" srcOrd="0" destOrd="0" presId="urn:microsoft.com/office/officeart/2008/layout/NameandTitleOrganizationalChart"/>
    <dgm:cxn modelId="{0989F8BE-622B-4040-8E4A-20B810B3624A}" type="presOf" srcId="{91AD971F-EF0B-1849-B66E-6E70E5AAAE0D}" destId="{F0D7FDF0-E0CC-374F-ACA6-6D9C0EFFBF94}" srcOrd="0" destOrd="0" presId="urn:microsoft.com/office/officeart/2008/layout/NameandTitleOrganizationalChart"/>
    <dgm:cxn modelId="{4BB867BF-3A49-2240-892D-A14F3D0E9C1C}" srcId="{731914DF-DCE9-0F4A-BC84-4FDB78ABBDEB}" destId="{9A1DA4CC-8F19-B54C-B8F7-C8C4C4E661A4}" srcOrd="3" destOrd="0" parTransId="{16CDF14C-F8D7-A042-A775-F3FF7F50448D}" sibTransId="{703AAADF-FA82-2E47-9FA3-EBB9119EDBA1}"/>
    <dgm:cxn modelId="{2371C6C1-B943-2F4C-85A7-D7FAF63767D4}" type="presOf" srcId="{C9013098-A144-5640-B8DF-7CBD5FE56B95}" destId="{2F4924E0-B98F-9540-902A-EF3E8FD4A41E}" srcOrd="0" destOrd="0" presId="urn:microsoft.com/office/officeart/2008/layout/NameandTitleOrganizationalChart"/>
    <dgm:cxn modelId="{541786C5-D60F-F442-B5AA-4FF176DE4761}" srcId="{731914DF-DCE9-0F4A-BC84-4FDB78ABBDEB}" destId="{51580F1E-E8D5-2B40-976B-04CD7689630F}" srcOrd="2" destOrd="0" parTransId="{2D681574-3E68-FB4A-9079-32E107D9E86C}" sibTransId="{C7DEBE82-9A42-6545-910F-96A03364AFB9}"/>
    <dgm:cxn modelId="{ACB1D7C6-9F6A-6040-A7A9-8EDC80851664}" type="presOf" srcId="{1F918039-5154-8C47-BD4B-56FD5B3E1F20}" destId="{94E99625-6E78-2143-8AFC-73C2BC98B4C9}" srcOrd="1" destOrd="0" presId="urn:microsoft.com/office/officeart/2008/layout/NameandTitleOrganizationalChart"/>
    <dgm:cxn modelId="{A1B420DF-0004-724A-B35F-ACA68C98F61E}" type="presOf" srcId="{6E473FF2-677B-A740-AA61-914DFFB3F879}" destId="{45940FE7-F06E-7C4C-9017-1D1AE937CB14}" srcOrd="0" destOrd="0" presId="urn:microsoft.com/office/officeart/2008/layout/NameandTitleOrganizationalChart"/>
    <dgm:cxn modelId="{AE2295EF-81D4-9845-9A2E-9770D8E29AA3}" type="presOf" srcId="{1F918039-5154-8C47-BD4B-56FD5B3E1F20}" destId="{790C8B59-4877-3B43-9401-28454EEC3ED8}" srcOrd="0" destOrd="0" presId="urn:microsoft.com/office/officeart/2008/layout/NameandTitleOrganizationalChart"/>
    <dgm:cxn modelId="{8D8ECFEF-8D25-4946-B1CE-9B9B7F78238F}" type="presOf" srcId="{703AAADF-FA82-2E47-9FA3-EBB9119EDBA1}" destId="{91F7FD0D-B095-4D41-A837-618E0E1365F0}" srcOrd="0" destOrd="0" presId="urn:microsoft.com/office/officeart/2008/layout/NameandTitleOrganizationalChart"/>
    <dgm:cxn modelId="{FD4BD6F4-DC50-1542-8911-75851026414A}" type="presOf" srcId="{2D681574-3E68-FB4A-9079-32E107D9E86C}" destId="{09E5FCC9-7C2B-A240-8A5F-61EE93909703}" srcOrd="0" destOrd="0" presId="urn:microsoft.com/office/officeart/2008/layout/NameandTitleOrganizationalChart"/>
    <dgm:cxn modelId="{4B335CF5-D52A-9446-B638-512910EB5EA1}" type="presOf" srcId="{51580F1E-E8D5-2B40-976B-04CD7689630F}" destId="{1D202498-B584-5D47-A98C-C2777049305E}" srcOrd="1" destOrd="0" presId="urn:microsoft.com/office/officeart/2008/layout/NameandTitleOrganizationalChart"/>
    <dgm:cxn modelId="{CA8B7E36-F83F-8E4A-8FF1-259C6AE27295}" type="presParOf" srcId="{5047E175-E0B2-E64B-B6B4-6B76DF1C15D2}" destId="{CE2C4D9E-6A40-2B45-88B5-F5480582FB7A}" srcOrd="0" destOrd="0" presId="urn:microsoft.com/office/officeart/2008/layout/NameandTitleOrganizationalChart"/>
    <dgm:cxn modelId="{88D77DC6-4F4D-1242-A5C3-045C5B81FDE7}" type="presParOf" srcId="{CE2C4D9E-6A40-2B45-88B5-F5480582FB7A}" destId="{1081C4E6-43BA-7942-8F56-2E38F84903F6}" srcOrd="0" destOrd="0" presId="urn:microsoft.com/office/officeart/2008/layout/NameandTitleOrganizationalChart"/>
    <dgm:cxn modelId="{B52EDD03-87A7-DA4F-BF4D-F1307DA1AE41}" type="presParOf" srcId="{1081C4E6-43BA-7942-8F56-2E38F84903F6}" destId="{26EC7FA0-181C-1541-B052-669D3A2E750A}" srcOrd="0" destOrd="0" presId="urn:microsoft.com/office/officeart/2008/layout/NameandTitleOrganizationalChart"/>
    <dgm:cxn modelId="{54544604-5E61-4C42-8AE1-156EADA63936}" type="presParOf" srcId="{1081C4E6-43BA-7942-8F56-2E38F84903F6}" destId="{2F4924E0-B98F-9540-902A-EF3E8FD4A41E}" srcOrd="1" destOrd="0" presId="urn:microsoft.com/office/officeart/2008/layout/NameandTitleOrganizationalChart"/>
    <dgm:cxn modelId="{8074F9E2-BDEE-FE43-9C89-6FB6391273AE}" type="presParOf" srcId="{1081C4E6-43BA-7942-8F56-2E38F84903F6}" destId="{4FA47A8A-443C-6543-B562-E6D0863A8604}" srcOrd="2" destOrd="0" presId="urn:microsoft.com/office/officeart/2008/layout/NameandTitleOrganizationalChart"/>
    <dgm:cxn modelId="{41B5E6E4-F36E-3844-AFC0-E5ECFFD076D1}" type="presParOf" srcId="{CE2C4D9E-6A40-2B45-88B5-F5480582FB7A}" destId="{AFC4901B-C48B-E34E-BAA8-7E3B7E352699}" srcOrd="1" destOrd="0" presId="urn:microsoft.com/office/officeart/2008/layout/NameandTitleOrganizationalChart"/>
    <dgm:cxn modelId="{D517DEF3-9EE3-C548-8161-BDDFE7D5D714}" type="presParOf" srcId="{AFC4901B-C48B-E34E-BAA8-7E3B7E352699}" destId="{F0D7FDF0-E0CC-374F-ACA6-6D9C0EFFBF94}" srcOrd="0" destOrd="0" presId="urn:microsoft.com/office/officeart/2008/layout/NameandTitleOrganizationalChart"/>
    <dgm:cxn modelId="{EFFFBB01-0F55-B345-9548-4E48CEA597D2}" type="presParOf" srcId="{AFC4901B-C48B-E34E-BAA8-7E3B7E352699}" destId="{291AF0E7-1677-8442-AFCE-C6167744E5F5}" srcOrd="1" destOrd="0" presId="urn:microsoft.com/office/officeart/2008/layout/NameandTitleOrganizationalChart"/>
    <dgm:cxn modelId="{308FE892-A717-324F-80BA-946B1B4E4C0A}" type="presParOf" srcId="{291AF0E7-1677-8442-AFCE-C6167744E5F5}" destId="{5720B534-A0E4-7E40-A93F-83E35819249E}" srcOrd="0" destOrd="0" presId="urn:microsoft.com/office/officeart/2008/layout/NameandTitleOrganizationalChart"/>
    <dgm:cxn modelId="{5DD6C9E9-FB4D-4246-89A9-67DDDBCB5791}" type="presParOf" srcId="{5720B534-A0E4-7E40-A93F-83E35819249E}" destId="{45940FE7-F06E-7C4C-9017-1D1AE937CB14}" srcOrd="0" destOrd="0" presId="urn:microsoft.com/office/officeart/2008/layout/NameandTitleOrganizationalChart"/>
    <dgm:cxn modelId="{D21E7DEC-0EA9-8543-ACD5-91019BBF45D3}" type="presParOf" srcId="{5720B534-A0E4-7E40-A93F-83E35819249E}" destId="{AFB2ACF1-CC05-2943-B5C3-B60E696AA898}" srcOrd="1" destOrd="0" presId="urn:microsoft.com/office/officeart/2008/layout/NameandTitleOrganizationalChart"/>
    <dgm:cxn modelId="{E42FA8CD-BB4E-BA4A-BD64-12A443EBA797}" type="presParOf" srcId="{5720B534-A0E4-7E40-A93F-83E35819249E}" destId="{4C433BA6-C59D-5946-A3DE-A5784BAC3707}" srcOrd="2" destOrd="0" presId="urn:microsoft.com/office/officeart/2008/layout/NameandTitleOrganizationalChart"/>
    <dgm:cxn modelId="{75130F1A-AFC5-5141-9BCD-7F783A2DFAA0}" type="presParOf" srcId="{291AF0E7-1677-8442-AFCE-C6167744E5F5}" destId="{B025598C-3902-6E4F-B5AA-283040AADFDA}" srcOrd="1" destOrd="0" presId="urn:microsoft.com/office/officeart/2008/layout/NameandTitleOrganizationalChart"/>
    <dgm:cxn modelId="{28DDC763-3082-7D4E-8F5E-3C8BEE80E55D}" type="presParOf" srcId="{291AF0E7-1677-8442-AFCE-C6167744E5F5}" destId="{47C1AC61-E9F7-6E4F-871E-76FADF55127C}" srcOrd="2" destOrd="0" presId="urn:microsoft.com/office/officeart/2008/layout/NameandTitleOrganizationalChart"/>
    <dgm:cxn modelId="{B7286F28-DDC0-D747-AE8F-31A7137C14E2}" type="presParOf" srcId="{AFC4901B-C48B-E34E-BAA8-7E3B7E352699}" destId="{09E5FCC9-7C2B-A240-8A5F-61EE93909703}" srcOrd="2" destOrd="0" presId="urn:microsoft.com/office/officeart/2008/layout/NameandTitleOrganizationalChart"/>
    <dgm:cxn modelId="{07B7A9BB-0A3D-3844-B72F-4A02BF5546A1}" type="presParOf" srcId="{AFC4901B-C48B-E34E-BAA8-7E3B7E352699}" destId="{722B979E-E233-4543-A1CF-5A9EAF10A0C9}" srcOrd="3" destOrd="0" presId="urn:microsoft.com/office/officeart/2008/layout/NameandTitleOrganizationalChart"/>
    <dgm:cxn modelId="{F0A244A8-EB8C-D741-ACCD-1693F669DC7C}" type="presParOf" srcId="{722B979E-E233-4543-A1CF-5A9EAF10A0C9}" destId="{8B676B1E-8889-894F-817E-C3D8DC782442}" srcOrd="0" destOrd="0" presId="urn:microsoft.com/office/officeart/2008/layout/NameandTitleOrganizationalChart"/>
    <dgm:cxn modelId="{D85B404E-27EB-A348-B493-20EA5D3DBEEB}" type="presParOf" srcId="{8B676B1E-8889-894F-817E-C3D8DC782442}" destId="{9CA1913B-46A6-0546-998B-9C3A931EAB2D}" srcOrd="0" destOrd="0" presId="urn:microsoft.com/office/officeart/2008/layout/NameandTitleOrganizationalChart"/>
    <dgm:cxn modelId="{89A0FBC9-B60F-1C41-9A7F-717135CDECDC}" type="presParOf" srcId="{8B676B1E-8889-894F-817E-C3D8DC782442}" destId="{703A100E-C975-EF47-96A7-EE2BD025B05E}" srcOrd="1" destOrd="0" presId="urn:microsoft.com/office/officeart/2008/layout/NameandTitleOrganizationalChart"/>
    <dgm:cxn modelId="{F432CD05-4A76-8146-9BF6-8925E351E7EA}" type="presParOf" srcId="{8B676B1E-8889-894F-817E-C3D8DC782442}" destId="{1D202498-B584-5D47-A98C-C2777049305E}" srcOrd="2" destOrd="0" presId="urn:microsoft.com/office/officeart/2008/layout/NameandTitleOrganizationalChart"/>
    <dgm:cxn modelId="{C5AF962F-6025-C946-83FC-B647AE500ABF}" type="presParOf" srcId="{722B979E-E233-4543-A1CF-5A9EAF10A0C9}" destId="{2A283AC7-7F3E-2647-8152-4AE18617CB8C}" srcOrd="1" destOrd="0" presId="urn:microsoft.com/office/officeart/2008/layout/NameandTitleOrganizationalChart"/>
    <dgm:cxn modelId="{BE9AB132-EFD1-2341-A6E5-52B3DF6FA3FA}" type="presParOf" srcId="{722B979E-E233-4543-A1CF-5A9EAF10A0C9}" destId="{41596A6F-508F-E540-99B1-A7CC53CE703E}" srcOrd="2" destOrd="0" presId="urn:microsoft.com/office/officeart/2008/layout/NameandTitleOrganizationalChart"/>
    <dgm:cxn modelId="{D9CED1A0-7A4C-FB4B-B724-B5F12A834D36}" type="presParOf" srcId="{AFC4901B-C48B-E34E-BAA8-7E3B7E352699}" destId="{2B1D418D-2CAF-AF42-83B3-B143A433E079}" srcOrd="4" destOrd="0" presId="urn:microsoft.com/office/officeart/2008/layout/NameandTitleOrganizationalChart"/>
    <dgm:cxn modelId="{1793812F-0E67-E344-BCA1-7608E98B8259}" type="presParOf" srcId="{AFC4901B-C48B-E34E-BAA8-7E3B7E352699}" destId="{94F92A15-60C5-AC4B-A982-2FA84B8EFB37}" srcOrd="5" destOrd="0" presId="urn:microsoft.com/office/officeart/2008/layout/NameandTitleOrganizationalChart"/>
    <dgm:cxn modelId="{423E339C-7E7E-0E4F-AF77-EB7618D96053}" type="presParOf" srcId="{94F92A15-60C5-AC4B-A982-2FA84B8EFB37}" destId="{696633C1-F4C4-E141-B423-0C2F2373DE77}" srcOrd="0" destOrd="0" presId="urn:microsoft.com/office/officeart/2008/layout/NameandTitleOrganizationalChart"/>
    <dgm:cxn modelId="{E35D6590-AAF3-2B42-BD6F-0C12B594CC36}" type="presParOf" srcId="{696633C1-F4C4-E141-B423-0C2F2373DE77}" destId="{098F89E7-C0BB-3F47-ADB4-6423FC5B8497}" srcOrd="0" destOrd="0" presId="urn:microsoft.com/office/officeart/2008/layout/NameandTitleOrganizationalChart"/>
    <dgm:cxn modelId="{9490DB8B-E86F-064D-81A6-DA563C165A19}" type="presParOf" srcId="{696633C1-F4C4-E141-B423-0C2F2373DE77}" destId="{91F7FD0D-B095-4D41-A837-618E0E1365F0}" srcOrd="1" destOrd="0" presId="urn:microsoft.com/office/officeart/2008/layout/NameandTitleOrganizationalChart"/>
    <dgm:cxn modelId="{6C9F778A-619B-A645-8B3C-C19C41905362}" type="presParOf" srcId="{696633C1-F4C4-E141-B423-0C2F2373DE77}" destId="{5A016EE0-0201-6F42-8640-D722ADD270CD}" srcOrd="2" destOrd="0" presId="urn:microsoft.com/office/officeart/2008/layout/NameandTitleOrganizationalChart"/>
    <dgm:cxn modelId="{20FE6F77-88E6-5F4B-BA14-F6F8B7101E76}" type="presParOf" srcId="{94F92A15-60C5-AC4B-A982-2FA84B8EFB37}" destId="{5A0DA963-D13C-CA4C-9213-464D600B28B7}" srcOrd="1" destOrd="0" presId="urn:microsoft.com/office/officeart/2008/layout/NameandTitleOrganizationalChart"/>
    <dgm:cxn modelId="{BE88309F-CD3C-0D49-A12E-200198C704D4}" type="presParOf" srcId="{94F92A15-60C5-AC4B-A982-2FA84B8EFB37}" destId="{6CDEA6BF-2AF3-FF4A-B1B2-B8706510BFB7}" srcOrd="2" destOrd="0" presId="urn:microsoft.com/office/officeart/2008/layout/NameandTitleOrganizationalChart"/>
    <dgm:cxn modelId="{DF8C7534-DB37-A546-A574-97BE38830A2F}" type="presParOf" srcId="{CE2C4D9E-6A40-2B45-88B5-F5480582FB7A}" destId="{26DB2CB2-E545-8143-9921-EE3BED9D522D}" srcOrd="2" destOrd="0" presId="urn:microsoft.com/office/officeart/2008/layout/NameandTitleOrganizationalChart"/>
    <dgm:cxn modelId="{32E84094-6718-D74F-8B6C-D5BBF4193EF9}" type="presParOf" srcId="{26DB2CB2-E545-8143-9921-EE3BED9D522D}" destId="{AD154F9E-3D58-CC49-A6A7-84EF2295D1E2}" srcOrd="0" destOrd="0" presId="urn:microsoft.com/office/officeart/2008/layout/NameandTitleOrganizationalChart"/>
    <dgm:cxn modelId="{61CE1BB0-C9F8-E444-AAA3-3BC65858DF15}" type="presParOf" srcId="{26DB2CB2-E545-8143-9921-EE3BED9D522D}" destId="{E914415D-C798-9246-92F5-4526FEF2A2CE}" srcOrd="1" destOrd="0" presId="urn:microsoft.com/office/officeart/2008/layout/NameandTitleOrganizationalChart"/>
    <dgm:cxn modelId="{2F887503-7D1D-F647-A8F1-3A3F42DA6355}" type="presParOf" srcId="{E914415D-C798-9246-92F5-4526FEF2A2CE}" destId="{61F14C00-86EC-1549-97FE-B1BE69841D5C}" srcOrd="0" destOrd="0" presId="urn:microsoft.com/office/officeart/2008/layout/NameandTitleOrganizationalChart"/>
    <dgm:cxn modelId="{B6CA5804-5166-0747-9119-C979B55DD680}" type="presParOf" srcId="{61F14C00-86EC-1549-97FE-B1BE69841D5C}" destId="{790C8B59-4877-3B43-9401-28454EEC3ED8}" srcOrd="0" destOrd="0" presId="urn:microsoft.com/office/officeart/2008/layout/NameandTitleOrganizationalChart"/>
    <dgm:cxn modelId="{FA99632E-4957-DF46-B137-C24BC300BB75}" type="presParOf" srcId="{61F14C00-86EC-1549-97FE-B1BE69841D5C}" destId="{442FEC1F-73E1-4E4D-8E92-0797ADFE8AC6}" srcOrd="1" destOrd="0" presId="urn:microsoft.com/office/officeart/2008/layout/NameandTitleOrganizationalChart"/>
    <dgm:cxn modelId="{05137703-6EA8-454F-B76B-83497F6454EE}" type="presParOf" srcId="{61F14C00-86EC-1549-97FE-B1BE69841D5C}" destId="{94E99625-6E78-2143-8AFC-73C2BC98B4C9}" srcOrd="2" destOrd="0" presId="urn:microsoft.com/office/officeart/2008/layout/NameandTitleOrganizationalChart"/>
    <dgm:cxn modelId="{7E468DC2-217B-0442-BC26-84C993719662}" type="presParOf" srcId="{E914415D-C798-9246-92F5-4526FEF2A2CE}" destId="{E5535C6A-086D-4045-BBA3-AA743E745AB3}" srcOrd="1" destOrd="0" presId="urn:microsoft.com/office/officeart/2008/layout/NameandTitleOrganizationalChart"/>
    <dgm:cxn modelId="{88192493-9AFF-2348-B5F9-D3A9425A70D7}" type="presParOf" srcId="{E914415D-C798-9246-92F5-4526FEF2A2CE}" destId="{EBBC863D-CA4C-5E4A-B395-AE5705B55BFC}" srcOrd="2" destOrd="0" presId="urn:microsoft.com/office/officeart/2008/layout/NameandTitleOrganizational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839AFFB-D8C1-E14E-ADF3-237F95728B20}" type="doc">
      <dgm:prSet loTypeId="urn:microsoft.com/office/officeart/2008/layout/LinedList" loCatId="process" qsTypeId="urn:microsoft.com/office/officeart/2005/8/quickstyle/simple1" qsCatId="simple" csTypeId="urn:microsoft.com/office/officeart/2005/8/colors/accent1_2" csCatId="accent1" phldr="1"/>
      <dgm:spPr/>
      <dgm:t>
        <a:bodyPr/>
        <a:lstStyle/>
        <a:p>
          <a:endParaRPr lang="en-GB"/>
        </a:p>
      </dgm:t>
    </dgm:pt>
    <dgm:pt modelId="{9BC46CA1-07F0-2C48-98C7-141AD4BE627B}">
      <dgm:prSet phldrT="[Text]" custT="1"/>
      <dgm:spPr/>
      <dgm:t>
        <a:bodyPr/>
        <a:lstStyle/>
        <a:p>
          <a:pPr rtl="0"/>
          <a:r>
            <a:rPr lang="en-GB" sz="2800"/>
            <a:t>Focus</a:t>
          </a:r>
        </a:p>
      </dgm:t>
    </dgm:pt>
    <dgm:pt modelId="{941D3526-BE23-144C-8D3D-AB18B74FFDB3}" type="parTrans" cxnId="{E1C9A264-35A5-A34F-8958-372544240289}">
      <dgm:prSet/>
      <dgm:spPr/>
      <dgm:t>
        <a:bodyPr/>
        <a:lstStyle/>
        <a:p>
          <a:endParaRPr lang="en-GB"/>
        </a:p>
      </dgm:t>
    </dgm:pt>
    <dgm:pt modelId="{57633A3C-2339-BB4D-9255-F9C81727B044}" type="sibTrans" cxnId="{E1C9A264-35A5-A34F-8958-372544240289}">
      <dgm:prSet/>
      <dgm:spPr/>
      <dgm:t>
        <a:bodyPr/>
        <a:lstStyle/>
        <a:p>
          <a:endParaRPr lang="en-GB"/>
        </a:p>
      </dgm:t>
    </dgm:pt>
    <dgm:pt modelId="{93785B22-6DBE-D643-8233-CF2522459415}">
      <dgm:prSet phldrT="[Text]" phldr="1" custT="1"/>
      <dgm:spPr/>
      <dgm:t>
        <a:bodyPr/>
        <a:lstStyle/>
        <a:p>
          <a:pPr rtl="0"/>
          <a:endParaRPr lang="en-GB" sz="3000"/>
        </a:p>
      </dgm:t>
    </dgm:pt>
    <dgm:pt modelId="{78D93F9A-C57B-904D-A476-16BC90FEC828}" type="parTrans" cxnId="{819802A5-EC9D-8C4D-AB1C-20AB93F42D53}">
      <dgm:prSet/>
      <dgm:spPr/>
      <dgm:t>
        <a:bodyPr/>
        <a:lstStyle/>
        <a:p>
          <a:endParaRPr lang="en-GB"/>
        </a:p>
      </dgm:t>
    </dgm:pt>
    <dgm:pt modelId="{1354E315-F011-214C-A19D-241A32205D02}" type="sibTrans" cxnId="{819802A5-EC9D-8C4D-AB1C-20AB93F42D53}">
      <dgm:prSet/>
      <dgm:spPr/>
      <dgm:t>
        <a:bodyPr/>
        <a:lstStyle/>
        <a:p>
          <a:endParaRPr lang="en-GB"/>
        </a:p>
      </dgm:t>
    </dgm:pt>
    <dgm:pt modelId="{4A3B1539-0B4E-CC49-8A10-D09C62ABB7FD}">
      <dgm:prSet phldrT="[Text]" phldr="1" custT="1"/>
      <dgm:spPr/>
      <dgm:t>
        <a:bodyPr/>
        <a:lstStyle/>
        <a:p>
          <a:pPr rtl="0"/>
          <a:endParaRPr lang="en-GB" sz="3000"/>
        </a:p>
      </dgm:t>
    </dgm:pt>
    <dgm:pt modelId="{E6F9ABD0-1336-F247-9433-8C6D7761C344}" type="parTrans" cxnId="{13C84C80-2101-694C-BD69-BAB4963C5272}">
      <dgm:prSet/>
      <dgm:spPr/>
      <dgm:t>
        <a:bodyPr/>
        <a:lstStyle/>
        <a:p>
          <a:endParaRPr lang="en-GB"/>
        </a:p>
      </dgm:t>
    </dgm:pt>
    <dgm:pt modelId="{B8568EA4-BF81-0A40-83EE-01D12FA40A22}" type="sibTrans" cxnId="{13C84C80-2101-694C-BD69-BAB4963C5272}">
      <dgm:prSet/>
      <dgm:spPr/>
      <dgm:t>
        <a:bodyPr/>
        <a:lstStyle/>
        <a:p>
          <a:endParaRPr lang="en-GB"/>
        </a:p>
      </dgm:t>
    </dgm:pt>
    <dgm:pt modelId="{E89F3621-619A-3842-97D9-4E36F64E4044}">
      <dgm:prSet phldrT="[Text]" phldr="1" custT="1"/>
      <dgm:spPr/>
      <dgm:t>
        <a:bodyPr/>
        <a:lstStyle/>
        <a:p>
          <a:pPr rtl="0"/>
          <a:endParaRPr lang="en-GB" sz="3000"/>
        </a:p>
      </dgm:t>
    </dgm:pt>
    <dgm:pt modelId="{4D209519-26AD-504A-BAEA-B7B48E4A7F16}" type="parTrans" cxnId="{A92D54BD-661F-BC46-BA46-4E0728001E8A}">
      <dgm:prSet/>
      <dgm:spPr/>
      <dgm:t>
        <a:bodyPr/>
        <a:lstStyle/>
        <a:p>
          <a:endParaRPr lang="en-GB"/>
        </a:p>
      </dgm:t>
    </dgm:pt>
    <dgm:pt modelId="{3112D72E-9AE2-504B-A13E-E5A012AEFBA0}" type="sibTrans" cxnId="{A92D54BD-661F-BC46-BA46-4E0728001E8A}">
      <dgm:prSet/>
      <dgm:spPr/>
      <dgm:t>
        <a:bodyPr/>
        <a:lstStyle/>
        <a:p>
          <a:endParaRPr lang="en-GB"/>
        </a:p>
      </dgm:t>
    </dgm:pt>
    <dgm:pt modelId="{B23FFC00-1C3A-514B-A70B-D7DDF8935715}" type="pres">
      <dgm:prSet presAssocID="{6839AFFB-D8C1-E14E-ADF3-237F95728B20}" presName="vert0" presStyleCnt="0">
        <dgm:presLayoutVars>
          <dgm:dir/>
          <dgm:animOne val="branch"/>
          <dgm:animLvl val="lvl"/>
        </dgm:presLayoutVars>
      </dgm:prSet>
      <dgm:spPr/>
    </dgm:pt>
    <dgm:pt modelId="{EE274A8A-2BF4-5D49-8F07-1A4162B02476}" type="pres">
      <dgm:prSet presAssocID="{9BC46CA1-07F0-2C48-98C7-141AD4BE627B}" presName="thickLine" presStyleLbl="alignNode1" presStyleIdx="0" presStyleCnt="1"/>
      <dgm:spPr>
        <a:ln w="31750">
          <a:solidFill>
            <a:schemeClr val="tx2"/>
          </a:solidFill>
          <a:prstDash val="sysDash"/>
        </a:ln>
      </dgm:spPr>
    </dgm:pt>
    <dgm:pt modelId="{8A760E0E-9677-214D-9349-2CAD2D0AE652}" type="pres">
      <dgm:prSet presAssocID="{9BC46CA1-07F0-2C48-98C7-141AD4BE627B}" presName="horz1" presStyleCnt="0"/>
      <dgm:spPr/>
    </dgm:pt>
    <dgm:pt modelId="{FA68BA3F-0F3E-254F-B89B-40F3453A37DA}" type="pres">
      <dgm:prSet presAssocID="{9BC46CA1-07F0-2C48-98C7-141AD4BE627B}" presName="tx1" presStyleLbl="revTx" presStyleIdx="0" presStyleCnt="4"/>
      <dgm:spPr/>
    </dgm:pt>
    <dgm:pt modelId="{30EE55EE-E933-D34A-AD68-EEBD84693D0D}" type="pres">
      <dgm:prSet presAssocID="{9BC46CA1-07F0-2C48-98C7-141AD4BE627B}" presName="vert1" presStyleCnt="0"/>
      <dgm:spPr/>
    </dgm:pt>
    <dgm:pt modelId="{C78926A9-27D7-F041-96A6-E56CBAF54A77}" type="pres">
      <dgm:prSet presAssocID="{93785B22-6DBE-D643-8233-CF2522459415}" presName="vertSpace2a" presStyleCnt="0"/>
      <dgm:spPr/>
    </dgm:pt>
    <dgm:pt modelId="{11702017-5FCE-6F44-AC70-F9033B41F84C}" type="pres">
      <dgm:prSet presAssocID="{93785B22-6DBE-D643-8233-CF2522459415}" presName="horz2" presStyleCnt="0"/>
      <dgm:spPr/>
    </dgm:pt>
    <dgm:pt modelId="{8A60FC84-454D-8445-A76D-D5830E2A33D7}" type="pres">
      <dgm:prSet presAssocID="{93785B22-6DBE-D643-8233-CF2522459415}" presName="horzSpace2" presStyleCnt="0"/>
      <dgm:spPr/>
    </dgm:pt>
    <dgm:pt modelId="{D491D2B4-E269-0144-8E09-6F86CF7E2F98}" type="pres">
      <dgm:prSet presAssocID="{93785B22-6DBE-D643-8233-CF2522459415}" presName="tx2" presStyleLbl="revTx" presStyleIdx="1" presStyleCnt="4"/>
      <dgm:spPr/>
    </dgm:pt>
    <dgm:pt modelId="{8B02A3A0-A217-B845-A688-A45AA167EC58}" type="pres">
      <dgm:prSet presAssocID="{93785B22-6DBE-D643-8233-CF2522459415}" presName="vert2" presStyleCnt="0"/>
      <dgm:spPr/>
    </dgm:pt>
    <dgm:pt modelId="{C3FEE541-4768-D64A-8157-86FBE444E865}" type="pres">
      <dgm:prSet presAssocID="{93785B22-6DBE-D643-8233-CF2522459415}" presName="thinLine2b" presStyleLbl="callout" presStyleIdx="0" presStyleCnt="3"/>
      <dgm:spPr/>
    </dgm:pt>
    <dgm:pt modelId="{C16A2F00-8CFF-C246-8946-8EAE83E41CA9}" type="pres">
      <dgm:prSet presAssocID="{93785B22-6DBE-D643-8233-CF2522459415}" presName="vertSpace2b" presStyleCnt="0"/>
      <dgm:spPr/>
    </dgm:pt>
    <dgm:pt modelId="{DAF67494-34C4-8D49-92FC-0812FCCA4907}" type="pres">
      <dgm:prSet presAssocID="{4A3B1539-0B4E-CC49-8A10-D09C62ABB7FD}" presName="horz2" presStyleCnt="0"/>
      <dgm:spPr/>
    </dgm:pt>
    <dgm:pt modelId="{375F66D9-BF53-8D4C-A023-91E22A039434}" type="pres">
      <dgm:prSet presAssocID="{4A3B1539-0B4E-CC49-8A10-D09C62ABB7FD}" presName="horzSpace2" presStyleCnt="0"/>
      <dgm:spPr/>
    </dgm:pt>
    <dgm:pt modelId="{D6AB9E80-CB33-D040-B117-B628ADF2AD9E}" type="pres">
      <dgm:prSet presAssocID="{4A3B1539-0B4E-CC49-8A10-D09C62ABB7FD}" presName="tx2" presStyleLbl="revTx" presStyleIdx="2" presStyleCnt="4"/>
      <dgm:spPr/>
    </dgm:pt>
    <dgm:pt modelId="{7088D756-B2A6-5440-9ED2-2C02E472B931}" type="pres">
      <dgm:prSet presAssocID="{4A3B1539-0B4E-CC49-8A10-D09C62ABB7FD}" presName="vert2" presStyleCnt="0"/>
      <dgm:spPr/>
    </dgm:pt>
    <dgm:pt modelId="{645E5B81-EB03-9149-89BD-E349037B4C6E}" type="pres">
      <dgm:prSet presAssocID="{4A3B1539-0B4E-CC49-8A10-D09C62ABB7FD}" presName="thinLine2b" presStyleLbl="callout" presStyleIdx="1" presStyleCnt="3"/>
      <dgm:spPr/>
    </dgm:pt>
    <dgm:pt modelId="{1FFD6CB2-68A3-4942-9A56-D0326EFE65E5}" type="pres">
      <dgm:prSet presAssocID="{4A3B1539-0B4E-CC49-8A10-D09C62ABB7FD}" presName="vertSpace2b" presStyleCnt="0"/>
      <dgm:spPr/>
    </dgm:pt>
    <dgm:pt modelId="{8A05A104-703E-2344-868A-21F3FAB69AF6}" type="pres">
      <dgm:prSet presAssocID="{E89F3621-619A-3842-97D9-4E36F64E4044}" presName="horz2" presStyleCnt="0"/>
      <dgm:spPr/>
    </dgm:pt>
    <dgm:pt modelId="{4AF172AB-0080-C942-B994-AFE0DE6CC365}" type="pres">
      <dgm:prSet presAssocID="{E89F3621-619A-3842-97D9-4E36F64E4044}" presName="horzSpace2" presStyleCnt="0"/>
      <dgm:spPr/>
    </dgm:pt>
    <dgm:pt modelId="{06FF839F-E309-0640-9415-E4025281B7D1}" type="pres">
      <dgm:prSet presAssocID="{E89F3621-619A-3842-97D9-4E36F64E4044}" presName="tx2" presStyleLbl="revTx" presStyleIdx="3" presStyleCnt="4"/>
      <dgm:spPr/>
    </dgm:pt>
    <dgm:pt modelId="{5C3FFB79-2DBC-FB4D-A06D-CC9FD6575E4E}" type="pres">
      <dgm:prSet presAssocID="{E89F3621-619A-3842-97D9-4E36F64E4044}" presName="vert2" presStyleCnt="0"/>
      <dgm:spPr/>
    </dgm:pt>
    <dgm:pt modelId="{6B6A12A5-3A5A-B449-8031-1B27A82A86BE}" type="pres">
      <dgm:prSet presAssocID="{E89F3621-619A-3842-97D9-4E36F64E4044}" presName="thinLine2b" presStyleLbl="callout" presStyleIdx="2" presStyleCnt="3"/>
      <dgm:spPr/>
    </dgm:pt>
    <dgm:pt modelId="{BEDB54FC-5D65-0B40-B664-D78BE7FA52DF}" type="pres">
      <dgm:prSet presAssocID="{E89F3621-619A-3842-97D9-4E36F64E4044}" presName="vertSpace2b" presStyleCnt="0"/>
      <dgm:spPr/>
    </dgm:pt>
  </dgm:ptLst>
  <dgm:cxnLst>
    <dgm:cxn modelId="{CCAC2D1D-F345-CD45-96B3-6514578E33D1}" type="presOf" srcId="{93785B22-6DBE-D643-8233-CF2522459415}" destId="{D491D2B4-E269-0144-8E09-6F86CF7E2F98}" srcOrd="0" destOrd="0" presId="urn:microsoft.com/office/officeart/2008/layout/LinedList"/>
    <dgm:cxn modelId="{901A8B3C-A68B-1243-B8D3-960898B39308}" type="presOf" srcId="{E89F3621-619A-3842-97D9-4E36F64E4044}" destId="{06FF839F-E309-0640-9415-E4025281B7D1}" srcOrd="0" destOrd="0" presId="urn:microsoft.com/office/officeart/2008/layout/LinedList"/>
    <dgm:cxn modelId="{E1C9A264-35A5-A34F-8958-372544240289}" srcId="{6839AFFB-D8C1-E14E-ADF3-237F95728B20}" destId="{9BC46CA1-07F0-2C48-98C7-141AD4BE627B}" srcOrd="0" destOrd="0" parTransId="{941D3526-BE23-144C-8D3D-AB18B74FFDB3}" sibTransId="{57633A3C-2339-BB4D-9255-F9C81727B044}"/>
    <dgm:cxn modelId="{273DA676-93B7-1E4C-BD07-6DF4278B3447}" type="presOf" srcId="{4A3B1539-0B4E-CC49-8A10-D09C62ABB7FD}" destId="{D6AB9E80-CB33-D040-B117-B628ADF2AD9E}" srcOrd="0" destOrd="0" presId="urn:microsoft.com/office/officeart/2008/layout/LinedList"/>
    <dgm:cxn modelId="{13C84C80-2101-694C-BD69-BAB4963C5272}" srcId="{9BC46CA1-07F0-2C48-98C7-141AD4BE627B}" destId="{4A3B1539-0B4E-CC49-8A10-D09C62ABB7FD}" srcOrd="1" destOrd="0" parTransId="{E6F9ABD0-1336-F247-9433-8C6D7761C344}" sibTransId="{B8568EA4-BF81-0A40-83EE-01D12FA40A22}"/>
    <dgm:cxn modelId="{97D06581-4A6D-F74C-9F57-A39C41625218}" type="presOf" srcId="{9BC46CA1-07F0-2C48-98C7-141AD4BE627B}" destId="{FA68BA3F-0F3E-254F-B89B-40F3453A37DA}" srcOrd="0" destOrd="0" presId="urn:microsoft.com/office/officeart/2008/layout/LinedList"/>
    <dgm:cxn modelId="{819802A5-EC9D-8C4D-AB1C-20AB93F42D53}" srcId="{9BC46CA1-07F0-2C48-98C7-141AD4BE627B}" destId="{93785B22-6DBE-D643-8233-CF2522459415}" srcOrd="0" destOrd="0" parTransId="{78D93F9A-C57B-904D-A476-16BC90FEC828}" sibTransId="{1354E315-F011-214C-A19D-241A32205D02}"/>
    <dgm:cxn modelId="{A92D54BD-661F-BC46-BA46-4E0728001E8A}" srcId="{9BC46CA1-07F0-2C48-98C7-141AD4BE627B}" destId="{E89F3621-619A-3842-97D9-4E36F64E4044}" srcOrd="2" destOrd="0" parTransId="{4D209519-26AD-504A-BAEA-B7B48E4A7F16}" sibTransId="{3112D72E-9AE2-504B-A13E-E5A012AEFBA0}"/>
    <dgm:cxn modelId="{11BAC1DA-32E5-564B-96CF-DFD50FFF3298}" type="presOf" srcId="{6839AFFB-D8C1-E14E-ADF3-237F95728B20}" destId="{B23FFC00-1C3A-514B-A70B-D7DDF8935715}" srcOrd="0" destOrd="0" presId="urn:microsoft.com/office/officeart/2008/layout/LinedList"/>
    <dgm:cxn modelId="{A42A1451-A747-9344-BFD2-757C280C74ED}" type="presParOf" srcId="{B23FFC00-1C3A-514B-A70B-D7DDF8935715}" destId="{EE274A8A-2BF4-5D49-8F07-1A4162B02476}" srcOrd="0" destOrd="0" presId="urn:microsoft.com/office/officeart/2008/layout/LinedList"/>
    <dgm:cxn modelId="{652C627B-4570-E045-9B42-C96BD219F049}" type="presParOf" srcId="{B23FFC00-1C3A-514B-A70B-D7DDF8935715}" destId="{8A760E0E-9677-214D-9349-2CAD2D0AE652}" srcOrd="1" destOrd="0" presId="urn:microsoft.com/office/officeart/2008/layout/LinedList"/>
    <dgm:cxn modelId="{6CF1BE06-5C8E-E948-8E69-C41E98E70510}" type="presParOf" srcId="{8A760E0E-9677-214D-9349-2CAD2D0AE652}" destId="{FA68BA3F-0F3E-254F-B89B-40F3453A37DA}" srcOrd="0" destOrd="0" presId="urn:microsoft.com/office/officeart/2008/layout/LinedList"/>
    <dgm:cxn modelId="{C838ACDA-BDF9-5F4C-A529-19EC79AA8F76}" type="presParOf" srcId="{8A760E0E-9677-214D-9349-2CAD2D0AE652}" destId="{30EE55EE-E933-D34A-AD68-EEBD84693D0D}" srcOrd="1" destOrd="0" presId="urn:microsoft.com/office/officeart/2008/layout/LinedList"/>
    <dgm:cxn modelId="{FF2B8C47-9F35-024F-B77E-8D86C7F066A8}" type="presParOf" srcId="{30EE55EE-E933-D34A-AD68-EEBD84693D0D}" destId="{C78926A9-27D7-F041-96A6-E56CBAF54A77}" srcOrd="0" destOrd="0" presId="urn:microsoft.com/office/officeart/2008/layout/LinedList"/>
    <dgm:cxn modelId="{3714F85D-F425-2F48-9383-5742D0A3D82C}" type="presParOf" srcId="{30EE55EE-E933-D34A-AD68-EEBD84693D0D}" destId="{11702017-5FCE-6F44-AC70-F9033B41F84C}" srcOrd="1" destOrd="0" presId="urn:microsoft.com/office/officeart/2008/layout/LinedList"/>
    <dgm:cxn modelId="{3981DF4A-8686-5B42-BCAA-641EAC2B278F}" type="presParOf" srcId="{11702017-5FCE-6F44-AC70-F9033B41F84C}" destId="{8A60FC84-454D-8445-A76D-D5830E2A33D7}" srcOrd="0" destOrd="0" presId="urn:microsoft.com/office/officeart/2008/layout/LinedList"/>
    <dgm:cxn modelId="{03290D8A-8246-7040-90CA-11FD57435633}" type="presParOf" srcId="{11702017-5FCE-6F44-AC70-F9033B41F84C}" destId="{D491D2B4-E269-0144-8E09-6F86CF7E2F98}" srcOrd="1" destOrd="0" presId="urn:microsoft.com/office/officeart/2008/layout/LinedList"/>
    <dgm:cxn modelId="{6D758437-6071-A046-BD7D-680230A7EF14}" type="presParOf" srcId="{11702017-5FCE-6F44-AC70-F9033B41F84C}" destId="{8B02A3A0-A217-B845-A688-A45AA167EC58}" srcOrd="2" destOrd="0" presId="urn:microsoft.com/office/officeart/2008/layout/LinedList"/>
    <dgm:cxn modelId="{ED8C3388-5182-404E-A791-6DD8E64FF5ED}" type="presParOf" srcId="{30EE55EE-E933-D34A-AD68-EEBD84693D0D}" destId="{C3FEE541-4768-D64A-8157-86FBE444E865}" srcOrd="2" destOrd="0" presId="urn:microsoft.com/office/officeart/2008/layout/LinedList"/>
    <dgm:cxn modelId="{973B4762-98A6-784C-A21D-FC5E07E1F836}" type="presParOf" srcId="{30EE55EE-E933-D34A-AD68-EEBD84693D0D}" destId="{C16A2F00-8CFF-C246-8946-8EAE83E41CA9}" srcOrd="3" destOrd="0" presId="urn:microsoft.com/office/officeart/2008/layout/LinedList"/>
    <dgm:cxn modelId="{958E38A1-AE22-C942-871D-745A878F7976}" type="presParOf" srcId="{30EE55EE-E933-D34A-AD68-EEBD84693D0D}" destId="{DAF67494-34C4-8D49-92FC-0812FCCA4907}" srcOrd="4" destOrd="0" presId="urn:microsoft.com/office/officeart/2008/layout/LinedList"/>
    <dgm:cxn modelId="{AD707272-DFDC-3146-A61C-1187CD0DDE71}" type="presParOf" srcId="{DAF67494-34C4-8D49-92FC-0812FCCA4907}" destId="{375F66D9-BF53-8D4C-A023-91E22A039434}" srcOrd="0" destOrd="0" presId="urn:microsoft.com/office/officeart/2008/layout/LinedList"/>
    <dgm:cxn modelId="{2801492E-A095-264F-BFA3-4C4880C4B78E}" type="presParOf" srcId="{DAF67494-34C4-8D49-92FC-0812FCCA4907}" destId="{D6AB9E80-CB33-D040-B117-B628ADF2AD9E}" srcOrd="1" destOrd="0" presId="urn:microsoft.com/office/officeart/2008/layout/LinedList"/>
    <dgm:cxn modelId="{CA5E62CB-1D81-D846-9977-E58D694423D6}" type="presParOf" srcId="{DAF67494-34C4-8D49-92FC-0812FCCA4907}" destId="{7088D756-B2A6-5440-9ED2-2C02E472B931}" srcOrd="2" destOrd="0" presId="urn:microsoft.com/office/officeart/2008/layout/LinedList"/>
    <dgm:cxn modelId="{DD184E8F-6BB8-4641-A868-39AC802DB58C}" type="presParOf" srcId="{30EE55EE-E933-D34A-AD68-EEBD84693D0D}" destId="{645E5B81-EB03-9149-89BD-E349037B4C6E}" srcOrd="5" destOrd="0" presId="urn:microsoft.com/office/officeart/2008/layout/LinedList"/>
    <dgm:cxn modelId="{933D797D-CB0F-6848-918F-3B4C2C9EC099}" type="presParOf" srcId="{30EE55EE-E933-D34A-AD68-EEBD84693D0D}" destId="{1FFD6CB2-68A3-4942-9A56-D0326EFE65E5}" srcOrd="6" destOrd="0" presId="urn:microsoft.com/office/officeart/2008/layout/LinedList"/>
    <dgm:cxn modelId="{375C743A-CCF8-D24E-852B-070D4FE300BF}" type="presParOf" srcId="{30EE55EE-E933-D34A-AD68-EEBD84693D0D}" destId="{8A05A104-703E-2344-868A-21F3FAB69AF6}" srcOrd="7" destOrd="0" presId="urn:microsoft.com/office/officeart/2008/layout/LinedList"/>
    <dgm:cxn modelId="{EACB780C-894F-DE4A-A211-8E471DEB12E7}" type="presParOf" srcId="{8A05A104-703E-2344-868A-21F3FAB69AF6}" destId="{4AF172AB-0080-C942-B994-AFE0DE6CC365}" srcOrd="0" destOrd="0" presId="urn:microsoft.com/office/officeart/2008/layout/LinedList"/>
    <dgm:cxn modelId="{98D863C6-21A7-CF4F-85C2-60F77A2942C3}" type="presParOf" srcId="{8A05A104-703E-2344-868A-21F3FAB69AF6}" destId="{06FF839F-E309-0640-9415-E4025281B7D1}" srcOrd="1" destOrd="0" presId="urn:microsoft.com/office/officeart/2008/layout/LinedList"/>
    <dgm:cxn modelId="{6DCBB449-CE26-3345-BDB6-53259B9026E9}" type="presParOf" srcId="{8A05A104-703E-2344-868A-21F3FAB69AF6}" destId="{5C3FFB79-2DBC-FB4D-A06D-CC9FD6575E4E}" srcOrd="2" destOrd="0" presId="urn:microsoft.com/office/officeart/2008/layout/LinedList"/>
    <dgm:cxn modelId="{E6DF0D75-9C52-2B41-9DFD-729F0934C762}" type="presParOf" srcId="{30EE55EE-E933-D34A-AD68-EEBD84693D0D}" destId="{6B6A12A5-3A5A-B449-8031-1B27A82A86BE}" srcOrd="8" destOrd="0" presId="urn:microsoft.com/office/officeart/2008/layout/LinedList"/>
    <dgm:cxn modelId="{BCEA8356-6DEA-5E49-87AE-482093C7C0DC}" type="presParOf" srcId="{30EE55EE-E933-D34A-AD68-EEBD84693D0D}" destId="{BEDB54FC-5D65-0B40-B664-D78BE7FA52DF}" srcOrd="9" destOrd="0" presId="urn:microsoft.com/office/officeart/2008/layout/LinedList"/>
  </dgm:cxnLst>
  <dgm:bg>
    <a:solidFill>
      <a:schemeClr val="bg2">
        <a:alpha val="38000"/>
      </a:schemeClr>
    </a:solid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54237E21-5571-AB46-BF55-941B3D6462BD}" type="doc">
      <dgm:prSet loTypeId="urn:microsoft.com/office/officeart/2005/8/layout/hList1" loCatId="process" qsTypeId="urn:microsoft.com/office/officeart/2005/8/quickstyle/simple1" qsCatId="simple" csTypeId="urn:microsoft.com/office/officeart/2005/8/colors/colorful1" csCatId="colorful" phldr="1"/>
      <dgm:spPr/>
      <dgm:t>
        <a:bodyPr/>
        <a:lstStyle/>
        <a:p>
          <a:endParaRPr lang="en-GB"/>
        </a:p>
      </dgm:t>
    </dgm:pt>
    <dgm:pt modelId="{06E6745D-3F2F-EB4B-A8E4-E242577DAE18}">
      <dgm:prSet phldrT="[Text]" phldr="1" custT="1"/>
      <dgm:spPr>
        <a:solidFill>
          <a:schemeClr val="tx2">
            <a:lumMod val="20000"/>
            <a:lumOff val="80000"/>
            <a:alpha val="90000"/>
          </a:schemeClr>
        </a:solidFill>
      </dgm:spPr>
      <dgm:t>
        <a:bodyPr/>
        <a:lstStyle/>
        <a:p>
          <a:pPr rtl="0"/>
          <a:endParaRPr lang="en-GB" sz="3000"/>
        </a:p>
      </dgm:t>
    </dgm:pt>
    <dgm:pt modelId="{02DB46BD-F3A6-1946-A99B-D333CA2FCB0D}">
      <dgm:prSet phldrT="[Text]" phldr="1" custT="1"/>
      <dgm:spPr>
        <a:solidFill>
          <a:schemeClr val="tx2">
            <a:lumMod val="20000"/>
            <a:lumOff val="80000"/>
            <a:alpha val="90000"/>
          </a:schemeClr>
        </a:solidFill>
      </dgm:spPr>
      <dgm:t>
        <a:bodyPr/>
        <a:lstStyle/>
        <a:p>
          <a:endParaRPr lang="en-GB" sz="3000"/>
        </a:p>
      </dgm:t>
    </dgm:pt>
    <dgm:pt modelId="{117B9EDA-822A-6545-8AFB-84BCAC1C4FAC}">
      <dgm:prSet phldrT="[Text]" phldr="1" custT="1"/>
      <dgm:spPr>
        <a:solidFill>
          <a:schemeClr val="tx1"/>
        </a:solidFill>
      </dgm:spPr>
      <dgm:t>
        <a:bodyPr/>
        <a:lstStyle/>
        <a:p>
          <a:pPr rtl="0"/>
          <a:endParaRPr lang="en-GB" sz="3000"/>
        </a:p>
      </dgm:t>
    </dgm:pt>
    <dgm:pt modelId="{CD375A2A-7D7F-4743-9DFD-F5110FF88574}" type="sibTrans" cxnId="{C52F7EF1-8383-4342-97FC-86251AA43E71}">
      <dgm:prSet/>
      <dgm:spPr/>
      <dgm:t>
        <a:bodyPr/>
        <a:lstStyle/>
        <a:p>
          <a:endParaRPr lang="en-GB" sz="3000"/>
        </a:p>
      </dgm:t>
    </dgm:pt>
    <dgm:pt modelId="{9C7F981E-C379-B646-A3D9-B4C27079CF86}" type="parTrans" cxnId="{C52F7EF1-8383-4342-97FC-86251AA43E71}">
      <dgm:prSet/>
      <dgm:spPr/>
      <dgm:t>
        <a:bodyPr/>
        <a:lstStyle/>
        <a:p>
          <a:endParaRPr lang="en-GB" sz="3000"/>
        </a:p>
      </dgm:t>
    </dgm:pt>
    <dgm:pt modelId="{6E5D533D-0114-9945-A701-936DDA65AABD}" type="sibTrans" cxnId="{26C02D91-5159-044A-BF91-51C283E9C9B1}">
      <dgm:prSet/>
      <dgm:spPr/>
      <dgm:t>
        <a:bodyPr/>
        <a:lstStyle/>
        <a:p>
          <a:endParaRPr lang="en-GB" sz="3000"/>
        </a:p>
      </dgm:t>
    </dgm:pt>
    <dgm:pt modelId="{8BC9FCB1-4083-2A48-81DB-D08682D6E33B}" type="parTrans" cxnId="{26C02D91-5159-044A-BF91-51C283E9C9B1}">
      <dgm:prSet/>
      <dgm:spPr/>
      <dgm:t>
        <a:bodyPr/>
        <a:lstStyle/>
        <a:p>
          <a:endParaRPr lang="en-GB" sz="3000"/>
        </a:p>
      </dgm:t>
    </dgm:pt>
    <dgm:pt modelId="{58DCF228-064D-F246-99B2-D56ED7725481}" type="sibTrans" cxnId="{48DAB55F-F2CA-6A48-B20E-FD3221F46F97}">
      <dgm:prSet/>
      <dgm:spPr/>
      <dgm:t>
        <a:bodyPr/>
        <a:lstStyle/>
        <a:p>
          <a:endParaRPr lang="en-GB" sz="3000"/>
        </a:p>
      </dgm:t>
    </dgm:pt>
    <dgm:pt modelId="{19CC4C20-7646-7E4F-8242-6D55432B03BD}" type="parTrans" cxnId="{48DAB55F-F2CA-6A48-B20E-FD3221F46F97}">
      <dgm:prSet/>
      <dgm:spPr/>
      <dgm:t>
        <a:bodyPr/>
        <a:lstStyle/>
        <a:p>
          <a:endParaRPr lang="en-GB" sz="3000"/>
        </a:p>
      </dgm:t>
    </dgm:pt>
    <dgm:pt modelId="{EED639B0-AD15-6243-8440-0B4AE0136E32}">
      <dgm:prSet phldrT="[Text]" phldr="1" custT="1"/>
      <dgm:spPr>
        <a:solidFill>
          <a:schemeClr val="accent1">
            <a:lumMod val="20000"/>
            <a:lumOff val="80000"/>
            <a:alpha val="90000"/>
          </a:schemeClr>
        </a:solidFill>
      </dgm:spPr>
      <dgm:t>
        <a:bodyPr/>
        <a:lstStyle/>
        <a:p>
          <a:pPr rtl="0"/>
          <a:endParaRPr lang="en-GB" sz="3000"/>
        </a:p>
      </dgm:t>
    </dgm:pt>
    <dgm:pt modelId="{0647E45D-6996-3C46-A11B-FB75655FC7C5}">
      <dgm:prSet phldrT="[Text]" phldr="1" custT="1"/>
      <dgm:spPr>
        <a:solidFill>
          <a:schemeClr val="accent1">
            <a:lumMod val="20000"/>
            <a:lumOff val="80000"/>
            <a:alpha val="90000"/>
          </a:schemeClr>
        </a:solidFill>
      </dgm:spPr>
      <dgm:t>
        <a:bodyPr/>
        <a:lstStyle/>
        <a:p>
          <a:endParaRPr lang="en-GB" sz="3000"/>
        </a:p>
      </dgm:t>
    </dgm:pt>
    <dgm:pt modelId="{3B607680-A095-5447-8AB1-0DD573618806}">
      <dgm:prSet phldrT="[Text]" phldr="1" custT="1"/>
      <dgm:spPr>
        <a:solidFill>
          <a:schemeClr val="accent1"/>
        </a:solidFill>
      </dgm:spPr>
      <dgm:t>
        <a:bodyPr/>
        <a:lstStyle/>
        <a:p>
          <a:pPr rtl="0"/>
          <a:endParaRPr lang="en-GB" sz="3000"/>
        </a:p>
      </dgm:t>
    </dgm:pt>
    <dgm:pt modelId="{59C28F42-047D-5243-974D-AA00AB13D068}" type="sibTrans" cxnId="{2C6A42F9-F041-7C44-903D-7742FCF9A2B7}">
      <dgm:prSet/>
      <dgm:spPr/>
      <dgm:t>
        <a:bodyPr/>
        <a:lstStyle/>
        <a:p>
          <a:endParaRPr lang="en-GB" sz="3000"/>
        </a:p>
      </dgm:t>
    </dgm:pt>
    <dgm:pt modelId="{D78B12AF-7CD0-C144-A919-D44AE3E51128}" type="parTrans" cxnId="{2C6A42F9-F041-7C44-903D-7742FCF9A2B7}">
      <dgm:prSet/>
      <dgm:spPr/>
      <dgm:t>
        <a:bodyPr/>
        <a:lstStyle/>
        <a:p>
          <a:endParaRPr lang="en-GB" sz="3000"/>
        </a:p>
      </dgm:t>
    </dgm:pt>
    <dgm:pt modelId="{89FFE827-67FE-124F-91A2-F36A4608BDD0}" type="sibTrans" cxnId="{9295C315-4B64-0241-886D-F4713CA2A8FA}">
      <dgm:prSet/>
      <dgm:spPr/>
      <dgm:t>
        <a:bodyPr/>
        <a:lstStyle/>
        <a:p>
          <a:endParaRPr lang="en-GB" sz="3000"/>
        </a:p>
      </dgm:t>
    </dgm:pt>
    <dgm:pt modelId="{84B92B0D-5DDA-CE46-AEB7-03574FA6ADB0}" type="parTrans" cxnId="{9295C315-4B64-0241-886D-F4713CA2A8FA}">
      <dgm:prSet/>
      <dgm:spPr/>
      <dgm:t>
        <a:bodyPr/>
        <a:lstStyle/>
        <a:p>
          <a:endParaRPr lang="en-GB" sz="3000"/>
        </a:p>
      </dgm:t>
    </dgm:pt>
    <dgm:pt modelId="{566A80F3-6699-BB46-B572-08965E262436}" type="sibTrans" cxnId="{179234B3-1509-CA4F-A51F-848D5E80CD2E}">
      <dgm:prSet/>
      <dgm:spPr/>
      <dgm:t>
        <a:bodyPr/>
        <a:lstStyle/>
        <a:p>
          <a:endParaRPr lang="en-GB" sz="3000"/>
        </a:p>
      </dgm:t>
    </dgm:pt>
    <dgm:pt modelId="{9AEE5C1E-1662-EF4A-99DC-2548BDD8CC2D}" type="parTrans" cxnId="{179234B3-1509-CA4F-A51F-848D5E80CD2E}">
      <dgm:prSet/>
      <dgm:spPr/>
      <dgm:t>
        <a:bodyPr/>
        <a:lstStyle/>
        <a:p>
          <a:endParaRPr lang="en-GB" sz="3000"/>
        </a:p>
      </dgm:t>
    </dgm:pt>
    <dgm:pt modelId="{818DC80B-3980-1341-9BAB-04C96D2D4EE0}">
      <dgm:prSet phldrT="[Text]" phldr="1" custT="1"/>
      <dgm:spPr/>
      <dgm:t>
        <a:bodyPr/>
        <a:lstStyle/>
        <a:p>
          <a:endParaRPr lang="en-GB" sz="3000"/>
        </a:p>
      </dgm:t>
    </dgm:pt>
    <dgm:pt modelId="{3E275402-F8A8-AA48-886D-70872A33B3EF}">
      <dgm:prSet phldrT="[Text]" phldr="1" custT="1"/>
      <dgm:spPr/>
      <dgm:t>
        <a:bodyPr/>
        <a:lstStyle/>
        <a:p>
          <a:endParaRPr lang="en-GB" sz="3000"/>
        </a:p>
      </dgm:t>
    </dgm:pt>
    <dgm:pt modelId="{39EABA9D-B210-D047-B682-0820B2B89AFB}">
      <dgm:prSet phldrT="[Text]" phldr="1" custT="1"/>
      <dgm:spPr/>
      <dgm:t>
        <a:bodyPr/>
        <a:lstStyle/>
        <a:p>
          <a:endParaRPr lang="en-GB" sz="3000" dirty="0"/>
        </a:p>
      </dgm:t>
    </dgm:pt>
    <dgm:pt modelId="{2B07DDEA-3F5A-1645-AE94-6F3ACAF57248}" type="sibTrans" cxnId="{50A37D03-B469-654B-907C-0C4A91E8E276}">
      <dgm:prSet/>
      <dgm:spPr/>
      <dgm:t>
        <a:bodyPr/>
        <a:lstStyle/>
        <a:p>
          <a:endParaRPr lang="en-GB" sz="3000"/>
        </a:p>
      </dgm:t>
    </dgm:pt>
    <dgm:pt modelId="{AD75FED8-A110-AB41-B412-3F7B6A3230E3}" type="parTrans" cxnId="{50A37D03-B469-654B-907C-0C4A91E8E276}">
      <dgm:prSet/>
      <dgm:spPr/>
      <dgm:t>
        <a:bodyPr/>
        <a:lstStyle/>
        <a:p>
          <a:endParaRPr lang="en-GB" sz="3000"/>
        </a:p>
      </dgm:t>
    </dgm:pt>
    <dgm:pt modelId="{45F94E22-258A-0640-857A-F15A789CF51A}" type="sibTrans" cxnId="{3BC492C8-A2E9-A343-AFFD-D27092234252}">
      <dgm:prSet/>
      <dgm:spPr/>
      <dgm:t>
        <a:bodyPr/>
        <a:lstStyle/>
        <a:p>
          <a:endParaRPr lang="en-GB" sz="3000"/>
        </a:p>
      </dgm:t>
    </dgm:pt>
    <dgm:pt modelId="{29730820-E600-2B46-86D1-C1317A8A1FD0}" type="parTrans" cxnId="{3BC492C8-A2E9-A343-AFFD-D27092234252}">
      <dgm:prSet/>
      <dgm:spPr/>
      <dgm:t>
        <a:bodyPr/>
        <a:lstStyle/>
        <a:p>
          <a:endParaRPr lang="en-GB" sz="3000"/>
        </a:p>
      </dgm:t>
    </dgm:pt>
    <dgm:pt modelId="{9CCA0C58-E901-2740-AD8C-1782A645850E}" type="sibTrans" cxnId="{C77EC483-0BF3-D24A-9E92-E74C11016B7F}">
      <dgm:prSet/>
      <dgm:spPr/>
      <dgm:t>
        <a:bodyPr/>
        <a:lstStyle/>
        <a:p>
          <a:endParaRPr lang="en-GB" sz="3000"/>
        </a:p>
      </dgm:t>
    </dgm:pt>
    <dgm:pt modelId="{C3DDEBB0-3BB5-6A4A-8F76-65F5269C17A6}" type="parTrans" cxnId="{C77EC483-0BF3-D24A-9E92-E74C11016B7F}">
      <dgm:prSet/>
      <dgm:spPr/>
      <dgm:t>
        <a:bodyPr/>
        <a:lstStyle/>
        <a:p>
          <a:endParaRPr lang="en-GB" sz="3000"/>
        </a:p>
      </dgm:t>
    </dgm:pt>
    <dgm:pt modelId="{05B597BD-2F48-0649-9085-A05E68D8FB94}" type="pres">
      <dgm:prSet presAssocID="{54237E21-5571-AB46-BF55-941B3D6462BD}" presName="Name0" presStyleCnt="0">
        <dgm:presLayoutVars>
          <dgm:dir/>
          <dgm:animLvl val="lvl"/>
          <dgm:resizeHandles val="exact"/>
        </dgm:presLayoutVars>
      </dgm:prSet>
      <dgm:spPr/>
    </dgm:pt>
    <dgm:pt modelId="{10275C16-D8A2-514E-B59F-E8F04C371467}" type="pres">
      <dgm:prSet presAssocID="{39EABA9D-B210-D047-B682-0820B2B89AFB}" presName="composite" presStyleCnt="0"/>
      <dgm:spPr/>
    </dgm:pt>
    <dgm:pt modelId="{0B194EE6-7C1B-2143-A69B-8D3161BDA1EB}" type="pres">
      <dgm:prSet presAssocID="{39EABA9D-B210-D047-B682-0820B2B89AFB}" presName="parTx" presStyleLbl="alignNode1" presStyleIdx="0" presStyleCnt="3">
        <dgm:presLayoutVars>
          <dgm:chMax val="0"/>
          <dgm:chPref val="0"/>
          <dgm:bulletEnabled val="1"/>
        </dgm:presLayoutVars>
      </dgm:prSet>
      <dgm:spPr/>
    </dgm:pt>
    <dgm:pt modelId="{953B3F8F-A82E-B645-8DD0-B44290A1A5AA}" type="pres">
      <dgm:prSet presAssocID="{39EABA9D-B210-D047-B682-0820B2B89AFB}" presName="desTx" presStyleLbl="alignAccFollowNode1" presStyleIdx="0" presStyleCnt="3">
        <dgm:presLayoutVars>
          <dgm:bulletEnabled val="1"/>
        </dgm:presLayoutVars>
      </dgm:prSet>
      <dgm:spPr/>
    </dgm:pt>
    <dgm:pt modelId="{FAFBB708-3EED-764B-8CBC-7FA40CD67D0F}" type="pres">
      <dgm:prSet presAssocID="{2B07DDEA-3F5A-1645-AE94-6F3ACAF57248}" presName="space" presStyleCnt="0"/>
      <dgm:spPr/>
    </dgm:pt>
    <dgm:pt modelId="{0C0B97C6-BD28-2546-8EAA-69645CBFC33F}" type="pres">
      <dgm:prSet presAssocID="{3B607680-A095-5447-8AB1-0DD573618806}" presName="composite" presStyleCnt="0"/>
      <dgm:spPr/>
    </dgm:pt>
    <dgm:pt modelId="{55D098AE-C7F4-C247-8C1F-CF93994D3443}" type="pres">
      <dgm:prSet presAssocID="{3B607680-A095-5447-8AB1-0DD573618806}" presName="parTx" presStyleLbl="alignNode1" presStyleIdx="1" presStyleCnt="3">
        <dgm:presLayoutVars>
          <dgm:chMax val="0"/>
          <dgm:chPref val="0"/>
          <dgm:bulletEnabled val="1"/>
        </dgm:presLayoutVars>
      </dgm:prSet>
      <dgm:spPr/>
    </dgm:pt>
    <dgm:pt modelId="{27A8CC0B-5E20-7148-9B9B-B4941EE3E97E}" type="pres">
      <dgm:prSet presAssocID="{3B607680-A095-5447-8AB1-0DD573618806}" presName="desTx" presStyleLbl="alignAccFollowNode1" presStyleIdx="1" presStyleCnt="3">
        <dgm:presLayoutVars>
          <dgm:bulletEnabled val="1"/>
        </dgm:presLayoutVars>
      </dgm:prSet>
      <dgm:spPr/>
    </dgm:pt>
    <dgm:pt modelId="{2F2F09CF-62B2-3E49-89FA-FC4490D55587}" type="pres">
      <dgm:prSet presAssocID="{59C28F42-047D-5243-974D-AA00AB13D068}" presName="space" presStyleCnt="0"/>
      <dgm:spPr/>
    </dgm:pt>
    <dgm:pt modelId="{596F82E3-BB8A-3648-A747-9D5C95BFBD02}" type="pres">
      <dgm:prSet presAssocID="{117B9EDA-822A-6545-8AFB-84BCAC1C4FAC}" presName="composite" presStyleCnt="0"/>
      <dgm:spPr/>
    </dgm:pt>
    <dgm:pt modelId="{6A79A560-76F4-BB4E-989C-015633398B8F}" type="pres">
      <dgm:prSet presAssocID="{117B9EDA-822A-6545-8AFB-84BCAC1C4FAC}" presName="parTx" presStyleLbl="alignNode1" presStyleIdx="2" presStyleCnt="3">
        <dgm:presLayoutVars>
          <dgm:chMax val="0"/>
          <dgm:chPref val="0"/>
          <dgm:bulletEnabled val="1"/>
        </dgm:presLayoutVars>
      </dgm:prSet>
      <dgm:spPr/>
    </dgm:pt>
    <dgm:pt modelId="{4BA5771C-C3C1-EE43-82B3-6AA7FDB3F714}" type="pres">
      <dgm:prSet presAssocID="{117B9EDA-822A-6545-8AFB-84BCAC1C4FAC}" presName="desTx" presStyleLbl="alignAccFollowNode1" presStyleIdx="2" presStyleCnt="3">
        <dgm:presLayoutVars>
          <dgm:bulletEnabled val="1"/>
        </dgm:presLayoutVars>
      </dgm:prSet>
      <dgm:spPr/>
    </dgm:pt>
  </dgm:ptLst>
  <dgm:cxnLst>
    <dgm:cxn modelId="{50A37D03-B469-654B-907C-0C4A91E8E276}" srcId="{54237E21-5571-AB46-BF55-941B3D6462BD}" destId="{39EABA9D-B210-D047-B682-0820B2B89AFB}" srcOrd="0" destOrd="0" parTransId="{AD75FED8-A110-AB41-B412-3F7B6A3230E3}" sibTransId="{2B07DDEA-3F5A-1645-AE94-6F3ACAF57248}"/>
    <dgm:cxn modelId="{9295C315-4B64-0241-886D-F4713CA2A8FA}" srcId="{3B607680-A095-5447-8AB1-0DD573618806}" destId="{EED639B0-AD15-6243-8440-0B4AE0136E32}" srcOrd="1" destOrd="0" parTransId="{84B92B0D-5DDA-CE46-AEB7-03574FA6ADB0}" sibTransId="{89FFE827-67FE-124F-91A2-F36A4608BDD0}"/>
    <dgm:cxn modelId="{46C3B321-C1D9-4540-9495-87ADC419AD08}" type="presOf" srcId="{EED639B0-AD15-6243-8440-0B4AE0136E32}" destId="{27A8CC0B-5E20-7148-9B9B-B4941EE3E97E}" srcOrd="0" destOrd="1" presId="urn:microsoft.com/office/officeart/2005/8/layout/hList1"/>
    <dgm:cxn modelId="{CB63885F-FAB5-884C-AE4B-EF76C8BC482F}" type="presOf" srcId="{54237E21-5571-AB46-BF55-941B3D6462BD}" destId="{05B597BD-2F48-0649-9085-A05E68D8FB94}" srcOrd="0" destOrd="0" presId="urn:microsoft.com/office/officeart/2005/8/layout/hList1"/>
    <dgm:cxn modelId="{48DAB55F-F2CA-6A48-B20E-FD3221F46F97}" srcId="{117B9EDA-822A-6545-8AFB-84BCAC1C4FAC}" destId="{02DB46BD-F3A6-1946-A99B-D333CA2FCB0D}" srcOrd="0" destOrd="0" parTransId="{19CC4C20-7646-7E4F-8242-6D55432B03BD}" sibTransId="{58DCF228-064D-F246-99B2-D56ED7725481}"/>
    <dgm:cxn modelId="{919E5548-5A31-9445-B95B-D0D94DC462D4}" type="presOf" srcId="{3B607680-A095-5447-8AB1-0DD573618806}" destId="{55D098AE-C7F4-C247-8C1F-CF93994D3443}" srcOrd="0" destOrd="0" presId="urn:microsoft.com/office/officeart/2005/8/layout/hList1"/>
    <dgm:cxn modelId="{37698669-9F64-C04F-BA24-F21154488ABA}" type="presOf" srcId="{818DC80B-3980-1341-9BAB-04C96D2D4EE0}" destId="{953B3F8F-A82E-B645-8DD0-B44290A1A5AA}" srcOrd="0" destOrd="1" presId="urn:microsoft.com/office/officeart/2005/8/layout/hList1"/>
    <dgm:cxn modelId="{C77EC483-0BF3-D24A-9E92-E74C11016B7F}" srcId="{39EABA9D-B210-D047-B682-0820B2B89AFB}" destId="{3E275402-F8A8-AA48-886D-70872A33B3EF}" srcOrd="0" destOrd="0" parTransId="{C3DDEBB0-3BB5-6A4A-8F76-65F5269C17A6}" sibTransId="{9CCA0C58-E901-2740-AD8C-1782A645850E}"/>
    <dgm:cxn modelId="{26C02D91-5159-044A-BF91-51C283E9C9B1}" srcId="{117B9EDA-822A-6545-8AFB-84BCAC1C4FAC}" destId="{06E6745D-3F2F-EB4B-A8E4-E242577DAE18}" srcOrd="1" destOrd="0" parTransId="{8BC9FCB1-4083-2A48-81DB-D08682D6E33B}" sibTransId="{6E5D533D-0114-9945-A701-936DDA65AABD}"/>
    <dgm:cxn modelId="{11093091-AC20-C944-B6B0-C282901CD97D}" type="presOf" srcId="{117B9EDA-822A-6545-8AFB-84BCAC1C4FAC}" destId="{6A79A560-76F4-BB4E-989C-015633398B8F}" srcOrd="0" destOrd="0" presId="urn:microsoft.com/office/officeart/2005/8/layout/hList1"/>
    <dgm:cxn modelId="{CD618BA1-9CFB-6C43-8A5E-B669AB4CFEF7}" type="presOf" srcId="{0647E45D-6996-3C46-A11B-FB75655FC7C5}" destId="{27A8CC0B-5E20-7148-9B9B-B4941EE3E97E}" srcOrd="0" destOrd="0" presId="urn:microsoft.com/office/officeart/2005/8/layout/hList1"/>
    <dgm:cxn modelId="{21622FB3-BD01-244F-B3D6-67FE9A51131B}" type="presOf" srcId="{02DB46BD-F3A6-1946-A99B-D333CA2FCB0D}" destId="{4BA5771C-C3C1-EE43-82B3-6AA7FDB3F714}" srcOrd="0" destOrd="0" presId="urn:microsoft.com/office/officeart/2005/8/layout/hList1"/>
    <dgm:cxn modelId="{179234B3-1509-CA4F-A51F-848D5E80CD2E}" srcId="{3B607680-A095-5447-8AB1-0DD573618806}" destId="{0647E45D-6996-3C46-A11B-FB75655FC7C5}" srcOrd="0" destOrd="0" parTransId="{9AEE5C1E-1662-EF4A-99DC-2548BDD8CC2D}" sibTransId="{566A80F3-6699-BB46-B572-08965E262436}"/>
    <dgm:cxn modelId="{C4BD16BE-1748-404A-86B9-3D7738AF621B}" type="presOf" srcId="{39EABA9D-B210-D047-B682-0820B2B89AFB}" destId="{0B194EE6-7C1B-2143-A69B-8D3161BDA1EB}" srcOrd="0" destOrd="0" presId="urn:microsoft.com/office/officeart/2005/8/layout/hList1"/>
    <dgm:cxn modelId="{3EC276C8-69C8-9742-B518-76404E345D01}" type="presOf" srcId="{3E275402-F8A8-AA48-886D-70872A33B3EF}" destId="{953B3F8F-A82E-B645-8DD0-B44290A1A5AA}" srcOrd="0" destOrd="0" presId="urn:microsoft.com/office/officeart/2005/8/layout/hList1"/>
    <dgm:cxn modelId="{3BC492C8-A2E9-A343-AFFD-D27092234252}" srcId="{39EABA9D-B210-D047-B682-0820B2B89AFB}" destId="{818DC80B-3980-1341-9BAB-04C96D2D4EE0}" srcOrd="1" destOrd="0" parTransId="{29730820-E600-2B46-86D1-C1317A8A1FD0}" sibTransId="{45F94E22-258A-0640-857A-F15A789CF51A}"/>
    <dgm:cxn modelId="{C52F7EF1-8383-4342-97FC-86251AA43E71}" srcId="{54237E21-5571-AB46-BF55-941B3D6462BD}" destId="{117B9EDA-822A-6545-8AFB-84BCAC1C4FAC}" srcOrd="2" destOrd="0" parTransId="{9C7F981E-C379-B646-A3D9-B4C27079CF86}" sibTransId="{CD375A2A-7D7F-4743-9DFD-F5110FF88574}"/>
    <dgm:cxn modelId="{2C6A42F9-F041-7C44-903D-7742FCF9A2B7}" srcId="{54237E21-5571-AB46-BF55-941B3D6462BD}" destId="{3B607680-A095-5447-8AB1-0DD573618806}" srcOrd="1" destOrd="0" parTransId="{D78B12AF-7CD0-C144-A919-D44AE3E51128}" sibTransId="{59C28F42-047D-5243-974D-AA00AB13D068}"/>
    <dgm:cxn modelId="{3045B3F9-4F50-0641-A240-00DDFD1744E4}" type="presOf" srcId="{06E6745D-3F2F-EB4B-A8E4-E242577DAE18}" destId="{4BA5771C-C3C1-EE43-82B3-6AA7FDB3F714}" srcOrd="0" destOrd="1" presId="urn:microsoft.com/office/officeart/2005/8/layout/hList1"/>
    <dgm:cxn modelId="{011DBB28-DB08-0642-B7E3-B67E5BF4467E}" type="presParOf" srcId="{05B597BD-2F48-0649-9085-A05E68D8FB94}" destId="{10275C16-D8A2-514E-B59F-E8F04C371467}" srcOrd="0" destOrd="0" presId="urn:microsoft.com/office/officeart/2005/8/layout/hList1"/>
    <dgm:cxn modelId="{5543DD37-C6DA-6F46-8234-BB58E288C0DB}" type="presParOf" srcId="{10275C16-D8A2-514E-B59F-E8F04C371467}" destId="{0B194EE6-7C1B-2143-A69B-8D3161BDA1EB}" srcOrd="0" destOrd="0" presId="urn:microsoft.com/office/officeart/2005/8/layout/hList1"/>
    <dgm:cxn modelId="{2088C0BD-A577-9D4E-BF17-3451DF47EA2E}" type="presParOf" srcId="{10275C16-D8A2-514E-B59F-E8F04C371467}" destId="{953B3F8F-A82E-B645-8DD0-B44290A1A5AA}" srcOrd="1" destOrd="0" presId="urn:microsoft.com/office/officeart/2005/8/layout/hList1"/>
    <dgm:cxn modelId="{DAFBEEF9-AC24-A244-AF46-993A05F60673}" type="presParOf" srcId="{05B597BD-2F48-0649-9085-A05E68D8FB94}" destId="{FAFBB708-3EED-764B-8CBC-7FA40CD67D0F}" srcOrd="1" destOrd="0" presId="urn:microsoft.com/office/officeart/2005/8/layout/hList1"/>
    <dgm:cxn modelId="{D57D838E-37F3-5A48-B99D-9105D7F96C6C}" type="presParOf" srcId="{05B597BD-2F48-0649-9085-A05E68D8FB94}" destId="{0C0B97C6-BD28-2546-8EAA-69645CBFC33F}" srcOrd="2" destOrd="0" presId="urn:microsoft.com/office/officeart/2005/8/layout/hList1"/>
    <dgm:cxn modelId="{95C30E81-8611-EA48-A78C-9EC88D0C269C}" type="presParOf" srcId="{0C0B97C6-BD28-2546-8EAA-69645CBFC33F}" destId="{55D098AE-C7F4-C247-8C1F-CF93994D3443}" srcOrd="0" destOrd="0" presId="urn:microsoft.com/office/officeart/2005/8/layout/hList1"/>
    <dgm:cxn modelId="{8E6FDC2E-F56B-5547-9F42-5D01AF9EF09D}" type="presParOf" srcId="{0C0B97C6-BD28-2546-8EAA-69645CBFC33F}" destId="{27A8CC0B-5E20-7148-9B9B-B4941EE3E97E}" srcOrd="1" destOrd="0" presId="urn:microsoft.com/office/officeart/2005/8/layout/hList1"/>
    <dgm:cxn modelId="{9EEDE59E-6FF5-E147-BB78-B065FD57728A}" type="presParOf" srcId="{05B597BD-2F48-0649-9085-A05E68D8FB94}" destId="{2F2F09CF-62B2-3E49-89FA-FC4490D55587}" srcOrd="3" destOrd="0" presId="urn:microsoft.com/office/officeart/2005/8/layout/hList1"/>
    <dgm:cxn modelId="{174FE052-A21B-B440-816C-C504E3473D1D}" type="presParOf" srcId="{05B597BD-2F48-0649-9085-A05E68D8FB94}" destId="{596F82E3-BB8A-3648-A747-9D5C95BFBD02}" srcOrd="4" destOrd="0" presId="urn:microsoft.com/office/officeart/2005/8/layout/hList1"/>
    <dgm:cxn modelId="{1E0A9DEA-BC01-E842-8764-8A06BBFD6796}" type="presParOf" srcId="{596F82E3-BB8A-3648-A747-9D5C95BFBD02}" destId="{6A79A560-76F4-BB4E-989C-015633398B8F}" srcOrd="0" destOrd="0" presId="urn:microsoft.com/office/officeart/2005/8/layout/hList1"/>
    <dgm:cxn modelId="{4734F5D3-DB5C-8944-A9AF-C162DCBD5C9C}" type="presParOf" srcId="{596F82E3-BB8A-3648-A747-9D5C95BFBD02}" destId="{4BA5771C-C3C1-EE43-82B3-6AA7FDB3F71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9733ED4-CC75-EB4D-8699-89C8A85B097E}" type="doc">
      <dgm:prSet loTypeId="urn:microsoft.com/office/officeart/2005/8/layout/vList5" loCatId="process" qsTypeId="urn:microsoft.com/office/officeart/2005/8/quickstyle/simple1" qsCatId="simple" csTypeId="urn:microsoft.com/office/officeart/2005/8/colors/accent1_2" csCatId="accent1" phldr="1"/>
      <dgm:spPr/>
      <dgm:t>
        <a:bodyPr/>
        <a:lstStyle/>
        <a:p>
          <a:endParaRPr lang="en-GB"/>
        </a:p>
      </dgm:t>
    </dgm:pt>
    <dgm:pt modelId="{74DCB5CE-5C5E-BA43-8CC6-4D60D9D2E89E}">
      <dgm:prSet phldrT="[Text]" custT="1"/>
      <dgm:spPr>
        <a:solidFill>
          <a:schemeClr val="accent1"/>
        </a:solidFill>
      </dgm:spPr>
      <dgm:t>
        <a:bodyPr/>
        <a:lstStyle/>
        <a:p>
          <a:pPr algn="r"/>
          <a:r>
            <a:rPr lang="en-GB" sz="2400" b="0" i="0" u="none"/>
            <a:t>Text</a:t>
          </a:r>
          <a:endParaRPr lang="en-GB" sz="2400"/>
        </a:p>
      </dgm:t>
    </dgm:pt>
    <dgm:pt modelId="{908C2B39-0565-6548-BCDA-77466C718E9B}" type="parTrans" cxnId="{9C6E7990-FADC-CC4A-B5B6-E577A73DC428}">
      <dgm:prSet/>
      <dgm:spPr/>
      <dgm:t>
        <a:bodyPr/>
        <a:lstStyle/>
        <a:p>
          <a:endParaRPr lang="en-GB"/>
        </a:p>
      </dgm:t>
    </dgm:pt>
    <dgm:pt modelId="{E8C74C21-884C-774E-B636-0FFB38AC0E8C}" type="sibTrans" cxnId="{9C6E7990-FADC-CC4A-B5B6-E577A73DC428}">
      <dgm:prSet/>
      <dgm:spPr/>
      <dgm:t>
        <a:bodyPr/>
        <a:lstStyle/>
        <a:p>
          <a:endParaRPr lang="en-GB"/>
        </a:p>
      </dgm:t>
    </dgm:pt>
    <dgm:pt modelId="{78C96F35-8B24-FB4E-9E87-4943950E2199}">
      <dgm:prSet phldrT="[Text]" phldr="1"/>
      <dgm:spPr>
        <a:solidFill>
          <a:schemeClr val="accent6">
            <a:lumMod val="40000"/>
            <a:lumOff val="60000"/>
            <a:alpha val="90000"/>
          </a:schemeClr>
        </a:solidFill>
        <a:ln>
          <a:noFill/>
        </a:ln>
      </dgm:spPr>
      <dgm:t>
        <a:bodyPr/>
        <a:lstStyle/>
        <a:p>
          <a:pPr rtl="0"/>
          <a:endParaRPr lang="en-GB"/>
        </a:p>
      </dgm:t>
    </dgm:pt>
    <dgm:pt modelId="{FAB84326-2C81-C641-BBE8-81C966430E7F}" type="parTrans" cxnId="{3C081908-2BA3-BB4D-BB73-0B225E7B2673}">
      <dgm:prSet/>
      <dgm:spPr/>
      <dgm:t>
        <a:bodyPr/>
        <a:lstStyle/>
        <a:p>
          <a:endParaRPr lang="en-GB"/>
        </a:p>
      </dgm:t>
    </dgm:pt>
    <dgm:pt modelId="{6FC0B4B5-9808-0E45-8880-71D6451902FB}" type="sibTrans" cxnId="{3C081908-2BA3-BB4D-BB73-0B225E7B2673}">
      <dgm:prSet/>
      <dgm:spPr/>
      <dgm:t>
        <a:bodyPr/>
        <a:lstStyle/>
        <a:p>
          <a:endParaRPr lang="en-GB"/>
        </a:p>
      </dgm:t>
    </dgm:pt>
    <dgm:pt modelId="{463A03BB-82E3-D746-8970-60BBFE608F12}">
      <dgm:prSet phldrT="[Text]" phldr="1"/>
      <dgm:spPr>
        <a:solidFill>
          <a:schemeClr val="accent6">
            <a:lumMod val="40000"/>
            <a:lumOff val="60000"/>
            <a:alpha val="90000"/>
          </a:schemeClr>
        </a:solidFill>
        <a:ln>
          <a:noFill/>
        </a:ln>
      </dgm:spPr>
      <dgm:t>
        <a:bodyPr/>
        <a:lstStyle/>
        <a:p>
          <a:pPr rtl="0"/>
          <a:endParaRPr lang="en-GB"/>
        </a:p>
      </dgm:t>
    </dgm:pt>
    <dgm:pt modelId="{0A3C7E5B-1E13-BE4E-A23D-1474C95C348D}" type="parTrans" cxnId="{BF6EC5DE-3002-DF47-9126-425171479C83}">
      <dgm:prSet/>
      <dgm:spPr/>
      <dgm:t>
        <a:bodyPr/>
        <a:lstStyle/>
        <a:p>
          <a:endParaRPr lang="en-GB"/>
        </a:p>
      </dgm:t>
    </dgm:pt>
    <dgm:pt modelId="{199F9144-7C49-6B48-BCF5-8B817A5AC920}" type="sibTrans" cxnId="{BF6EC5DE-3002-DF47-9126-425171479C83}">
      <dgm:prSet/>
      <dgm:spPr/>
      <dgm:t>
        <a:bodyPr/>
        <a:lstStyle/>
        <a:p>
          <a:endParaRPr lang="en-GB"/>
        </a:p>
      </dgm:t>
    </dgm:pt>
    <dgm:pt modelId="{831F19C0-6E8B-4342-850F-EF3917B765D5}">
      <dgm:prSet phldrT="[Text]" custT="1"/>
      <dgm:spPr>
        <a:solidFill>
          <a:schemeClr val="accent1"/>
        </a:solidFill>
      </dgm:spPr>
      <dgm:t>
        <a:bodyPr/>
        <a:lstStyle/>
        <a:p>
          <a:pPr algn="r"/>
          <a:r>
            <a:rPr lang="en-GB" sz="2400" b="0" i="0" u="none"/>
            <a:t>Text</a:t>
          </a:r>
          <a:endParaRPr lang="en-GB" sz="2400"/>
        </a:p>
      </dgm:t>
    </dgm:pt>
    <dgm:pt modelId="{C5F7F59F-06C7-A743-A556-A37AE7C4CB03}" type="parTrans" cxnId="{A9DA98BE-10DB-B744-91FC-5D682513ADFB}">
      <dgm:prSet/>
      <dgm:spPr/>
      <dgm:t>
        <a:bodyPr/>
        <a:lstStyle/>
        <a:p>
          <a:endParaRPr lang="en-GB"/>
        </a:p>
      </dgm:t>
    </dgm:pt>
    <dgm:pt modelId="{6AE48DA8-D0FB-D543-8734-F91E1DB4858F}" type="sibTrans" cxnId="{A9DA98BE-10DB-B744-91FC-5D682513ADFB}">
      <dgm:prSet/>
      <dgm:spPr/>
      <dgm:t>
        <a:bodyPr/>
        <a:lstStyle/>
        <a:p>
          <a:endParaRPr lang="en-GB"/>
        </a:p>
      </dgm:t>
    </dgm:pt>
    <dgm:pt modelId="{E552D5A9-4B47-9E40-B6AC-7C261A42EF5D}">
      <dgm:prSet phldrT="[Text]" phldr="1"/>
      <dgm:spPr>
        <a:solidFill>
          <a:schemeClr val="accent6">
            <a:lumMod val="40000"/>
            <a:lumOff val="60000"/>
            <a:alpha val="90000"/>
          </a:schemeClr>
        </a:solidFill>
        <a:ln>
          <a:noFill/>
        </a:ln>
      </dgm:spPr>
      <dgm:t>
        <a:bodyPr/>
        <a:lstStyle/>
        <a:p>
          <a:endParaRPr lang="en-GB"/>
        </a:p>
      </dgm:t>
    </dgm:pt>
    <dgm:pt modelId="{9F210F80-07A3-974B-9A03-F7035BD4E27F}" type="parTrans" cxnId="{D4D22006-A6C1-FE45-98AE-D065AE7528A7}">
      <dgm:prSet/>
      <dgm:spPr/>
      <dgm:t>
        <a:bodyPr/>
        <a:lstStyle/>
        <a:p>
          <a:endParaRPr lang="en-GB"/>
        </a:p>
      </dgm:t>
    </dgm:pt>
    <dgm:pt modelId="{6D49868E-2C51-FD41-83D7-2F218B8DD9BF}" type="sibTrans" cxnId="{D4D22006-A6C1-FE45-98AE-D065AE7528A7}">
      <dgm:prSet/>
      <dgm:spPr/>
      <dgm:t>
        <a:bodyPr/>
        <a:lstStyle/>
        <a:p>
          <a:endParaRPr lang="en-GB"/>
        </a:p>
      </dgm:t>
    </dgm:pt>
    <dgm:pt modelId="{AD1CD6D7-3776-044A-8EEB-19280F5D76E1}">
      <dgm:prSet phldrT="[Text]" phldr="1"/>
      <dgm:spPr>
        <a:solidFill>
          <a:schemeClr val="accent6">
            <a:lumMod val="40000"/>
            <a:lumOff val="60000"/>
            <a:alpha val="90000"/>
          </a:schemeClr>
        </a:solidFill>
        <a:ln>
          <a:noFill/>
        </a:ln>
      </dgm:spPr>
      <dgm:t>
        <a:bodyPr/>
        <a:lstStyle/>
        <a:p>
          <a:pPr rtl="0"/>
          <a:endParaRPr lang="en-GB"/>
        </a:p>
      </dgm:t>
    </dgm:pt>
    <dgm:pt modelId="{7768556B-1486-E84E-88B7-782E6DD82729}" type="parTrans" cxnId="{38DDC092-5869-EF4B-857C-5B8641FE3248}">
      <dgm:prSet/>
      <dgm:spPr/>
      <dgm:t>
        <a:bodyPr/>
        <a:lstStyle/>
        <a:p>
          <a:endParaRPr lang="en-GB"/>
        </a:p>
      </dgm:t>
    </dgm:pt>
    <dgm:pt modelId="{0D45684D-F1C4-CD4A-9168-B69C1C8BD859}" type="sibTrans" cxnId="{38DDC092-5869-EF4B-857C-5B8641FE3248}">
      <dgm:prSet/>
      <dgm:spPr/>
      <dgm:t>
        <a:bodyPr/>
        <a:lstStyle/>
        <a:p>
          <a:endParaRPr lang="en-GB"/>
        </a:p>
      </dgm:t>
    </dgm:pt>
    <dgm:pt modelId="{01BBF50F-0229-C547-AA44-84D19A668C82}">
      <dgm:prSet phldrT="[Text]" custT="1"/>
      <dgm:spPr>
        <a:solidFill>
          <a:schemeClr val="accent1"/>
        </a:solidFill>
      </dgm:spPr>
      <dgm:t>
        <a:bodyPr/>
        <a:lstStyle/>
        <a:p>
          <a:pPr algn="r"/>
          <a:r>
            <a:rPr lang="en-GB" sz="2400" b="0" i="0" u="none"/>
            <a:t>Text</a:t>
          </a:r>
          <a:endParaRPr lang="en-GB" sz="2400"/>
        </a:p>
      </dgm:t>
    </dgm:pt>
    <dgm:pt modelId="{ED1A7F20-967A-6640-9657-501A225631DB}" type="parTrans" cxnId="{0F08948C-92E7-B344-8CF0-75F4C757B0BB}">
      <dgm:prSet/>
      <dgm:spPr/>
      <dgm:t>
        <a:bodyPr/>
        <a:lstStyle/>
        <a:p>
          <a:endParaRPr lang="en-GB"/>
        </a:p>
      </dgm:t>
    </dgm:pt>
    <dgm:pt modelId="{DFA1FF33-0D5B-994E-B644-6A9901509E2F}" type="sibTrans" cxnId="{0F08948C-92E7-B344-8CF0-75F4C757B0BB}">
      <dgm:prSet/>
      <dgm:spPr/>
      <dgm:t>
        <a:bodyPr/>
        <a:lstStyle/>
        <a:p>
          <a:endParaRPr lang="en-GB"/>
        </a:p>
      </dgm:t>
    </dgm:pt>
    <dgm:pt modelId="{0ADD80FB-73E0-B64B-B0B4-151F046FBD46}">
      <dgm:prSet phldrT="[Text]" phldr="1"/>
      <dgm:spPr>
        <a:solidFill>
          <a:schemeClr val="accent6">
            <a:lumMod val="40000"/>
            <a:lumOff val="60000"/>
            <a:alpha val="90000"/>
          </a:schemeClr>
        </a:solidFill>
        <a:ln>
          <a:noFill/>
        </a:ln>
      </dgm:spPr>
      <dgm:t>
        <a:bodyPr/>
        <a:lstStyle/>
        <a:p>
          <a:endParaRPr lang="en-GB"/>
        </a:p>
      </dgm:t>
    </dgm:pt>
    <dgm:pt modelId="{A924F538-EBB4-404F-A84A-219CDD7BE90D}" type="parTrans" cxnId="{44CE9C95-47B0-1C49-9E37-D5C6CF6D04B1}">
      <dgm:prSet/>
      <dgm:spPr/>
      <dgm:t>
        <a:bodyPr/>
        <a:lstStyle/>
        <a:p>
          <a:endParaRPr lang="en-GB"/>
        </a:p>
      </dgm:t>
    </dgm:pt>
    <dgm:pt modelId="{9A7543E1-CC3B-2049-8CC5-BAD86EABA2BA}" type="sibTrans" cxnId="{44CE9C95-47B0-1C49-9E37-D5C6CF6D04B1}">
      <dgm:prSet/>
      <dgm:spPr/>
      <dgm:t>
        <a:bodyPr/>
        <a:lstStyle/>
        <a:p>
          <a:endParaRPr lang="en-GB"/>
        </a:p>
      </dgm:t>
    </dgm:pt>
    <dgm:pt modelId="{5F27B9AE-A962-AC4C-8493-334F5EF42757}">
      <dgm:prSet phldrT="[Text]" phldr="1"/>
      <dgm:spPr>
        <a:solidFill>
          <a:schemeClr val="accent6">
            <a:lumMod val="40000"/>
            <a:lumOff val="60000"/>
            <a:alpha val="90000"/>
          </a:schemeClr>
        </a:solidFill>
        <a:ln>
          <a:noFill/>
        </a:ln>
      </dgm:spPr>
      <dgm:t>
        <a:bodyPr/>
        <a:lstStyle/>
        <a:p>
          <a:pPr rtl="0"/>
          <a:endParaRPr lang="en-GB"/>
        </a:p>
      </dgm:t>
    </dgm:pt>
    <dgm:pt modelId="{8B1EF6DA-E95B-AC4A-8BCE-BE64357ECCA2}" type="parTrans" cxnId="{01D3D2AB-327A-2B46-84DD-EBEE3D14DB86}">
      <dgm:prSet/>
      <dgm:spPr/>
      <dgm:t>
        <a:bodyPr/>
        <a:lstStyle/>
        <a:p>
          <a:endParaRPr lang="en-GB"/>
        </a:p>
      </dgm:t>
    </dgm:pt>
    <dgm:pt modelId="{38F40FCE-9066-AA4A-BB65-FA6D9D54CF92}" type="sibTrans" cxnId="{01D3D2AB-327A-2B46-84DD-EBEE3D14DB86}">
      <dgm:prSet/>
      <dgm:spPr/>
      <dgm:t>
        <a:bodyPr/>
        <a:lstStyle/>
        <a:p>
          <a:endParaRPr lang="en-GB"/>
        </a:p>
      </dgm:t>
    </dgm:pt>
    <dgm:pt modelId="{BB9C6FC4-2940-2844-BBA4-EF4D412D3451}" type="pres">
      <dgm:prSet presAssocID="{C9733ED4-CC75-EB4D-8699-89C8A85B097E}" presName="Name0" presStyleCnt="0">
        <dgm:presLayoutVars>
          <dgm:dir/>
          <dgm:animLvl val="lvl"/>
          <dgm:resizeHandles val="exact"/>
        </dgm:presLayoutVars>
      </dgm:prSet>
      <dgm:spPr/>
    </dgm:pt>
    <dgm:pt modelId="{6313688E-3D20-C04D-9C43-C9AAB412CC62}" type="pres">
      <dgm:prSet presAssocID="{74DCB5CE-5C5E-BA43-8CC6-4D60D9D2E89E}" presName="linNode" presStyleCnt="0"/>
      <dgm:spPr/>
    </dgm:pt>
    <dgm:pt modelId="{779B63D1-C43C-8B4D-A677-E5DBEB28BBCE}" type="pres">
      <dgm:prSet presAssocID="{74DCB5CE-5C5E-BA43-8CC6-4D60D9D2E89E}" presName="parentText" presStyleLbl="node1" presStyleIdx="0" presStyleCnt="3" custScaleX="70424" custLinFactNeighborX="-11511" custLinFactNeighborY="-1830">
        <dgm:presLayoutVars>
          <dgm:chMax val="1"/>
          <dgm:bulletEnabled val="1"/>
        </dgm:presLayoutVars>
      </dgm:prSet>
      <dgm:spPr/>
    </dgm:pt>
    <dgm:pt modelId="{0792F2C5-4BF1-5244-822A-22E794BD2AB3}" type="pres">
      <dgm:prSet presAssocID="{74DCB5CE-5C5E-BA43-8CC6-4D60D9D2E89E}" presName="descendantText" presStyleLbl="alignAccFollowNode1" presStyleIdx="0" presStyleCnt="3" custScaleX="121170">
        <dgm:presLayoutVars>
          <dgm:bulletEnabled val="1"/>
        </dgm:presLayoutVars>
      </dgm:prSet>
      <dgm:spPr/>
    </dgm:pt>
    <dgm:pt modelId="{3E1625D7-8098-9743-A850-91D20329D478}" type="pres">
      <dgm:prSet presAssocID="{E8C74C21-884C-774E-B636-0FFB38AC0E8C}" presName="sp" presStyleCnt="0"/>
      <dgm:spPr/>
    </dgm:pt>
    <dgm:pt modelId="{7DE0A8BD-3B5D-B249-9D50-49D994FB1F6C}" type="pres">
      <dgm:prSet presAssocID="{831F19C0-6E8B-4342-850F-EF3917B765D5}" presName="linNode" presStyleCnt="0"/>
      <dgm:spPr/>
    </dgm:pt>
    <dgm:pt modelId="{05BBD127-805A-B446-A2E3-B46956F54BB4}" type="pres">
      <dgm:prSet presAssocID="{831F19C0-6E8B-4342-850F-EF3917B765D5}" presName="parentText" presStyleLbl="node1" presStyleIdx="1" presStyleCnt="3" custScaleX="70424" custLinFactNeighborX="-11511" custLinFactNeighborY="-1830">
        <dgm:presLayoutVars>
          <dgm:chMax val="1"/>
          <dgm:bulletEnabled val="1"/>
        </dgm:presLayoutVars>
      </dgm:prSet>
      <dgm:spPr/>
    </dgm:pt>
    <dgm:pt modelId="{78F4AAD8-D9BC-3345-B654-23DAEC122792}" type="pres">
      <dgm:prSet presAssocID="{831F19C0-6E8B-4342-850F-EF3917B765D5}" presName="descendantText" presStyleLbl="alignAccFollowNode1" presStyleIdx="1" presStyleCnt="3" custScaleX="121170">
        <dgm:presLayoutVars>
          <dgm:bulletEnabled val="1"/>
        </dgm:presLayoutVars>
      </dgm:prSet>
      <dgm:spPr/>
    </dgm:pt>
    <dgm:pt modelId="{6272851C-A98A-1340-8808-85C6F867C29D}" type="pres">
      <dgm:prSet presAssocID="{6AE48DA8-D0FB-D543-8734-F91E1DB4858F}" presName="sp" presStyleCnt="0"/>
      <dgm:spPr/>
    </dgm:pt>
    <dgm:pt modelId="{CA3D2601-FD1B-1C47-858C-9F9E51D48880}" type="pres">
      <dgm:prSet presAssocID="{01BBF50F-0229-C547-AA44-84D19A668C82}" presName="linNode" presStyleCnt="0"/>
      <dgm:spPr/>
    </dgm:pt>
    <dgm:pt modelId="{D2524AD4-E276-0342-A4AA-53F07B03090D}" type="pres">
      <dgm:prSet presAssocID="{01BBF50F-0229-C547-AA44-84D19A668C82}" presName="parentText" presStyleLbl="node1" presStyleIdx="2" presStyleCnt="3" custScaleX="70424" custLinFactNeighborX="-11511" custLinFactNeighborY="-1830">
        <dgm:presLayoutVars>
          <dgm:chMax val="1"/>
          <dgm:bulletEnabled val="1"/>
        </dgm:presLayoutVars>
      </dgm:prSet>
      <dgm:spPr/>
    </dgm:pt>
    <dgm:pt modelId="{3F6F680F-E328-FE4F-8B97-966C1ADFBE47}" type="pres">
      <dgm:prSet presAssocID="{01BBF50F-0229-C547-AA44-84D19A668C82}" presName="descendantText" presStyleLbl="alignAccFollowNode1" presStyleIdx="2" presStyleCnt="3" custScaleX="121170">
        <dgm:presLayoutVars>
          <dgm:bulletEnabled val="1"/>
        </dgm:presLayoutVars>
      </dgm:prSet>
      <dgm:spPr/>
    </dgm:pt>
  </dgm:ptLst>
  <dgm:cxnLst>
    <dgm:cxn modelId="{D4D22006-A6C1-FE45-98AE-D065AE7528A7}" srcId="{831F19C0-6E8B-4342-850F-EF3917B765D5}" destId="{E552D5A9-4B47-9E40-B6AC-7C261A42EF5D}" srcOrd="0" destOrd="0" parTransId="{9F210F80-07A3-974B-9A03-F7035BD4E27F}" sibTransId="{6D49868E-2C51-FD41-83D7-2F218B8DD9BF}"/>
    <dgm:cxn modelId="{102DA007-645D-584B-A6E9-05D3033D7AAE}" type="presOf" srcId="{C9733ED4-CC75-EB4D-8699-89C8A85B097E}" destId="{BB9C6FC4-2940-2844-BBA4-EF4D412D3451}" srcOrd="0" destOrd="0" presId="urn:microsoft.com/office/officeart/2005/8/layout/vList5"/>
    <dgm:cxn modelId="{3C081908-2BA3-BB4D-BB73-0B225E7B2673}" srcId="{74DCB5CE-5C5E-BA43-8CC6-4D60D9D2E89E}" destId="{78C96F35-8B24-FB4E-9E87-4943950E2199}" srcOrd="0" destOrd="0" parTransId="{FAB84326-2C81-C641-BBE8-81C966430E7F}" sibTransId="{6FC0B4B5-9808-0E45-8880-71D6451902FB}"/>
    <dgm:cxn modelId="{0A7F163A-F3D2-6F4C-905E-5F4C389302EF}" type="presOf" srcId="{831F19C0-6E8B-4342-850F-EF3917B765D5}" destId="{05BBD127-805A-B446-A2E3-B46956F54BB4}" srcOrd="0" destOrd="0" presId="urn:microsoft.com/office/officeart/2005/8/layout/vList5"/>
    <dgm:cxn modelId="{A7F8BE66-109F-B44F-9891-843E446E0B9C}" type="presOf" srcId="{78C96F35-8B24-FB4E-9E87-4943950E2199}" destId="{0792F2C5-4BF1-5244-822A-22E794BD2AB3}" srcOrd="0" destOrd="0" presId="urn:microsoft.com/office/officeart/2005/8/layout/vList5"/>
    <dgm:cxn modelId="{E0788C6C-C9C5-E14A-AEF7-8DB7A218A58E}" type="presOf" srcId="{74DCB5CE-5C5E-BA43-8CC6-4D60D9D2E89E}" destId="{779B63D1-C43C-8B4D-A677-E5DBEB28BBCE}" srcOrd="0" destOrd="0" presId="urn:microsoft.com/office/officeart/2005/8/layout/vList5"/>
    <dgm:cxn modelId="{B198A28A-923F-8849-B8C2-D8F035B5812F}" type="presOf" srcId="{AD1CD6D7-3776-044A-8EEB-19280F5D76E1}" destId="{78F4AAD8-D9BC-3345-B654-23DAEC122792}" srcOrd="0" destOrd="1" presId="urn:microsoft.com/office/officeart/2005/8/layout/vList5"/>
    <dgm:cxn modelId="{0F08948C-92E7-B344-8CF0-75F4C757B0BB}" srcId="{C9733ED4-CC75-EB4D-8699-89C8A85B097E}" destId="{01BBF50F-0229-C547-AA44-84D19A668C82}" srcOrd="2" destOrd="0" parTransId="{ED1A7F20-967A-6640-9657-501A225631DB}" sibTransId="{DFA1FF33-0D5B-994E-B644-6A9901509E2F}"/>
    <dgm:cxn modelId="{9C6E7990-FADC-CC4A-B5B6-E577A73DC428}" srcId="{C9733ED4-CC75-EB4D-8699-89C8A85B097E}" destId="{74DCB5CE-5C5E-BA43-8CC6-4D60D9D2E89E}" srcOrd="0" destOrd="0" parTransId="{908C2B39-0565-6548-BCDA-77466C718E9B}" sibTransId="{E8C74C21-884C-774E-B636-0FFB38AC0E8C}"/>
    <dgm:cxn modelId="{38DDC092-5869-EF4B-857C-5B8641FE3248}" srcId="{831F19C0-6E8B-4342-850F-EF3917B765D5}" destId="{AD1CD6D7-3776-044A-8EEB-19280F5D76E1}" srcOrd="1" destOrd="0" parTransId="{7768556B-1486-E84E-88B7-782E6DD82729}" sibTransId="{0D45684D-F1C4-CD4A-9168-B69C1C8BD859}"/>
    <dgm:cxn modelId="{44CE9C95-47B0-1C49-9E37-D5C6CF6D04B1}" srcId="{01BBF50F-0229-C547-AA44-84D19A668C82}" destId="{0ADD80FB-73E0-B64B-B0B4-151F046FBD46}" srcOrd="0" destOrd="0" parTransId="{A924F538-EBB4-404F-A84A-219CDD7BE90D}" sibTransId="{9A7543E1-CC3B-2049-8CC5-BAD86EABA2BA}"/>
    <dgm:cxn modelId="{282B4899-1882-C445-A423-86EE0CD8BCFF}" type="presOf" srcId="{01BBF50F-0229-C547-AA44-84D19A668C82}" destId="{D2524AD4-E276-0342-A4AA-53F07B03090D}" srcOrd="0" destOrd="0" presId="urn:microsoft.com/office/officeart/2005/8/layout/vList5"/>
    <dgm:cxn modelId="{7CABBC9C-48A2-B741-8475-A1A11D1D5634}" type="presOf" srcId="{E552D5A9-4B47-9E40-B6AC-7C261A42EF5D}" destId="{78F4AAD8-D9BC-3345-B654-23DAEC122792}" srcOrd="0" destOrd="0" presId="urn:microsoft.com/office/officeart/2005/8/layout/vList5"/>
    <dgm:cxn modelId="{01D3D2AB-327A-2B46-84DD-EBEE3D14DB86}" srcId="{01BBF50F-0229-C547-AA44-84D19A668C82}" destId="{5F27B9AE-A962-AC4C-8493-334F5EF42757}" srcOrd="1" destOrd="0" parTransId="{8B1EF6DA-E95B-AC4A-8BCE-BE64357ECCA2}" sibTransId="{38F40FCE-9066-AA4A-BB65-FA6D9D54CF92}"/>
    <dgm:cxn modelId="{A9DA98BE-10DB-B744-91FC-5D682513ADFB}" srcId="{C9733ED4-CC75-EB4D-8699-89C8A85B097E}" destId="{831F19C0-6E8B-4342-850F-EF3917B765D5}" srcOrd="1" destOrd="0" parTransId="{C5F7F59F-06C7-A743-A556-A37AE7C4CB03}" sibTransId="{6AE48DA8-D0FB-D543-8734-F91E1DB4858F}"/>
    <dgm:cxn modelId="{BF6EC5DE-3002-DF47-9126-425171479C83}" srcId="{74DCB5CE-5C5E-BA43-8CC6-4D60D9D2E89E}" destId="{463A03BB-82E3-D746-8970-60BBFE608F12}" srcOrd="1" destOrd="0" parTransId="{0A3C7E5B-1E13-BE4E-A23D-1474C95C348D}" sibTransId="{199F9144-7C49-6B48-BCF5-8B817A5AC920}"/>
    <dgm:cxn modelId="{F66D67E2-3177-0F46-A2FC-9AE4BBB59FB3}" type="presOf" srcId="{5F27B9AE-A962-AC4C-8493-334F5EF42757}" destId="{3F6F680F-E328-FE4F-8B97-966C1ADFBE47}" srcOrd="0" destOrd="1" presId="urn:microsoft.com/office/officeart/2005/8/layout/vList5"/>
    <dgm:cxn modelId="{054028E3-41BC-6643-ABB0-C7352D2F91C0}" type="presOf" srcId="{463A03BB-82E3-D746-8970-60BBFE608F12}" destId="{0792F2C5-4BF1-5244-822A-22E794BD2AB3}" srcOrd="0" destOrd="1" presId="urn:microsoft.com/office/officeart/2005/8/layout/vList5"/>
    <dgm:cxn modelId="{A231ACE3-1EC0-9B40-ADDC-00500A6B03EB}" type="presOf" srcId="{0ADD80FB-73E0-B64B-B0B4-151F046FBD46}" destId="{3F6F680F-E328-FE4F-8B97-966C1ADFBE47}" srcOrd="0" destOrd="0" presId="urn:microsoft.com/office/officeart/2005/8/layout/vList5"/>
    <dgm:cxn modelId="{F02DDABE-9BA5-3B43-A9F6-AE066A1FCB7C}" type="presParOf" srcId="{BB9C6FC4-2940-2844-BBA4-EF4D412D3451}" destId="{6313688E-3D20-C04D-9C43-C9AAB412CC62}" srcOrd="0" destOrd="0" presId="urn:microsoft.com/office/officeart/2005/8/layout/vList5"/>
    <dgm:cxn modelId="{8BBDBD5E-F420-F04D-BC99-5A4A222016EC}" type="presParOf" srcId="{6313688E-3D20-C04D-9C43-C9AAB412CC62}" destId="{779B63D1-C43C-8B4D-A677-E5DBEB28BBCE}" srcOrd="0" destOrd="0" presId="urn:microsoft.com/office/officeart/2005/8/layout/vList5"/>
    <dgm:cxn modelId="{61F8E5D9-CF6D-0C4E-8165-8CA43C562738}" type="presParOf" srcId="{6313688E-3D20-C04D-9C43-C9AAB412CC62}" destId="{0792F2C5-4BF1-5244-822A-22E794BD2AB3}" srcOrd="1" destOrd="0" presId="urn:microsoft.com/office/officeart/2005/8/layout/vList5"/>
    <dgm:cxn modelId="{2D2C7A5A-5223-FE4B-BE94-C77C9759CC14}" type="presParOf" srcId="{BB9C6FC4-2940-2844-BBA4-EF4D412D3451}" destId="{3E1625D7-8098-9743-A850-91D20329D478}" srcOrd="1" destOrd="0" presId="urn:microsoft.com/office/officeart/2005/8/layout/vList5"/>
    <dgm:cxn modelId="{5C9748E0-5C71-8E4A-A0C4-CCF85C8CF37B}" type="presParOf" srcId="{BB9C6FC4-2940-2844-BBA4-EF4D412D3451}" destId="{7DE0A8BD-3B5D-B249-9D50-49D994FB1F6C}" srcOrd="2" destOrd="0" presId="urn:microsoft.com/office/officeart/2005/8/layout/vList5"/>
    <dgm:cxn modelId="{269B384B-2018-0D42-8260-0802A6A615BE}" type="presParOf" srcId="{7DE0A8BD-3B5D-B249-9D50-49D994FB1F6C}" destId="{05BBD127-805A-B446-A2E3-B46956F54BB4}" srcOrd="0" destOrd="0" presId="urn:microsoft.com/office/officeart/2005/8/layout/vList5"/>
    <dgm:cxn modelId="{F463EDD1-62CB-794F-B173-EB5987720013}" type="presParOf" srcId="{7DE0A8BD-3B5D-B249-9D50-49D994FB1F6C}" destId="{78F4AAD8-D9BC-3345-B654-23DAEC122792}" srcOrd="1" destOrd="0" presId="urn:microsoft.com/office/officeart/2005/8/layout/vList5"/>
    <dgm:cxn modelId="{09EEF55A-A6EC-FA47-90D8-B9DDB1F77362}" type="presParOf" srcId="{BB9C6FC4-2940-2844-BBA4-EF4D412D3451}" destId="{6272851C-A98A-1340-8808-85C6F867C29D}" srcOrd="3" destOrd="0" presId="urn:microsoft.com/office/officeart/2005/8/layout/vList5"/>
    <dgm:cxn modelId="{11DC37E3-48DA-F540-808D-37492401198A}" type="presParOf" srcId="{BB9C6FC4-2940-2844-BBA4-EF4D412D3451}" destId="{CA3D2601-FD1B-1C47-858C-9F9E51D48880}" srcOrd="4" destOrd="0" presId="urn:microsoft.com/office/officeart/2005/8/layout/vList5"/>
    <dgm:cxn modelId="{51268ABE-CEDE-2C47-AECF-6DE8FBB6A4E9}" type="presParOf" srcId="{CA3D2601-FD1B-1C47-858C-9F9E51D48880}" destId="{D2524AD4-E276-0342-A4AA-53F07B03090D}" srcOrd="0" destOrd="0" presId="urn:microsoft.com/office/officeart/2005/8/layout/vList5"/>
    <dgm:cxn modelId="{4327E6F4-8EF2-324B-813B-3D56A554851C}" type="presParOf" srcId="{CA3D2601-FD1B-1C47-858C-9F9E51D48880}" destId="{3F6F680F-E328-FE4F-8B97-966C1ADFBE47}"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D137D2D-ABE1-C848-92EC-8E3AC2BBE5E8}" type="doc">
      <dgm:prSet loTypeId="urn:microsoft.com/office/officeart/2005/8/layout/vList3" loCatId="process" qsTypeId="urn:microsoft.com/office/officeart/2005/8/quickstyle/simple1" qsCatId="simple" csTypeId="urn:microsoft.com/office/officeart/2005/8/colors/accent4_5" csCatId="accent4" phldr="1"/>
      <dgm:spPr/>
    </dgm:pt>
    <dgm:pt modelId="{02C76E1A-9D43-E046-A37A-306DEC7706E5}">
      <dgm:prSet phldrT="[Text]" phldr="1" custT="1"/>
      <dgm:spPr>
        <a:solidFill>
          <a:schemeClr val="accent1">
            <a:alpha val="90000"/>
          </a:schemeClr>
        </a:solidFill>
      </dgm:spPr>
      <dgm:t>
        <a:bodyPr/>
        <a:lstStyle/>
        <a:p>
          <a:pPr rtl="0"/>
          <a:endParaRPr lang="en-GB" sz="2800"/>
        </a:p>
      </dgm:t>
    </dgm:pt>
    <dgm:pt modelId="{4978EB9A-E571-BC4E-B242-2992230661B9}" type="parTrans" cxnId="{4DEB4D42-4C8A-B34D-BB9B-EACF5CA90FD7}">
      <dgm:prSet/>
      <dgm:spPr/>
      <dgm:t>
        <a:bodyPr/>
        <a:lstStyle/>
        <a:p>
          <a:endParaRPr lang="en-GB"/>
        </a:p>
      </dgm:t>
    </dgm:pt>
    <dgm:pt modelId="{2444E4C5-9E88-5843-8231-410B083C007B}" type="sibTrans" cxnId="{4DEB4D42-4C8A-B34D-BB9B-EACF5CA90FD7}">
      <dgm:prSet/>
      <dgm:spPr/>
      <dgm:t>
        <a:bodyPr/>
        <a:lstStyle/>
        <a:p>
          <a:endParaRPr lang="en-GB"/>
        </a:p>
      </dgm:t>
    </dgm:pt>
    <dgm:pt modelId="{A45F82A3-542B-A14E-BCCD-BD4AB3738062}">
      <dgm:prSet phldrT="[Text]" phldr="1" custT="1"/>
      <dgm:spPr>
        <a:solidFill>
          <a:schemeClr val="accent6">
            <a:lumMod val="75000"/>
            <a:alpha val="70000"/>
          </a:schemeClr>
        </a:solidFill>
      </dgm:spPr>
      <dgm:t>
        <a:bodyPr/>
        <a:lstStyle/>
        <a:p>
          <a:pPr rtl="0"/>
          <a:endParaRPr lang="en-GB" sz="2800"/>
        </a:p>
      </dgm:t>
    </dgm:pt>
    <dgm:pt modelId="{2D066576-2BB7-DF41-A5DA-D2B9EF0331A6}" type="parTrans" cxnId="{C6CF6C1D-F670-A444-845D-2AE6A8ED3A75}">
      <dgm:prSet/>
      <dgm:spPr/>
      <dgm:t>
        <a:bodyPr/>
        <a:lstStyle/>
        <a:p>
          <a:endParaRPr lang="en-GB"/>
        </a:p>
      </dgm:t>
    </dgm:pt>
    <dgm:pt modelId="{30CAEAD3-0510-3443-9C89-4B78495067DD}" type="sibTrans" cxnId="{C6CF6C1D-F670-A444-845D-2AE6A8ED3A75}">
      <dgm:prSet/>
      <dgm:spPr/>
      <dgm:t>
        <a:bodyPr/>
        <a:lstStyle/>
        <a:p>
          <a:endParaRPr lang="en-GB"/>
        </a:p>
      </dgm:t>
    </dgm:pt>
    <dgm:pt modelId="{5A20A0A9-BC23-184B-8863-3299D9017763}">
      <dgm:prSet phldrT="[Text]" phldr="1" custT="1"/>
      <dgm:spPr>
        <a:solidFill>
          <a:schemeClr val="tx2">
            <a:alpha val="50000"/>
          </a:schemeClr>
        </a:solidFill>
      </dgm:spPr>
      <dgm:t>
        <a:bodyPr/>
        <a:lstStyle/>
        <a:p>
          <a:pPr rtl="0"/>
          <a:endParaRPr lang="en-GB" sz="2800"/>
        </a:p>
      </dgm:t>
    </dgm:pt>
    <dgm:pt modelId="{995E3665-8D5D-8146-998B-B9805261EA5E}" type="parTrans" cxnId="{3FB93A6C-9FF7-2540-8E71-6C9538059CAB}">
      <dgm:prSet/>
      <dgm:spPr/>
      <dgm:t>
        <a:bodyPr/>
        <a:lstStyle/>
        <a:p>
          <a:endParaRPr lang="en-GB"/>
        </a:p>
      </dgm:t>
    </dgm:pt>
    <dgm:pt modelId="{C63BACD1-AE32-C449-AC30-4A15A7A7CFF7}" type="sibTrans" cxnId="{3FB93A6C-9FF7-2540-8E71-6C9538059CAB}">
      <dgm:prSet/>
      <dgm:spPr/>
      <dgm:t>
        <a:bodyPr/>
        <a:lstStyle/>
        <a:p>
          <a:endParaRPr lang="en-GB"/>
        </a:p>
      </dgm:t>
    </dgm:pt>
    <dgm:pt modelId="{D5EE1516-CA9A-6E4F-AD20-98D6172BB88D}" type="pres">
      <dgm:prSet presAssocID="{0D137D2D-ABE1-C848-92EC-8E3AC2BBE5E8}" presName="linearFlow" presStyleCnt="0">
        <dgm:presLayoutVars>
          <dgm:dir/>
          <dgm:resizeHandles val="exact"/>
        </dgm:presLayoutVars>
      </dgm:prSet>
      <dgm:spPr/>
    </dgm:pt>
    <dgm:pt modelId="{5E186EDF-7282-9348-975E-E7AE389459C8}" type="pres">
      <dgm:prSet presAssocID="{02C76E1A-9D43-E046-A37A-306DEC7706E5}" presName="composite" presStyleCnt="0"/>
      <dgm:spPr/>
    </dgm:pt>
    <dgm:pt modelId="{719C40D8-8FCD-EB4F-903C-EAB562F0EA8F}" type="pres">
      <dgm:prSet presAssocID="{02C76E1A-9D43-E046-A37A-306DEC7706E5}" presName="imgShp" presStyleLbl="fgImgPlace1" presStyleIdx="0" presStyleCnt="3" custLinFactX="-3523" custLinFactNeighborX="-100000"/>
      <dgm:spPr/>
    </dgm:pt>
    <dgm:pt modelId="{2F569313-255B-1844-BC2C-72CD35E527BE}" type="pres">
      <dgm:prSet presAssocID="{02C76E1A-9D43-E046-A37A-306DEC7706E5}" presName="txShp" presStyleLbl="node1" presStyleIdx="0" presStyleCnt="3" custScaleX="142173" custLinFactNeighborX="4102" custLinFactNeighborY="1107">
        <dgm:presLayoutVars>
          <dgm:bulletEnabled val="1"/>
        </dgm:presLayoutVars>
      </dgm:prSet>
      <dgm:spPr/>
    </dgm:pt>
    <dgm:pt modelId="{5DBE7E94-CDE5-B34A-A977-5ABA2D77C185}" type="pres">
      <dgm:prSet presAssocID="{2444E4C5-9E88-5843-8231-410B083C007B}" presName="spacing" presStyleCnt="0"/>
      <dgm:spPr/>
    </dgm:pt>
    <dgm:pt modelId="{F0838338-1206-1F46-8B3B-BA50A553F211}" type="pres">
      <dgm:prSet presAssocID="{A45F82A3-542B-A14E-BCCD-BD4AB3738062}" presName="composite" presStyleCnt="0"/>
      <dgm:spPr/>
    </dgm:pt>
    <dgm:pt modelId="{16316BE9-103E-5341-BB6E-01BB3AC6E134}" type="pres">
      <dgm:prSet presAssocID="{A45F82A3-542B-A14E-BCCD-BD4AB3738062}" presName="imgShp" presStyleLbl="fgImgPlace1" presStyleIdx="1" presStyleCnt="3" custLinFactX="-3523" custLinFactNeighborX="-100000"/>
      <dgm:spPr/>
    </dgm:pt>
    <dgm:pt modelId="{FCE7170F-DE7D-FF42-8A0C-DB02E43D0ACD}" type="pres">
      <dgm:prSet presAssocID="{A45F82A3-542B-A14E-BCCD-BD4AB3738062}" presName="txShp" presStyleLbl="node1" presStyleIdx="1" presStyleCnt="3" custScaleX="142173" custLinFactNeighborX="4102" custLinFactNeighborY="1107">
        <dgm:presLayoutVars>
          <dgm:bulletEnabled val="1"/>
        </dgm:presLayoutVars>
      </dgm:prSet>
      <dgm:spPr/>
    </dgm:pt>
    <dgm:pt modelId="{A53D4046-6B5B-A542-B32E-B11F0F3A3A06}" type="pres">
      <dgm:prSet presAssocID="{30CAEAD3-0510-3443-9C89-4B78495067DD}" presName="spacing" presStyleCnt="0"/>
      <dgm:spPr/>
    </dgm:pt>
    <dgm:pt modelId="{D415D3C5-4BF5-E743-A1A5-CF5800344BA8}" type="pres">
      <dgm:prSet presAssocID="{5A20A0A9-BC23-184B-8863-3299D9017763}" presName="composite" presStyleCnt="0"/>
      <dgm:spPr/>
    </dgm:pt>
    <dgm:pt modelId="{FFC8DC6B-613E-9441-B42B-1CD1BBEDE1C1}" type="pres">
      <dgm:prSet presAssocID="{5A20A0A9-BC23-184B-8863-3299D9017763}" presName="imgShp" presStyleLbl="fgImgPlace1" presStyleIdx="2" presStyleCnt="3" custLinFactX="-3523" custLinFactNeighborX="-100000"/>
      <dgm:spPr/>
    </dgm:pt>
    <dgm:pt modelId="{A7DE99B7-077B-D346-BDCC-E4583BCE658E}" type="pres">
      <dgm:prSet presAssocID="{5A20A0A9-BC23-184B-8863-3299D9017763}" presName="txShp" presStyleLbl="node1" presStyleIdx="2" presStyleCnt="3" custScaleX="142173" custLinFactNeighborX="4102" custLinFactNeighborY="1107">
        <dgm:presLayoutVars>
          <dgm:bulletEnabled val="1"/>
        </dgm:presLayoutVars>
      </dgm:prSet>
      <dgm:spPr/>
    </dgm:pt>
  </dgm:ptLst>
  <dgm:cxnLst>
    <dgm:cxn modelId="{292EF512-AF20-C740-8DFE-EF2DAB3EB8E7}" type="presOf" srcId="{02C76E1A-9D43-E046-A37A-306DEC7706E5}" destId="{2F569313-255B-1844-BC2C-72CD35E527BE}" srcOrd="0" destOrd="0" presId="urn:microsoft.com/office/officeart/2005/8/layout/vList3"/>
    <dgm:cxn modelId="{C6CF6C1D-F670-A444-845D-2AE6A8ED3A75}" srcId="{0D137D2D-ABE1-C848-92EC-8E3AC2BBE5E8}" destId="{A45F82A3-542B-A14E-BCCD-BD4AB3738062}" srcOrd="1" destOrd="0" parTransId="{2D066576-2BB7-DF41-A5DA-D2B9EF0331A6}" sibTransId="{30CAEAD3-0510-3443-9C89-4B78495067DD}"/>
    <dgm:cxn modelId="{4DEB4D42-4C8A-B34D-BB9B-EACF5CA90FD7}" srcId="{0D137D2D-ABE1-C848-92EC-8E3AC2BBE5E8}" destId="{02C76E1A-9D43-E046-A37A-306DEC7706E5}" srcOrd="0" destOrd="0" parTransId="{4978EB9A-E571-BC4E-B242-2992230661B9}" sibTransId="{2444E4C5-9E88-5843-8231-410B083C007B}"/>
    <dgm:cxn modelId="{3FB93A6C-9FF7-2540-8E71-6C9538059CAB}" srcId="{0D137D2D-ABE1-C848-92EC-8E3AC2BBE5E8}" destId="{5A20A0A9-BC23-184B-8863-3299D9017763}" srcOrd="2" destOrd="0" parTransId="{995E3665-8D5D-8146-998B-B9805261EA5E}" sibTransId="{C63BACD1-AE32-C449-AC30-4A15A7A7CFF7}"/>
    <dgm:cxn modelId="{4DEEF2AA-7966-E64C-9375-5A9522238C6D}" type="presOf" srcId="{0D137D2D-ABE1-C848-92EC-8E3AC2BBE5E8}" destId="{D5EE1516-CA9A-6E4F-AD20-98D6172BB88D}" srcOrd="0" destOrd="0" presId="urn:microsoft.com/office/officeart/2005/8/layout/vList3"/>
    <dgm:cxn modelId="{8819EEB8-C03F-8548-967A-FCD9ACFF7679}" type="presOf" srcId="{A45F82A3-542B-A14E-BCCD-BD4AB3738062}" destId="{FCE7170F-DE7D-FF42-8A0C-DB02E43D0ACD}" srcOrd="0" destOrd="0" presId="urn:microsoft.com/office/officeart/2005/8/layout/vList3"/>
    <dgm:cxn modelId="{56E4F9FA-271F-2A4B-822C-AE4C3AADF30C}" type="presOf" srcId="{5A20A0A9-BC23-184B-8863-3299D9017763}" destId="{A7DE99B7-077B-D346-BDCC-E4583BCE658E}" srcOrd="0" destOrd="0" presId="urn:microsoft.com/office/officeart/2005/8/layout/vList3"/>
    <dgm:cxn modelId="{9A8DDF17-DDC6-ED46-8B24-0F0A5EF2F8C2}" type="presParOf" srcId="{D5EE1516-CA9A-6E4F-AD20-98D6172BB88D}" destId="{5E186EDF-7282-9348-975E-E7AE389459C8}" srcOrd="0" destOrd="0" presId="urn:microsoft.com/office/officeart/2005/8/layout/vList3"/>
    <dgm:cxn modelId="{2DDB375E-45E5-B04E-9924-CF2AF89E7706}" type="presParOf" srcId="{5E186EDF-7282-9348-975E-E7AE389459C8}" destId="{719C40D8-8FCD-EB4F-903C-EAB562F0EA8F}" srcOrd="0" destOrd="0" presId="urn:microsoft.com/office/officeart/2005/8/layout/vList3"/>
    <dgm:cxn modelId="{749EEC18-8D93-8543-8AD5-D043E71A8F26}" type="presParOf" srcId="{5E186EDF-7282-9348-975E-E7AE389459C8}" destId="{2F569313-255B-1844-BC2C-72CD35E527BE}" srcOrd="1" destOrd="0" presId="urn:microsoft.com/office/officeart/2005/8/layout/vList3"/>
    <dgm:cxn modelId="{BFED413C-980A-0849-A359-FC295F0754CF}" type="presParOf" srcId="{D5EE1516-CA9A-6E4F-AD20-98D6172BB88D}" destId="{5DBE7E94-CDE5-B34A-A977-5ABA2D77C185}" srcOrd="1" destOrd="0" presId="urn:microsoft.com/office/officeart/2005/8/layout/vList3"/>
    <dgm:cxn modelId="{D73B659F-9BEE-C54B-831A-DD7D1D7A6C6F}" type="presParOf" srcId="{D5EE1516-CA9A-6E4F-AD20-98D6172BB88D}" destId="{F0838338-1206-1F46-8B3B-BA50A553F211}" srcOrd="2" destOrd="0" presId="urn:microsoft.com/office/officeart/2005/8/layout/vList3"/>
    <dgm:cxn modelId="{A765ADD8-2F8E-814C-A963-4D1806E708A3}" type="presParOf" srcId="{F0838338-1206-1F46-8B3B-BA50A553F211}" destId="{16316BE9-103E-5341-BB6E-01BB3AC6E134}" srcOrd="0" destOrd="0" presId="urn:microsoft.com/office/officeart/2005/8/layout/vList3"/>
    <dgm:cxn modelId="{DB12A89E-A011-B343-AFD6-0687BCD721A1}" type="presParOf" srcId="{F0838338-1206-1F46-8B3B-BA50A553F211}" destId="{FCE7170F-DE7D-FF42-8A0C-DB02E43D0ACD}" srcOrd="1" destOrd="0" presId="urn:microsoft.com/office/officeart/2005/8/layout/vList3"/>
    <dgm:cxn modelId="{7738D04E-F398-0642-85EE-92F97D9736F7}" type="presParOf" srcId="{D5EE1516-CA9A-6E4F-AD20-98D6172BB88D}" destId="{A53D4046-6B5B-A542-B32E-B11F0F3A3A06}" srcOrd="3" destOrd="0" presId="urn:microsoft.com/office/officeart/2005/8/layout/vList3"/>
    <dgm:cxn modelId="{1DB55A49-65A5-F64F-8742-8EC7AA6D1DA1}" type="presParOf" srcId="{D5EE1516-CA9A-6E4F-AD20-98D6172BB88D}" destId="{D415D3C5-4BF5-E743-A1A5-CF5800344BA8}" srcOrd="4" destOrd="0" presId="urn:microsoft.com/office/officeart/2005/8/layout/vList3"/>
    <dgm:cxn modelId="{220BAC12-DA2B-634C-AA5C-18A34B860BB2}" type="presParOf" srcId="{D415D3C5-4BF5-E743-A1A5-CF5800344BA8}" destId="{FFC8DC6B-613E-9441-B42B-1CD1BBEDE1C1}" srcOrd="0" destOrd="0" presId="urn:microsoft.com/office/officeart/2005/8/layout/vList3"/>
    <dgm:cxn modelId="{AE218D38-1423-A646-A131-3A42C32402F8}" type="presParOf" srcId="{D415D3C5-4BF5-E743-A1A5-CF5800344BA8}" destId="{A7DE99B7-077B-D346-BDCC-E4583BCE658E}"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4DAF787-2BF6-BC44-B0B1-B74D4BDBC037}" type="doc">
      <dgm:prSet loTypeId="urn:microsoft.com/office/officeart/2008/layout/NameandTitleOrganizationalChart" loCatId="process" qsTypeId="urn:microsoft.com/office/officeart/2005/8/quickstyle/simple1" qsCatId="simple" csTypeId="urn:microsoft.com/office/officeart/2005/8/colors/accent1_2" csCatId="accent1" phldr="1"/>
      <dgm:spPr/>
      <dgm:t>
        <a:bodyPr/>
        <a:lstStyle/>
        <a:p>
          <a:endParaRPr lang="en-GB"/>
        </a:p>
      </dgm:t>
    </dgm:pt>
    <dgm:pt modelId="{731914DF-DCE9-0F4A-BC84-4FDB78ABBDEB}">
      <dgm:prSet phldrT="[Text]" phldr="1" custT="1"/>
      <dgm:spPr>
        <a:solidFill>
          <a:schemeClr val="tx2"/>
        </a:solidFill>
      </dgm:spPr>
      <dgm:t>
        <a:bodyPr/>
        <a:lstStyle/>
        <a:p>
          <a:pPr rtl="0"/>
          <a:endParaRPr lang="en-GB" sz="3000"/>
        </a:p>
      </dgm:t>
    </dgm:pt>
    <dgm:pt modelId="{58306594-612D-2147-AE63-9E722BAC9004}" type="parTrans" cxnId="{6D5EF414-0830-814B-B412-B1CD638C400E}">
      <dgm:prSet/>
      <dgm:spPr/>
      <dgm:t>
        <a:bodyPr/>
        <a:lstStyle/>
        <a:p>
          <a:endParaRPr lang="en-GB"/>
        </a:p>
      </dgm:t>
    </dgm:pt>
    <dgm:pt modelId="{C9013098-A144-5640-B8DF-7CBD5FE56B95}" type="sibTrans" cxnId="{6D5EF414-0830-814B-B412-B1CD638C400E}">
      <dgm:prSet/>
      <dgm:spPr/>
      <dgm:t>
        <a:bodyPr/>
        <a:lstStyle/>
        <a:p>
          <a:pPr rtl="0"/>
          <a:endParaRPr lang="en-GB"/>
        </a:p>
      </dgm:t>
    </dgm:pt>
    <dgm:pt modelId="{1F918039-5154-8C47-BD4B-56FD5B3E1F20}" type="asst">
      <dgm:prSet phldrT="[Text]" phldr="1" custT="1"/>
      <dgm:spPr/>
      <dgm:t>
        <a:bodyPr/>
        <a:lstStyle/>
        <a:p>
          <a:pPr rtl="0"/>
          <a:endParaRPr lang="en-GB" sz="3000"/>
        </a:p>
      </dgm:t>
    </dgm:pt>
    <dgm:pt modelId="{E1D68782-C7EA-0243-AF3F-1C710DFEAD75}" type="parTrans" cxnId="{E29CD6A2-94F1-F14B-B424-4BE7803B111D}">
      <dgm:prSet/>
      <dgm:spPr/>
      <dgm:t>
        <a:bodyPr/>
        <a:lstStyle/>
        <a:p>
          <a:endParaRPr lang="en-GB"/>
        </a:p>
      </dgm:t>
    </dgm:pt>
    <dgm:pt modelId="{52D352A1-48CD-014B-9CE6-FCB602F3B24C}" type="sibTrans" cxnId="{E29CD6A2-94F1-F14B-B424-4BE7803B111D}">
      <dgm:prSet/>
      <dgm:spPr/>
      <dgm:t>
        <a:bodyPr/>
        <a:lstStyle/>
        <a:p>
          <a:endParaRPr lang="en-GB"/>
        </a:p>
      </dgm:t>
    </dgm:pt>
    <dgm:pt modelId="{6E473FF2-677B-A740-AA61-914DFFB3F879}">
      <dgm:prSet phldrT="[Text]" phldr="1" custT="1"/>
      <dgm:spPr>
        <a:solidFill>
          <a:schemeClr val="tx1"/>
        </a:solidFill>
      </dgm:spPr>
      <dgm:t>
        <a:bodyPr/>
        <a:lstStyle/>
        <a:p>
          <a:pPr rtl="0"/>
          <a:endParaRPr lang="en-GB" sz="3000"/>
        </a:p>
      </dgm:t>
    </dgm:pt>
    <dgm:pt modelId="{91AD971F-EF0B-1849-B66E-6E70E5AAAE0D}" type="parTrans" cxnId="{BA40FF82-EAB7-554F-B9C3-C16CBE432BDC}">
      <dgm:prSet/>
      <dgm:spPr/>
      <dgm:t>
        <a:bodyPr/>
        <a:lstStyle/>
        <a:p>
          <a:endParaRPr lang="en-GB"/>
        </a:p>
      </dgm:t>
    </dgm:pt>
    <dgm:pt modelId="{832DA374-808B-E04B-AAE9-699B2C5C6EE0}" type="sibTrans" cxnId="{BA40FF82-EAB7-554F-B9C3-C16CBE432BDC}">
      <dgm:prSet/>
      <dgm:spPr/>
      <dgm:t>
        <a:bodyPr/>
        <a:lstStyle/>
        <a:p>
          <a:endParaRPr lang="en-GB"/>
        </a:p>
      </dgm:t>
    </dgm:pt>
    <dgm:pt modelId="{51580F1E-E8D5-2B40-976B-04CD7689630F}">
      <dgm:prSet phldrT="[Text]" phldr="1" custT="1"/>
      <dgm:spPr>
        <a:solidFill>
          <a:schemeClr val="tx1"/>
        </a:solidFill>
      </dgm:spPr>
      <dgm:t>
        <a:bodyPr/>
        <a:lstStyle/>
        <a:p>
          <a:pPr rtl="0"/>
          <a:endParaRPr lang="en-GB" sz="3000"/>
        </a:p>
      </dgm:t>
    </dgm:pt>
    <dgm:pt modelId="{2D681574-3E68-FB4A-9079-32E107D9E86C}" type="parTrans" cxnId="{541786C5-D60F-F442-B5AA-4FF176DE4761}">
      <dgm:prSet/>
      <dgm:spPr/>
      <dgm:t>
        <a:bodyPr/>
        <a:lstStyle/>
        <a:p>
          <a:endParaRPr lang="en-GB"/>
        </a:p>
      </dgm:t>
    </dgm:pt>
    <dgm:pt modelId="{C7DEBE82-9A42-6545-910F-96A03364AFB9}" type="sibTrans" cxnId="{541786C5-D60F-F442-B5AA-4FF176DE4761}">
      <dgm:prSet/>
      <dgm:spPr/>
      <dgm:t>
        <a:bodyPr/>
        <a:lstStyle/>
        <a:p>
          <a:endParaRPr lang="en-GB"/>
        </a:p>
      </dgm:t>
    </dgm:pt>
    <dgm:pt modelId="{9A1DA4CC-8F19-B54C-B8F7-C8C4C4E661A4}">
      <dgm:prSet phldrT="[Text]" phldr="1" custT="1"/>
      <dgm:spPr>
        <a:solidFill>
          <a:schemeClr val="tx1"/>
        </a:solidFill>
      </dgm:spPr>
      <dgm:t>
        <a:bodyPr/>
        <a:lstStyle/>
        <a:p>
          <a:pPr rtl="0"/>
          <a:endParaRPr lang="en-GB" sz="3000"/>
        </a:p>
      </dgm:t>
    </dgm:pt>
    <dgm:pt modelId="{16CDF14C-F8D7-A042-A775-F3FF7F50448D}" type="parTrans" cxnId="{4BB867BF-3A49-2240-892D-A14F3D0E9C1C}">
      <dgm:prSet/>
      <dgm:spPr/>
      <dgm:t>
        <a:bodyPr/>
        <a:lstStyle/>
        <a:p>
          <a:endParaRPr lang="en-GB"/>
        </a:p>
      </dgm:t>
    </dgm:pt>
    <dgm:pt modelId="{703AAADF-FA82-2E47-9FA3-EBB9119EDBA1}" type="sibTrans" cxnId="{4BB867BF-3A49-2240-892D-A14F3D0E9C1C}">
      <dgm:prSet/>
      <dgm:spPr/>
      <dgm:t>
        <a:bodyPr/>
        <a:lstStyle/>
        <a:p>
          <a:endParaRPr lang="en-GB"/>
        </a:p>
      </dgm:t>
    </dgm:pt>
    <dgm:pt modelId="{5047E175-E0B2-E64B-B6B4-6B76DF1C15D2}" type="pres">
      <dgm:prSet presAssocID="{24DAF787-2BF6-BC44-B0B1-B74D4BDBC037}" presName="hierChild1" presStyleCnt="0">
        <dgm:presLayoutVars>
          <dgm:orgChart val="1"/>
          <dgm:chPref val="1"/>
          <dgm:dir/>
          <dgm:animOne val="branch"/>
          <dgm:animLvl val="lvl"/>
          <dgm:resizeHandles/>
        </dgm:presLayoutVars>
      </dgm:prSet>
      <dgm:spPr/>
    </dgm:pt>
    <dgm:pt modelId="{CE2C4D9E-6A40-2B45-88B5-F5480582FB7A}" type="pres">
      <dgm:prSet presAssocID="{731914DF-DCE9-0F4A-BC84-4FDB78ABBDEB}" presName="hierRoot1" presStyleCnt="0">
        <dgm:presLayoutVars>
          <dgm:hierBranch val="init"/>
        </dgm:presLayoutVars>
      </dgm:prSet>
      <dgm:spPr/>
    </dgm:pt>
    <dgm:pt modelId="{1081C4E6-43BA-7942-8F56-2E38F84903F6}" type="pres">
      <dgm:prSet presAssocID="{731914DF-DCE9-0F4A-BC84-4FDB78ABBDEB}" presName="rootComposite1" presStyleCnt="0"/>
      <dgm:spPr/>
    </dgm:pt>
    <dgm:pt modelId="{26EC7FA0-181C-1541-B052-669D3A2E750A}" type="pres">
      <dgm:prSet presAssocID="{731914DF-DCE9-0F4A-BC84-4FDB78ABBDEB}" presName="rootText1" presStyleLbl="node0" presStyleIdx="0" presStyleCnt="1">
        <dgm:presLayoutVars>
          <dgm:chMax/>
          <dgm:chPref val="3"/>
        </dgm:presLayoutVars>
      </dgm:prSet>
      <dgm:spPr/>
    </dgm:pt>
    <dgm:pt modelId="{2F4924E0-B98F-9540-902A-EF3E8FD4A41E}" type="pres">
      <dgm:prSet presAssocID="{731914DF-DCE9-0F4A-BC84-4FDB78ABBDEB}" presName="titleText1" presStyleLbl="fgAcc0" presStyleIdx="0" presStyleCnt="1">
        <dgm:presLayoutVars>
          <dgm:chMax val="0"/>
          <dgm:chPref val="0"/>
        </dgm:presLayoutVars>
      </dgm:prSet>
      <dgm:spPr/>
    </dgm:pt>
    <dgm:pt modelId="{4FA47A8A-443C-6543-B562-E6D0863A8604}" type="pres">
      <dgm:prSet presAssocID="{731914DF-DCE9-0F4A-BC84-4FDB78ABBDEB}" presName="rootConnector1" presStyleLbl="node1" presStyleIdx="0" presStyleCnt="3"/>
      <dgm:spPr/>
    </dgm:pt>
    <dgm:pt modelId="{AFC4901B-C48B-E34E-BAA8-7E3B7E352699}" type="pres">
      <dgm:prSet presAssocID="{731914DF-DCE9-0F4A-BC84-4FDB78ABBDEB}" presName="hierChild2" presStyleCnt="0"/>
      <dgm:spPr/>
    </dgm:pt>
    <dgm:pt modelId="{F0D7FDF0-E0CC-374F-ACA6-6D9C0EFFBF94}" type="pres">
      <dgm:prSet presAssocID="{91AD971F-EF0B-1849-B66E-6E70E5AAAE0D}" presName="Name37" presStyleLbl="parChTrans1D2" presStyleIdx="0" presStyleCnt="4"/>
      <dgm:spPr/>
    </dgm:pt>
    <dgm:pt modelId="{291AF0E7-1677-8442-AFCE-C6167744E5F5}" type="pres">
      <dgm:prSet presAssocID="{6E473FF2-677B-A740-AA61-914DFFB3F879}" presName="hierRoot2" presStyleCnt="0">
        <dgm:presLayoutVars>
          <dgm:hierBranch val="init"/>
        </dgm:presLayoutVars>
      </dgm:prSet>
      <dgm:spPr/>
    </dgm:pt>
    <dgm:pt modelId="{5720B534-A0E4-7E40-A93F-83E35819249E}" type="pres">
      <dgm:prSet presAssocID="{6E473FF2-677B-A740-AA61-914DFFB3F879}" presName="rootComposite" presStyleCnt="0"/>
      <dgm:spPr/>
    </dgm:pt>
    <dgm:pt modelId="{45940FE7-F06E-7C4C-9017-1D1AE937CB14}" type="pres">
      <dgm:prSet presAssocID="{6E473FF2-677B-A740-AA61-914DFFB3F879}" presName="rootText" presStyleLbl="node1" presStyleIdx="0" presStyleCnt="3">
        <dgm:presLayoutVars>
          <dgm:chMax/>
          <dgm:chPref val="3"/>
        </dgm:presLayoutVars>
      </dgm:prSet>
      <dgm:spPr/>
    </dgm:pt>
    <dgm:pt modelId="{AFB2ACF1-CC05-2943-B5C3-B60E696AA898}" type="pres">
      <dgm:prSet presAssocID="{6E473FF2-677B-A740-AA61-914DFFB3F879}" presName="titleText2" presStyleLbl="fgAcc1" presStyleIdx="0" presStyleCnt="3">
        <dgm:presLayoutVars>
          <dgm:chMax val="0"/>
          <dgm:chPref val="0"/>
        </dgm:presLayoutVars>
      </dgm:prSet>
      <dgm:spPr/>
    </dgm:pt>
    <dgm:pt modelId="{4C433BA6-C59D-5946-A3DE-A5784BAC3707}" type="pres">
      <dgm:prSet presAssocID="{6E473FF2-677B-A740-AA61-914DFFB3F879}" presName="rootConnector" presStyleLbl="node2" presStyleIdx="0" presStyleCnt="0"/>
      <dgm:spPr/>
    </dgm:pt>
    <dgm:pt modelId="{B025598C-3902-6E4F-B5AA-283040AADFDA}" type="pres">
      <dgm:prSet presAssocID="{6E473FF2-677B-A740-AA61-914DFFB3F879}" presName="hierChild4" presStyleCnt="0"/>
      <dgm:spPr/>
    </dgm:pt>
    <dgm:pt modelId="{47C1AC61-E9F7-6E4F-871E-76FADF55127C}" type="pres">
      <dgm:prSet presAssocID="{6E473FF2-677B-A740-AA61-914DFFB3F879}" presName="hierChild5" presStyleCnt="0"/>
      <dgm:spPr/>
    </dgm:pt>
    <dgm:pt modelId="{09E5FCC9-7C2B-A240-8A5F-61EE93909703}" type="pres">
      <dgm:prSet presAssocID="{2D681574-3E68-FB4A-9079-32E107D9E86C}" presName="Name37" presStyleLbl="parChTrans1D2" presStyleIdx="1" presStyleCnt="4"/>
      <dgm:spPr/>
    </dgm:pt>
    <dgm:pt modelId="{722B979E-E233-4543-A1CF-5A9EAF10A0C9}" type="pres">
      <dgm:prSet presAssocID="{51580F1E-E8D5-2B40-976B-04CD7689630F}" presName="hierRoot2" presStyleCnt="0">
        <dgm:presLayoutVars>
          <dgm:hierBranch val="init"/>
        </dgm:presLayoutVars>
      </dgm:prSet>
      <dgm:spPr/>
    </dgm:pt>
    <dgm:pt modelId="{8B676B1E-8889-894F-817E-C3D8DC782442}" type="pres">
      <dgm:prSet presAssocID="{51580F1E-E8D5-2B40-976B-04CD7689630F}" presName="rootComposite" presStyleCnt="0"/>
      <dgm:spPr/>
    </dgm:pt>
    <dgm:pt modelId="{9CA1913B-46A6-0546-998B-9C3A931EAB2D}" type="pres">
      <dgm:prSet presAssocID="{51580F1E-E8D5-2B40-976B-04CD7689630F}" presName="rootText" presStyleLbl="node1" presStyleIdx="1" presStyleCnt="3">
        <dgm:presLayoutVars>
          <dgm:chMax/>
          <dgm:chPref val="3"/>
        </dgm:presLayoutVars>
      </dgm:prSet>
      <dgm:spPr/>
    </dgm:pt>
    <dgm:pt modelId="{703A100E-C975-EF47-96A7-EE2BD025B05E}" type="pres">
      <dgm:prSet presAssocID="{51580F1E-E8D5-2B40-976B-04CD7689630F}" presName="titleText2" presStyleLbl="fgAcc1" presStyleIdx="1" presStyleCnt="3">
        <dgm:presLayoutVars>
          <dgm:chMax val="0"/>
          <dgm:chPref val="0"/>
        </dgm:presLayoutVars>
      </dgm:prSet>
      <dgm:spPr/>
    </dgm:pt>
    <dgm:pt modelId="{1D202498-B584-5D47-A98C-C2777049305E}" type="pres">
      <dgm:prSet presAssocID="{51580F1E-E8D5-2B40-976B-04CD7689630F}" presName="rootConnector" presStyleLbl="node2" presStyleIdx="0" presStyleCnt="0"/>
      <dgm:spPr/>
    </dgm:pt>
    <dgm:pt modelId="{2A283AC7-7F3E-2647-8152-4AE18617CB8C}" type="pres">
      <dgm:prSet presAssocID="{51580F1E-E8D5-2B40-976B-04CD7689630F}" presName="hierChild4" presStyleCnt="0"/>
      <dgm:spPr/>
    </dgm:pt>
    <dgm:pt modelId="{41596A6F-508F-E540-99B1-A7CC53CE703E}" type="pres">
      <dgm:prSet presAssocID="{51580F1E-E8D5-2B40-976B-04CD7689630F}" presName="hierChild5" presStyleCnt="0"/>
      <dgm:spPr/>
    </dgm:pt>
    <dgm:pt modelId="{2B1D418D-2CAF-AF42-83B3-B143A433E079}" type="pres">
      <dgm:prSet presAssocID="{16CDF14C-F8D7-A042-A775-F3FF7F50448D}" presName="Name37" presStyleLbl="parChTrans1D2" presStyleIdx="2" presStyleCnt="4"/>
      <dgm:spPr/>
    </dgm:pt>
    <dgm:pt modelId="{94F92A15-60C5-AC4B-A982-2FA84B8EFB37}" type="pres">
      <dgm:prSet presAssocID="{9A1DA4CC-8F19-B54C-B8F7-C8C4C4E661A4}" presName="hierRoot2" presStyleCnt="0">
        <dgm:presLayoutVars>
          <dgm:hierBranch val="init"/>
        </dgm:presLayoutVars>
      </dgm:prSet>
      <dgm:spPr/>
    </dgm:pt>
    <dgm:pt modelId="{696633C1-F4C4-E141-B423-0C2F2373DE77}" type="pres">
      <dgm:prSet presAssocID="{9A1DA4CC-8F19-B54C-B8F7-C8C4C4E661A4}" presName="rootComposite" presStyleCnt="0"/>
      <dgm:spPr/>
    </dgm:pt>
    <dgm:pt modelId="{098F89E7-C0BB-3F47-ADB4-6423FC5B8497}" type="pres">
      <dgm:prSet presAssocID="{9A1DA4CC-8F19-B54C-B8F7-C8C4C4E661A4}" presName="rootText" presStyleLbl="node1" presStyleIdx="2" presStyleCnt="3">
        <dgm:presLayoutVars>
          <dgm:chMax/>
          <dgm:chPref val="3"/>
        </dgm:presLayoutVars>
      </dgm:prSet>
      <dgm:spPr/>
    </dgm:pt>
    <dgm:pt modelId="{91F7FD0D-B095-4D41-A837-618E0E1365F0}" type="pres">
      <dgm:prSet presAssocID="{9A1DA4CC-8F19-B54C-B8F7-C8C4C4E661A4}" presName="titleText2" presStyleLbl="fgAcc1" presStyleIdx="2" presStyleCnt="3">
        <dgm:presLayoutVars>
          <dgm:chMax val="0"/>
          <dgm:chPref val="0"/>
        </dgm:presLayoutVars>
      </dgm:prSet>
      <dgm:spPr/>
    </dgm:pt>
    <dgm:pt modelId="{5A016EE0-0201-6F42-8640-D722ADD270CD}" type="pres">
      <dgm:prSet presAssocID="{9A1DA4CC-8F19-B54C-B8F7-C8C4C4E661A4}" presName="rootConnector" presStyleLbl="node2" presStyleIdx="0" presStyleCnt="0"/>
      <dgm:spPr/>
    </dgm:pt>
    <dgm:pt modelId="{5A0DA963-D13C-CA4C-9213-464D600B28B7}" type="pres">
      <dgm:prSet presAssocID="{9A1DA4CC-8F19-B54C-B8F7-C8C4C4E661A4}" presName="hierChild4" presStyleCnt="0"/>
      <dgm:spPr/>
    </dgm:pt>
    <dgm:pt modelId="{6CDEA6BF-2AF3-FF4A-B1B2-B8706510BFB7}" type="pres">
      <dgm:prSet presAssocID="{9A1DA4CC-8F19-B54C-B8F7-C8C4C4E661A4}" presName="hierChild5" presStyleCnt="0"/>
      <dgm:spPr/>
    </dgm:pt>
    <dgm:pt modelId="{26DB2CB2-E545-8143-9921-EE3BED9D522D}" type="pres">
      <dgm:prSet presAssocID="{731914DF-DCE9-0F4A-BC84-4FDB78ABBDEB}" presName="hierChild3" presStyleCnt="0"/>
      <dgm:spPr/>
    </dgm:pt>
    <dgm:pt modelId="{AD154F9E-3D58-CC49-A6A7-84EF2295D1E2}" type="pres">
      <dgm:prSet presAssocID="{E1D68782-C7EA-0243-AF3F-1C710DFEAD75}" presName="Name96" presStyleLbl="parChTrans1D2" presStyleIdx="3" presStyleCnt="4"/>
      <dgm:spPr/>
    </dgm:pt>
    <dgm:pt modelId="{E914415D-C798-9246-92F5-4526FEF2A2CE}" type="pres">
      <dgm:prSet presAssocID="{1F918039-5154-8C47-BD4B-56FD5B3E1F20}" presName="hierRoot3" presStyleCnt="0">
        <dgm:presLayoutVars>
          <dgm:hierBranch val="init"/>
        </dgm:presLayoutVars>
      </dgm:prSet>
      <dgm:spPr/>
    </dgm:pt>
    <dgm:pt modelId="{61F14C00-86EC-1549-97FE-B1BE69841D5C}" type="pres">
      <dgm:prSet presAssocID="{1F918039-5154-8C47-BD4B-56FD5B3E1F20}" presName="rootComposite3" presStyleCnt="0"/>
      <dgm:spPr/>
    </dgm:pt>
    <dgm:pt modelId="{790C8B59-4877-3B43-9401-28454EEC3ED8}" type="pres">
      <dgm:prSet presAssocID="{1F918039-5154-8C47-BD4B-56FD5B3E1F20}" presName="rootText3" presStyleLbl="asst1" presStyleIdx="0" presStyleCnt="1">
        <dgm:presLayoutVars>
          <dgm:chPref val="3"/>
        </dgm:presLayoutVars>
      </dgm:prSet>
      <dgm:spPr/>
    </dgm:pt>
    <dgm:pt modelId="{442FEC1F-73E1-4E4D-8E92-0797ADFE8AC6}" type="pres">
      <dgm:prSet presAssocID="{1F918039-5154-8C47-BD4B-56FD5B3E1F20}" presName="titleText3" presStyleLbl="fgAcc2" presStyleIdx="0" presStyleCnt="1">
        <dgm:presLayoutVars>
          <dgm:chMax val="0"/>
          <dgm:chPref val="0"/>
        </dgm:presLayoutVars>
      </dgm:prSet>
      <dgm:spPr/>
    </dgm:pt>
    <dgm:pt modelId="{94E99625-6E78-2143-8AFC-73C2BC98B4C9}" type="pres">
      <dgm:prSet presAssocID="{1F918039-5154-8C47-BD4B-56FD5B3E1F20}" presName="rootConnector3" presStyleLbl="asst1" presStyleIdx="0" presStyleCnt="1"/>
      <dgm:spPr/>
    </dgm:pt>
    <dgm:pt modelId="{E5535C6A-086D-4045-BBA3-AA743E745AB3}" type="pres">
      <dgm:prSet presAssocID="{1F918039-5154-8C47-BD4B-56FD5B3E1F20}" presName="hierChild6" presStyleCnt="0"/>
      <dgm:spPr/>
    </dgm:pt>
    <dgm:pt modelId="{EBBC863D-CA4C-5E4A-B395-AE5705B55BFC}" type="pres">
      <dgm:prSet presAssocID="{1F918039-5154-8C47-BD4B-56FD5B3E1F20}" presName="hierChild7" presStyleCnt="0"/>
      <dgm:spPr/>
    </dgm:pt>
  </dgm:ptLst>
  <dgm:cxnLst>
    <dgm:cxn modelId="{4BEB8F01-7286-534A-B1AD-7F5E74B78E3E}" type="presOf" srcId="{52D352A1-48CD-014B-9CE6-FCB602F3B24C}" destId="{442FEC1F-73E1-4E4D-8E92-0797ADFE8AC6}" srcOrd="0" destOrd="0" presId="urn:microsoft.com/office/officeart/2008/layout/NameandTitleOrganizationalChart"/>
    <dgm:cxn modelId="{6D5EF414-0830-814B-B412-B1CD638C400E}" srcId="{24DAF787-2BF6-BC44-B0B1-B74D4BDBC037}" destId="{731914DF-DCE9-0F4A-BC84-4FDB78ABBDEB}" srcOrd="0" destOrd="0" parTransId="{58306594-612D-2147-AE63-9E722BAC9004}" sibTransId="{C9013098-A144-5640-B8DF-7CBD5FE56B95}"/>
    <dgm:cxn modelId="{A758B017-F452-6140-A2B8-A3B43CC29617}" type="presOf" srcId="{51580F1E-E8D5-2B40-976B-04CD7689630F}" destId="{9CA1913B-46A6-0546-998B-9C3A931EAB2D}" srcOrd="0" destOrd="0" presId="urn:microsoft.com/office/officeart/2008/layout/NameandTitleOrganizationalChart"/>
    <dgm:cxn modelId="{87AB3D1C-7F9B-994B-A943-842800F6823D}" type="presOf" srcId="{731914DF-DCE9-0F4A-BC84-4FDB78ABBDEB}" destId="{4FA47A8A-443C-6543-B562-E6D0863A8604}" srcOrd="1" destOrd="0" presId="urn:microsoft.com/office/officeart/2008/layout/NameandTitleOrganizationalChart"/>
    <dgm:cxn modelId="{206A7F3D-C475-0F49-9DE8-28D2383C5DFD}" type="presOf" srcId="{C7DEBE82-9A42-6545-910F-96A03364AFB9}" destId="{703A100E-C975-EF47-96A7-EE2BD025B05E}" srcOrd="0" destOrd="0" presId="urn:microsoft.com/office/officeart/2008/layout/NameandTitleOrganizationalChart"/>
    <dgm:cxn modelId="{2B5E8A5F-D4F5-8241-A454-1F5F350C973F}" type="presOf" srcId="{9A1DA4CC-8F19-B54C-B8F7-C8C4C4E661A4}" destId="{098F89E7-C0BB-3F47-ADB4-6423FC5B8497}" srcOrd="0" destOrd="0" presId="urn:microsoft.com/office/officeart/2008/layout/NameandTitleOrganizationalChart"/>
    <dgm:cxn modelId="{8B273E42-CAF3-C549-AD2D-D149B629ECEB}" type="presOf" srcId="{731914DF-DCE9-0F4A-BC84-4FDB78ABBDEB}" destId="{26EC7FA0-181C-1541-B052-669D3A2E750A}" srcOrd="0" destOrd="0" presId="urn:microsoft.com/office/officeart/2008/layout/NameandTitleOrganizationalChart"/>
    <dgm:cxn modelId="{19863B6F-F0D8-2545-9264-434BB25198FA}" type="presOf" srcId="{24DAF787-2BF6-BC44-B0B1-B74D4BDBC037}" destId="{5047E175-E0B2-E64B-B6B4-6B76DF1C15D2}" srcOrd="0" destOrd="0" presId="urn:microsoft.com/office/officeart/2008/layout/NameandTitleOrganizationalChart"/>
    <dgm:cxn modelId="{498F2773-13A3-2843-B111-5D3F45F20776}" type="presOf" srcId="{E1D68782-C7EA-0243-AF3F-1C710DFEAD75}" destId="{AD154F9E-3D58-CC49-A6A7-84EF2295D1E2}" srcOrd="0" destOrd="0" presId="urn:microsoft.com/office/officeart/2008/layout/NameandTitleOrganizationalChart"/>
    <dgm:cxn modelId="{BA40FF82-EAB7-554F-B9C3-C16CBE432BDC}" srcId="{731914DF-DCE9-0F4A-BC84-4FDB78ABBDEB}" destId="{6E473FF2-677B-A740-AA61-914DFFB3F879}" srcOrd="1" destOrd="0" parTransId="{91AD971F-EF0B-1849-B66E-6E70E5AAAE0D}" sibTransId="{832DA374-808B-E04B-AAE9-699B2C5C6EE0}"/>
    <dgm:cxn modelId="{2E643B86-1247-2343-AEC3-01D820C1FA20}" type="presOf" srcId="{6E473FF2-677B-A740-AA61-914DFFB3F879}" destId="{4C433BA6-C59D-5946-A3DE-A5784BAC3707}" srcOrd="1" destOrd="0" presId="urn:microsoft.com/office/officeart/2008/layout/NameandTitleOrganizationalChart"/>
    <dgm:cxn modelId="{B83CB886-F3A5-944C-A739-F523A0DFF994}" type="presOf" srcId="{9A1DA4CC-8F19-B54C-B8F7-C8C4C4E661A4}" destId="{5A016EE0-0201-6F42-8640-D722ADD270CD}" srcOrd="1" destOrd="0" presId="urn:microsoft.com/office/officeart/2008/layout/NameandTitleOrganizationalChart"/>
    <dgm:cxn modelId="{E29CD6A2-94F1-F14B-B424-4BE7803B111D}" srcId="{731914DF-DCE9-0F4A-BC84-4FDB78ABBDEB}" destId="{1F918039-5154-8C47-BD4B-56FD5B3E1F20}" srcOrd="0" destOrd="0" parTransId="{E1D68782-C7EA-0243-AF3F-1C710DFEAD75}" sibTransId="{52D352A1-48CD-014B-9CE6-FCB602F3B24C}"/>
    <dgm:cxn modelId="{7BA56FB1-FFD5-DF4F-BC61-3AE2EF9FEDAC}" type="presOf" srcId="{832DA374-808B-E04B-AAE9-699B2C5C6EE0}" destId="{AFB2ACF1-CC05-2943-B5C3-B60E696AA898}" srcOrd="0" destOrd="0" presId="urn:microsoft.com/office/officeart/2008/layout/NameandTitleOrganizationalChart"/>
    <dgm:cxn modelId="{1A76C8B7-5639-904B-9BE5-5608C4C1B98E}" type="presOf" srcId="{16CDF14C-F8D7-A042-A775-F3FF7F50448D}" destId="{2B1D418D-2CAF-AF42-83B3-B143A433E079}" srcOrd="0" destOrd="0" presId="urn:microsoft.com/office/officeart/2008/layout/NameandTitleOrganizationalChart"/>
    <dgm:cxn modelId="{0989F8BE-622B-4040-8E4A-20B810B3624A}" type="presOf" srcId="{91AD971F-EF0B-1849-B66E-6E70E5AAAE0D}" destId="{F0D7FDF0-E0CC-374F-ACA6-6D9C0EFFBF94}" srcOrd="0" destOrd="0" presId="urn:microsoft.com/office/officeart/2008/layout/NameandTitleOrganizationalChart"/>
    <dgm:cxn modelId="{4BB867BF-3A49-2240-892D-A14F3D0E9C1C}" srcId="{731914DF-DCE9-0F4A-BC84-4FDB78ABBDEB}" destId="{9A1DA4CC-8F19-B54C-B8F7-C8C4C4E661A4}" srcOrd="3" destOrd="0" parTransId="{16CDF14C-F8D7-A042-A775-F3FF7F50448D}" sibTransId="{703AAADF-FA82-2E47-9FA3-EBB9119EDBA1}"/>
    <dgm:cxn modelId="{2371C6C1-B943-2F4C-85A7-D7FAF63767D4}" type="presOf" srcId="{C9013098-A144-5640-B8DF-7CBD5FE56B95}" destId="{2F4924E0-B98F-9540-902A-EF3E8FD4A41E}" srcOrd="0" destOrd="0" presId="urn:microsoft.com/office/officeart/2008/layout/NameandTitleOrganizationalChart"/>
    <dgm:cxn modelId="{541786C5-D60F-F442-B5AA-4FF176DE4761}" srcId="{731914DF-DCE9-0F4A-BC84-4FDB78ABBDEB}" destId="{51580F1E-E8D5-2B40-976B-04CD7689630F}" srcOrd="2" destOrd="0" parTransId="{2D681574-3E68-FB4A-9079-32E107D9E86C}" sibTransId="{C7DEBE82-9A42-6545-910F-96A03364AFB9}"/>
    <dgm:cxn modelId="{ACB1D7C6-9F6A-6040-A7A9-8EDC80851664}" type="presOf" srcId="{1F918039-5154-8C47-BD4B-56FD5B3E1F20}" destId="{94E99625-6E78-2143-8AFC-73C2BC98B4C9}" srcOrd="1" destOrd="0" presId="urn:microsoft.com/office/officeart/2008/layout/NameandTitleOrganizationalChart"/>
    <dgm:cxn modelId="{A1B420DF-0004-724A-B35F-ACA68C98F61E}" type="presOf" srcId="{6E473FF2-677B-A740-AA61-914DFFB3F879}" destId="{45940FE7-F06E-7C4C-9017-1D1AE937CB14}" srcOrd="0" destOrd="0" presId="urn:microsoft.com/office/officeart/2008/layout/NameandTitleOrganizationalChart"/>
    <dgm:cxn modelId="{AE2295EF-81D4-9845-9A2E-9770D8E29AA3}" type="presOf" srcId="{1F918039-5154-8C47-BD4B-56FD5B3E1F20}" destId="{790C8B59-4877-3B43-9401-28454EEC3ED8}" srcOrd="0" destOrd="0" presId="urn:microsoft.com/office/officeart/2008/layout/NameandTitleOrganizationalChart"/>
    <dgm:cxn modelId="{8D8ECFEF-8D25-4946-B1CE-9B9B7F78238F}" type="presOf" srcId="{703AAADF-FA82-2E47-9FA3-EBB9119EDBA1}" destId="{91F7FD0D-B095-4D41-A837-618E0E1365F0}" srcOrd="0" destOrd="0" presId="urn:microsoft.com/office/officeart/2008/layout/NameandTitleOrganizationalChart"/>
    <dgm:cxn modelId="{FD4BD6F4-DC50-1542-8911-75851026414A}" type="presOf" srcId="{2D681574-3E68-FB4A-9079-32E107D9E86C}" destId="{09E5FCC9-7C2B-A240-8A5F-61EE93909703}" srcOrd="0" destOrd="0" presId="urn:microsoft.com/office/officeart/2008/layout/NameandTitleOrganizationalChart"/>
    <dgm:cxn modelId="{4B335CF5-D52A-9446-B638-512910EB5EA1}" type="presOf" srcId="{51580F1E-E8D5-2B40-976B-04CD7689630F}" destId="{1D202498-B584-5D47-A98C-C2777049305E}" srcOrd="1" destOrd="0" presId="urn:microsoft.com/office/officeart/2008/layout/NameandTitleOrganizationalChart"/>
    <dgm:cxn modelId="{CA8B7E36-F83F-8E4A-8FF1-259C6AE27295}" type="presParOf" srcId="{5047E175-E0B2-E64B-B6B4-6B76DF1C15D2}" destId="{CE2C4D9E-6A40-2B45-88B5-F5480582FB7A}" srcOrd="0" destOrd="0" presId="urn:microsoft.com/office/officeart/2008/layout/NameandTitleOrganizationalChart"/>
    <dgm:cxn modelId="{88D77DC6-4F4D-1242-A5C3-045C5B81FDE7}" type="presParOf" srcId="{CE2C4D9E-6A40-2B45-88B5-F5480582FB7A}" destId="{1081C4E6-43BA-7942-8F56-2E38F84903F6}" srcOrd="0" destOrd="0" presId="urn:microsoft.com/office/officeart/2008/layout/NameandTitleOrganizationalChart"/>
    <dgm:cxn modelId="{B52EDD03-87A7-DA4F-BF4D-F1307DA1AE41}" type="presParOf" srcId="{1081C4E6-43BA-7942-8F56-2E38F84903F6}" destId="{26EC7FA0-181C-1541-B052-669D3A2E750A}" srcOrd="0" destOrd="0" presId="urn:microsoft.com/office/officeart/2008/layout/NameandTitleOrganizationalChart"/>
    <dgm:cxn modelId="{54544604-5E61-4C42-8AE1-156EADA63936}" type="presParOf" srcId="{1081C4E6-43BA-7942-8F56-2E38F84903F6}" destId="{2F4924E0-B98F-9540-902A-EF3E8FD4A41E}" srcOrd="1" destOrd="0" presId="urn:microsoft.com/office/officeart/2008/layout/NameandTitleOrganizationalChart"/>
    <dgm:cxn modelId="{8074F9E2-BDEE-FE43-9C89-6FB6391273AE}" type="presParOf" srcId="{1081C4E6-43BA-7942-8F56-2E38F84903F6}" destId="{4FA47A8A-443C-6543-B562-E6D0863A8604}" srcOrd="2" destOrd="0" presId="urn:microsoft.com/office/officeart/2008/layout/NameandTitleOrganizationalChart"/>
    <dgm:cxn modelId="{41B5E6E4-F36E-3844-AFC0-E5ECFFD076D1}" type="presParOf" srcId="{CE2C4D9E-6A40-2B45-88B5-F5480582FB7A}" destId="{AFC4901B-C48B-E34E-BAA8-7E3B7E352699}" srcOrd="1" destOrd="0" presId="urn:microsoft.com/office/officeart/2008/layout/NameandTitleOrganizationalChart"/>
    <dgm:cxn modelId="{D517DEF3-9EE3-C548-8161-BDDFE7D5D714}" type="presParOf" srcId="{AFC4901B-C48B-E34E-BAA8-7E3B7E352699}" destId="{F0D7FDF0-E0CC-374F-ACA6-6D9C0EFFBF94}" srcOrd="0" destOrd="0" presId="urn:microsoft.com/office/officeart/2008/layout/NameandTitleOrganizationalChart"/>
    <dgm:cxn modelId="{EFFFBB01-0F55-B345-9548-4E48CEA597D2}" type="presParOf" srcId="{AFC4901B-C48B-E34E-BAA8-7E3B7E352699}" destId="{291AF0E7-1677-8442-AFCE-C6167744E5F5}" srcOrd="1" destOrd="0" presId="urn:microsoft.com/office/officeart/2008/layout/NameandTitleOrganizationalChart"/>
    <dgm:cxn modelId="{308FE892-A717-324F-80BA-946B1B4E4C0A}" type="presParOf" srcId="{291AF0E7-1677-8442-AFCE-C6167744E5F5}" destId="{5720B534-A0E4-7E40-A93F-83E35819249E}" srcOrd="0" destOrd="0" presId="urn:microsoft.com/office/officeart/2008/layout/NameandTitleOrganizationalChart"/>
    <dgm:cxn modelId="{5DD6C9E9-FB4D-4246-89A9-67DDDBCB5791}" type="presParOf" srcId="{5720B534-A0E4-7E40-A93F-83E35819249E}" destId="{45940FE7-F06E-7C4C-9017-1D1AE937CB14}" srcOrd="0" destOrd="0" presId="urn:microsoft.com/office/officeart/2008/layout/NameandTitleOrganizationalChart"/>
    <dgm:cxn modelId="{D21E7DEC-0EA9-8543-ACD5-91019BBF45D3}" type="presParOf" srcId="{5720B534-A0E4-7E40-A93F-83E35819249E}" destId="{AFB2ACF1-CC05-2943-B5C3-B60E696AA898}" srcOrd="1" destOrd="0" presId="urn:microsoft.com/office/officeart/2008/layout/NameandTitleOrganizationalChart"/>
    <dgm:cxn modelId="{E42FA8CD-BB4E-BA4A-BD64-12A443EBA797}" type="presParOf" srcId="{5720B534-A0E4-7E40-A93F-83E35819249E}" destId="{4C433BA6-C59D-5946-A3DE-A5784BAC3707}" srcOrd="2" destOrd="0" presId="urn:microsoft.com/office/officeart/2008/layout/NameandTitleOrganizationalChart"/>
    <dgm:cxn modelId="{75130F1A-AFC5-5141-9BCD-7F783A2DFAA0}" type="presParOf" srcId="{291AF0E7-1677-8442-AFCE-C6167744E5F5}" destId="{B025598C-3902-6E4F-B5AA-283040AADFDA}" srcOrd="1" destOrd="0" presId="urn:microsoft.com/office/officeart/2008/layout/NameandTitleOrganizationalChart"/>
    <dgm:cxn modelId="{28DDC763-3082-7D4E-8F5E-3C8BEE80E55D}" type="presParOf" srcId="{291AF0E7-1677-8442-AFCE-C6167744E5F5}" destId="{47C1AC61-E9F7-6E4F-871E-76FADF55127C}" srcOrd="2" destOrd="0" presId="urn:microsoft.com/office/officeart/2008/layout/NameandTitleOrganizationalChart"/>
    <dgm:cxn modelId="{B7286F28-DDC0-D747-AE8F-31A7137C14E2}" type="presParOf" srcId="{AFC4901B-C48B-E34E-BAA8-7E3B7E352699}" destId="{09E5FCC9-7C2B-A240-8A5F-61EE93909703}" srcOrd="2" destOrd="0" presId="urn:microsoft.com/office/officeart/2008/layout/NameandTitleOrganizationalChart"/>
    <dgm:cxn modelId="{07B7A9BB-0A3D-3844-B72F-4A02BF5546A1}" type="presParOf" srcId="{AFC4901B-C48B-E34E-BAA8-7E3B7E352699}" destId="{722B979E-E233-4543-A1CF-5A9EAF10A0C9}" srcOrd="3" destOrd="0" presId="urn:microsoft.com/office/officeart/2008/layout/NameandTitleOrganizationalChart"/>
    <dgm:cxn modelId="{F0A244A8-EB8C-D741-ACCD-1693F669DC7C}" type="presParOf" srcId="{722B979E-E233-4543-A1CF-5A9EAF10A0C9}" destId="{8B676B1E-8889-894F-817E-C3D8DC782442}" srcOrd="0" destOrd="0" presId="urn:microsoft.com/office/officeart/2008/layout/NameandTitleOrganizationalChart"/>
    <dgm:cxn modelId="{D85B404E-27EB-A348-B493-20EA5D3DBEEB}" type="presParOf" srcId="{8B676B1E-8889-894F-817E-C3D8DC782442}" destId="{9CA1913B-46A6-0546-998B-9C3A931EAB2D}" srcOrd="0" destOrd="0" presId="urn:microsoft.com/office/officeart/2008/layout/NameandTitleOrganizationalChart"/>
    <dgm:cxn modelId="{89A0FBC9-B60F-1C41-9A7F-717135CDECDC}" type="presParOf" srcId="{8B676B1E-8889-894F-817E-C3D8DC782442}" destId="{703A100E-C975-EF47-96A7-EE2BD025B05E}" srcOrd="1" destOrd="0" presId="urn:microsoft.com/office/officeart/2008/layout/NameandTitleOrganizationalChart"/>
    <dgm:cxn modelId="{F432CD05-4A76-8146-9BF6-8925E351E7EA}" type="presParOf" srcId="{8B676B1E-8889-894F-817E-C3D8DC782442}" destId="{1D202498-B584-5D47-A98C-C2777049305E}" srcOrd="2" destOrd="0" presId="urn:microsoft.com/office/officeart/2008/layout/NameandTitleOrganizationalChart"/>
    <dgm:cxn modelId="{C5AF962F-6025-C946-83FC-B647AE500ABF}" type="presParOf" srcId="{722B979E-E233-4543-A1CF-5A9EAF10A0C9}" destId="{2A283AC7-7F3E-2647-8152-4AE18617CB8C}" srcOrd="1" destOrd="0" presId="urn:microsoft.com/office/officeart/2008/layout/NameandTitleOrganizationalChart"/>
    <dgm:cxn modelId="{BE9AB132-EFD1-2341-A6E5-52B3DF6FA3FA}" type="presParOf" srcId="{722B979E-E233-4543-A1CF-5A9EAF10A0C9}" destId="{41596A6F-508F-E540-99B1-A7CC53CE703E}" srcOrd="2" destOrd="0" presId="urn:microsoft.com/office/officeart/2008/layout/NameandTitleOrganizationalChart"/>
    <dgm:cxn modelId="{D9CED1A0-7A4C-FB4B-B724-B5F12A834D36}" type="presParOf" srcId="{AFC4901B-C48B-E34E-BAA8-7E3B7E352699}" destId="{2B1D418D-2CAF-AF42-83B3-B143A433E079}" srcOrd="4" destOrd="0" presId="urn:microsoft.com/office/officeart/2008/layout/NameandTitleOrganizationalChart"/>
    <dgm:cxn modelId="{1793812F-0E67-E344-BCA1-7608E98B8259}" type="presParOf" srcId="{AFC4901B-C48B-E34E-BAA8-7E3B7E352699}" destId="{94F92A15-60C5-AC4B-A982-2FA84B8EFB37}" srcOrd="5" destOrd="0" presId="urn:microsoft.com/office/officeart/2008/layout/NameandTitleOrganizationalChart"/>
    <dgm:cxn modelId="{423E339C-7E7E-0E4F-AF77-EB7618D96053}" type="presParOf" srcId="{94F92A15-60C5-AC4B-A982-2FA84B8EFB37}" destId="{696633C1-F4C4-E141-B423-0C2F2373DE77}" srcOrd="0" destOrd="0" presId="urn:microsoft.com/office/officeart/2008/layout/NameandTitleOrganizationalChart"/>
    <dgm:cxn modelId="{E35D6590-AAF3-2B42-BD6F-0C12B594CC36}" type="presParOf" srcId="{696633C1-F4C4-E141-B423-0C2F2373DE77}" destId="{098F89E7-C0BB-3F47-ADB4-6423FC5B8497}" srcOrd="0" destOrd="0" presId="urn:microsoft.com/office/officeart/2008/layout/NameandTitleOrganizationalChart"/>
    <dgm:cxn modelId="{9490DB8B-E86F-064D-81A6-DA563C165A19}" type="presParOf" srcId="{696633C1-F4C4-E141-B423-0C2F2373DE77}" destId="{91F7FD0D-B095-4D41-A837-618E0E1365F0}" srcOrd="1" destOrd="0" presId="urn:microsoft.com/office/officeart/2008/layout/NameandTitleOrganizationalChart"/>
    <dgm:cxn modelId="{6C9F778A-619B-A645-8B3C-C19C41905362}" type="presParOf" srcId="{696633C1-F4C4-E141-B423-0C2F2373DE77}" destId="{5A016EE0-0201-6F42-8640-D722ADD270CD}" srcOrd="2" destOrd="0" presId="urn:microsoft.com/office/officeart/2008/layout/NameandTitleOrganizationalChart"/>
    <dgm:cxn modelId="{20FE6F77-88E6-5F4B-BA14-F6F8B7101E76}" type="presParOf" srcId="{94F92A15-60C5-AC4B-A982-2FA84B8EFB37}" destId="{5A0DA963-D13C-CA4C-9213-464D600B28B7}" srcOrd="1" destOrd="0" presId="urn:microsoft.com/office/officeart/2008/layout/NameandTitleOrganizationalChart"/>
    <dgm:cxn modelId="{BE88309F-CD3C-0D49-A12E-200198C704D4}" type="presParOf" srcId="{94F92A15-60C5-AC4B-A982-2FA84B8EFB37}" destId="{6CDEA6BF-2AF3-FF4A-B1B2-B8706510BFB7}" srcOrd="2" destOrd="0" presId="urn:microsoft.com/office/officeart/2008/layout/NameandTitleOrganizationalChart"/>
    <dgm:cxn modelId="{DF8C7534-DB37-A546-A574-97BE38830A2F}" type="presParOf" srcId="{CE2C4D9E-6A40-2B45-88B5-F5480582FB7A}" destId="{26DB2CB2-E545-8143-9921-EE3BED9D522D}" srcOrd="2" destOrd="0" presId="urn:microsoft.com/office/officeart/2008/layout/NameandTitleOrganizationalChart"/>
    <dgm:cxn modelId="{32E84094-6718-D74F-8B6C-D5BBF4193EF9}" type="presParOf" srcId="{26DB2CB2-E545-8143-9921-EE3BED9D522D}" destId="{AD154F9E-3D58-CC49-A6A7-84EF2295D1E2}" srcOrd="0" destOrd="0" presId="urn:microsoft.com/office/officeart/2008/layout/NameandTitleOrganizationalChart"/>
    <dgm:cxn modelId="{61CE1BB0-C9F8-E444-AAA3-3BC65858DF15}" type="presParOf" srcId="{26DB2CB2-E545-8143-9921-EE3BED9D522D}" destId="{E914415D-C798-9246-92F5-4526FEF2A2CE}" srcOrd="1" destOrd="0" presId="urn:microsoft.com/office/officeart/2008/layout/NameandTitleOrganizationalChart"/>
    <dgm:cxn modelId="{2F887503-7D1D-F647-A8F1-3A3F42DA6355}" type="presParOf" srcId="{E914415D-C798-9246-92F5-4526FEF2A2CE}" destId="{61F14C00-86EC-1549-97FE-B1BE69841D5C}" srcOrd="0" destOrd="0" presId="urn:microsoft.com/office/officeart/2008/layout/NameandTitleOrganizationalChart"/>
    <dgm:cxn modelId="{B6CA5804-5166-0747-9119-C979B55DD680}" type="presParOf" srcId="{61F14C00-86EC-1549-97FE-B1BE69841D5C}" destId="{790C8B59-4877-3B43-9401-28454EEC3ED8}" srcOrd="0" destOrd="0" presId="urn:microsoft.com/office/officeart/2008/layout/NameandTitleOrganizationalChart"/>
    <dgm:cxn modelId="{FA99632E-4957-DF46-B137-C24BC300BB75}" type="presParOf" srcId="{61F14C00-86EC-1549-97FE-B1BE69841D5C}" destId="{442FEC1F-73E1-4E4D-8E92-0797ADFE8AC6}" srcOrd="1" destOrd="0" presId="urn:microsoft.com/office/officeart/2008/layout/NameandTitleOrganizationalChart"/>
    <dgm:cxn modelId="{05137703-6EA8-454F-B76B-83497F6454EE}" type="presParOf" srcId="{61F14C00-86EC-1549-97FE-B1BE69841D5C}" destId="{94E99625-6E78-2143-8AFC-73C2BC98B4C9}" srcOrd="2" destOrd="0" presId="urn:microsoft.com/office/officeart/2008/layout/NameandTitleOrganizationalChart"/>
    <dgm:cxn modelId="{7E468DC2-217B-0442-BC26-84C993719662}" type="presParOf" srcId="{E914415D-C798-9246-92F5-4526FEF2A2CE}" destId="{E5535C6A-086D-4045-BBA3-AA743E745AB3}" srcOrd="1" destOrd="0" presId="urn:microsoft.com/office/officeart/2008/layout/NameandTitleOrganizationalChart"/>
    <dgm:cxn modelId="{88192493-9AFF-2348-B5F9-D3A9425A70D7}" type="presParOf" srcId="{E914415D-C798-9246-92F5-4526FEF2A2CE}" destId="{EBBC863D-CA4C-5E4A-B395-AE5705B55BFC}" srcOrd="2" destOrd="0" presId="urn:microsoft.com/office/officeart/2008/layout/NameandTitleOrganizational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839AFFB-D8C1-E14E-ADF3-237F95728B20}" type="doc">
      <dgm:prSet loTypeId="urn:microsoft.com/office/officeart/2008/layout/LinedList" loCatId="process" qsTypeId="urn:microsoft.com/office/officeart/2005/8/quickstyle/simple1" qsCatId="simple" csTypeId="urn:microsoft.com/office/officeart/2005/8/colors/accent1_2" csCatId="accent1" phldr="1"/>
      <dgm:spPr/>
      <dgm:t>
        <a:bodyPr/>
        <a:lstStyle/>
        <a:p>
          <a:endParaRPr lang="en-GB"/>
        </a:p>
      </dgm:t>
    </dgm:pt>
    <dgm:pt modelId="{9BC46CA1-07F0-2C48-98C7-141AD4BE627B}">
      <dgm:prSet phldrT="[Text]" custT="1"/>
      <dgm:spPr/>
      <dgm:t>
        <a:bodyPr/>
        <a:lstStyle/>
        <a:p>
          <a:pPr rtl="0"/>
          <a:r>
            <a:rPr lang="en-GB" sz="2800"/>
            <a:t>Focus</a:t>
          </a:r>
        </a:p>
      </dgm:t>
    </dgm:pt>
    <dgm:pt modelId="{941D3526-BE23-144C-8D3D-AB18B74FFDB3}" type="parTrans" cxnId="{E1C9A264-35A5-A34F-8958-372544240289}">
      <dgm:prSet/>
      <dgm:spPr/>
      <dgm:t>
        <a:bodyPr/>
        <a:lstStyle/>
        <a:p>
          <a:endParaRPr lang="en-GB"/>
        </a:p>
      </dgm:t>
    </dgm:pt>
    <dgm:pt modelId="{57633A3C-2339-BB4D-9255-F9C81727B044}" type="sibTrans" cxnId="{E1C9A264-35A5-A34F-8958-372544240289}">
      <dgm:prSet/>
      <dgm:spPr/>
      <dgm:t>
        <a:bodyPr/>
        <a:lstStyle/>
        <a:p>
          <a:endParaRPr lang="en-GB"/>
        </a:p>
      </dgm:t>
    </dgm:pt>
    <dgm:pt modelId="{93785B22-6DBE-D643-8233-CF2522459415}">
      <dgm:prSet phldrT="[Text]" phldr="1" custT="1"/>
      <dgm:spPr/>
      <dgm:t>
        <a:bodyPr/>
        <a:lstStyle/>
        <a:p>
          <a:pPr rtl="0"/>
          <a:endParaRPr lang="en-GB" sz="3000"/>
        </a:p>
      </dgm:t>
    </dgm:pt>
    <dgm:pt modelId="{78D93F9A-C57B-904D-A476-16BC90FEC828}" type="parTrans" cxnId="{819802A5-EC9D-8C4D-AB1C-20AB93F42D53}">
      <dgm:prSet/>
      <dgm:spPr/>
      <dgm:t>
        <a:bodyPr/>
        <a:lstStyle/>
        <a:p>
          <a:endParaRPr lang="en-GB"/>
        </a:p>
      </dgm:t>
    </dgm:pt>
    <dgm:pt modelId="{1354E315-F011-214C-A19D-241A32205D02}" type="sibTrans" cxnId="{819802A5-EC9D-8C4D-AB1C-20AB93F42D53}">
      <dgm:prSet/>
      <dgm:spPr/>
      <dgm:t>
        <a:bodyPr/>
        <a:lstStyle/>
        <a:p>
          <a:endParaRPr lang="en-GB"/>
        </a:p>
      </dgm:t>
    </dgm:pt>
    <dgm:pt modelId="{4A3B1539-0B4E-CC49-8A10-D09C62ABB7FD}">
      <dgm:prSet phldrT="[Text]" phldr="1" custT="1"/>
      <dgm:spPr/>
      <dgm:t>
        <a:bodyPr/>
        <a:lstStyle/>
        <a:p>
          <a:pPr rtl="0"/>
          <a:endParaRPr lang="en-GB" sz="3000"/>
        </a:p>
      </dgm:t>
    </dgm:pt>
    <dgm:pt modelId="{E6F9ABD0-1336-F247-9433-8C6D7761C344}" type="parTrans" cxnId="{13C84C80-2101-694C-BD69-BAB4963C5272}">
      <dgm:prSet/>
      <dgm:spPr/>
      <dgm:t>
        <a:bodyPr/>
        <a:lstStyle/>
        <a:p>
          <a:endParaRPr lang="en-GB"/>
        </a:p>
      </dgm:t>
    </dgm:pt>
    <dgm:pt modelId="{B8568EA4-BF81-0A40-83EE-01D12FA40A22}" type="sibTrans" cxnId="{13C84C80-2101-694C-BD69-BAB4963C5272}">
      <dgm:prSet/>
      <dgm:spPr/>
      <dgm:t>
        <a:bodyPr/>
        <a:lstStyle/>
        <a:p>
          <a:endParaRPr lang="en-GB"/>
        </a:p>
      </dgm:t>
    </dgm:pt>
    <dgm:pt modelId="{E89F3621-619A-3842-97D9-4E36F64E4044}">
      <dgm:prSet phldrT="[Text]" phldr="1" custT="1"/>
      <dgm:spPr/>
      <dgm:t>
        <a:bodyPr/>
        <a:lstStyle/>
        <a:p>
          <a:pPr rtl="0"/>
          <a:endParaRPr lang="en-GB" sz="3000"/>
        </a:p>
      </dgm:t>
    </dgm:pt>
    <dgm:pt modelId="{4D209519-26AD-504A-BAEA-B7B48E4A7F16}" type="parTrans" cxnId="{A92D54BD-661F-BC46-BA46-4E0728001E8A}">
      <dgm:prSet/>
      <dgm:spPr/>
      <dgm:t>
        <a:bodyPr/>
        <a:lstStyle/>
        <a:p>
          <a:endParaRPr lang="en-GB"/>
        </a:p>
      </dgm:t>
    </dgm:pt>
    <dgm:pt modelId="{3112D72E-9AE2-504B-A13E-E5A012AEFBA0}" type="sibTrans" cxnId="{A92D54BD-661F-BC46-BA46-4E0728001E8A}">
      <dgm:prSet/>
      <dgm:spPr/>
      <dgm:t>
        <a:bodyPr/>
        <a:lstStyle/>
        <a:p>
          <a:endParaRPr lang="en-GB"/>
        </a:p>
      </dgm:t>
    </dgm:pt>
    <dgm:pt modelId="{B23FFC00-1C3A-514B-A70B-D7DDF8935715}" type="pres">
      <dgm:prSet presAssocID="{6839AFFB-D8C1-E14E-ADF3-237F95728B20}" presName="vert0" presStyleCnt="0">
        <dgm:presLayoutVars>
          <dgm:dir/>
          <dgm:animOne val="branch"/>
          <dgm:animLvl val="lvl"/>
        </dgm:presLayoutVars>
      </dgm:prSet>
      <dgm:spPr/>
    </dgm:pt>
    <dgm:pt modelId="{EE274A8A-2BF4-5D49-8F07-1A4162B02476}" type="pres">
      <dgm:prSet presAssocID="{9BC46CA1-07F0-2C48-98C7-141AD4BE627B}" presName="thickLine" presStyleLbl="alignNode1" presStyleIdx="0" presStyleCnt="1"/>
      <dgm:spPr>
        <a:ln w="31750">
          <a:solidFill>
            <a:schemeClr val="tx2"/>
          </a:solidFill>
          <a:prstDash val="sysDash"/>
        </a:ln>
      </dgm:spPr>
    </dgm:pt>
    <dgm:pt modelId="{8A760E0E-9677-214D-9349-2CAD2D0AE652}" type="pres">
      <dgm:prSet presAssocID="{9BC46CA1-07F0-2C48-98C7-141AD4BE627B}" presName="horz1" presStyleCnt="0"/>
      <dgm:spPr/>
    </dgm:pt>
    <dgm:pt modelId="{FA68BA3F-0F3E-254F-B89B-40F3453A37DA}" type="pres">
      <dgm:prSet presAssocID="{9BC46CA1-07F0-2C48-98C7-141AD4BE627B}" presName="tx1" presStyleLbl="revTx" presStyleIdx="0" presStyleCnt="4"/>
      <dgm:spPr/>
    </dgm:pt>
    <dgm:pt modelId="{30EE55EE-E933-D34A-AD68-EEBD84693D0D}" type="pres">
      <dgm:prSet presAssocID="{9BC46CA1-07F0-2C48-98C7-141AD4BE627B}" presName="vert1" presStyleCnt="0"/>
      <dgm:spPr/>
    </dgm:pt>
    <dgm:pt modelId="{C78926A9-27D7-F041-96A6-E56CBAF54A77}" type="pres">
      <dgm:prSet presAssocID="{93785B22-6DBE-D643-8233-CF2522459415}" presName="vertSpace2a" presStyleCnt="0"/>
      <dgm:spPr/>
    </dgm:pt>
    <dgm:pt modelId="{11702017-5FCE-6F44-AC70-F9033B41F84C}" type="pres">
      <dgm:prSet presAssocID="{93785B22-6DBE-D643-8233-CF2522459415}" presName="horz2" presStyleCnt="0"/>
      <dgm:spPr/>
    </dgm:pt>
    <dgm:pt modelId="{8A60FC84-454D-8445-A76D-D5830E2A33D7}" type="pres">
      <dgm:prSet presAssocID="{93785B22-6DBE-D643-8233-CF2522459415}" presName="horzSpace2" presStyleCnt="0"/>
      <dgm:spPr/>
    </dgm:pt>
    <dgm:pt modelId="{D491D2B4-E269-0144-8E09-6F86CF7E2F98}" type="pres">
      <dgm:prSet presAssocID="{93785B22-6DBE-D643-8233-CF2522459415}" presName="tx2" presStyleLbl="revTx" presStyleIdx="1" presStyleCnt="4"/>
      <dgm:spPr/>
    </dgm:pt>
    <dgm:pt modelId="{8B02A3A0-A217-B845-A688-A45AA167EC58}" type="pres">
      <dgm:prSet presAssocID="{93785B22-6DBE-D643-8233-CF2522459415}" presName="vert2" presStyleCnt="0"/>
      <dgm:spPr/>
    </dgm:pt>
    <dgm:pt modelId="{C3FEE541-4768-D64A-8157-86FBE444E865}" type="pres">
      <dgm:prSet presAssocID="{93785B22-6DBE-D643-8233-CF2522459415}" presName="thinLine2b" presStyleLbl="callout" presStyleIdx="0" presStyleCnt="3"/>
      <dgm:spPr/>
    </dgm:pt>
    <dgm:pt modelId="{C16A2F00-8CFF-C246-8946-8EAE83E41CA9}" type="pres">
      <dgm:prSet presAssocID="{93785B22-6DBE-D643-8233-CF2522459415}" presName="vertSpace2b" presStyleCnt="0"/>
      <dgm:spPr/>
    </dgm:pt>
    <dgm:pt modelId="{DAF67494-34C4-8D49-92FC-0812FCCA4907}" type="pres">
      <dgm:prSet presAssocID="{4A3B1539-0B4E-CC49-8A10-D09C62ABB7FD}" presName="horz2" presStyleCnt="0"/>
      <dgm:spPr/>
    </dgm:pt>
    <dgm:pt modelId="{375F66D9-BF53-8D4C-A023-91E22A039434}" type="pres">
      <dgm:prSet presAssocID="{4A3B1539-0B4E-CC49-8A10-D09C62ABB7FD}" presName="horzSpace2" presStyleCnt="0"/>
      <dgm:spPr/>
    </dgm:pt>
    <dgm:pt modelId="{D6AB9E80-CB33-D040-B117-B628ADF2AD9E}" type="pres">
      <dgm:prSet presAssocID="{4A3B1539-0B4E-CC49-8A10-D09C62ABB7FD}" presName="tx2" presStyleLbl="revTx" presStyleIdx="2" presStyleCnt="4"/>
      <dgm:spPr/>
    </dgm:pt>
    <dgm:pt modelId="{7088D756-B2A6-5440-9ED2-2C02E472B931}" type="pres">
      <dgm:prSet presAssocID="{4A3B1539-0B4E-CC49-8A10-D09C62ABB7FD}" presName="vert2" presStyleCnt="0"/>
      <dgm:spPr/>
    </dgm:pt>
    <dgm:pt modelId="{645E5B81-EB03-9149-89BD-E349037B4C6E}" type="pres">
      <dgm:prSet presAssocID="{4A3B1539-0B4E-CC49-8A10-D09C62ABB7FD}" presName="thinLine2b" presStyleLbl="callout" presStyleIdx="1" presStyleCnt="3"/>
      <dgm:spPr/>
    </dgm:pt>
    <dgm:pt modelId="{1FFD6CB2-68A3-4942-9A56-D0326EFE65E5}" type="pres">
      <dgm:prSet presAssocID="{4A3B1539-0B4E-CC49-8A10-D09C62ABB7FD}" presName="vertSpace2b" presStyleCnt="0"/>
      <dgm:spPr/>
    </dgm:pt>
    <dgm:pt modelId="{8A05A104-703E-2344-868A-21F3FAB69AF6}" type="pres">
      <dgm:prSet presAssocID="{E89F3621-619A-3842-97D9-4E36F64E4044}" presName="horz2" presStyleCnt="0"/>
      <dgm:spPr/>
    </dgm:pt>
    <dgm:pt modelId="{4AF172AB-0080-C942-B994-AFE0DE6CC365}" type="pres">
      <dgm:prSet presAssocID="{E89F3621-619A-3842-97D9-4E36F64E4044}" presName="horzSpace2" presStyleCnt="0"/>
      <dgm:spPr/>
    </dgm:pt>
    <dgm:pt modelId="{06FF839F-E309-0640-9415-E4025281B7D1}" type="pres">
      <dgm:prSet presAssocID="{E89F3621-619A-3842-97D9-4E36F64E4044}" presName="tx2" presStyleLbl="revTx" presStyleIdx="3" presStyleCnt="4"/>
      <dgm:spPr/>
    </dgm:pt>
    <dgm:pt modelId="{5C3FFB79-2DBC-FB4D-A06D-CC9FD6575E4E}" type="pres">
      <dgm:prSet presAssocID="{E89F3621-619A-3842-97D9-4E36F64E4044}" presName="vert2" presStyleCnt="0"/>
      <dgm:spPr/>
    </dgm:pt>
    <dgm:pt modelId="{6B6A12A5-3A5A-B449-8031-1B27A82A86BE}" type="pres">
      <dgm:prSet presAssocID="{E89F3621-619A-3842-97D9-4E36F64E4044}" presName="thinLine2b" presStyleLbl="callout" presStyleIdx="2" presStyleCnt="3"/>
      <dgm:spPr/>
    </dgm:pt>
    <dgm:pt modelId="{BEDB54FC-5D65-0B40-B664-D78BE7FA52DF}" type="pres">
      <dgm:prSet presAssocID="{E89F3621-619A-3842-97D9-4E36F64E4044}" presName="vertSpace2b" presStyleCnt="0"/>
      <dgm:spPr/>
    </dgm:pt>
  </dgm:ptLst>
  <dgm:cxnLst>
    <dgm:cxn modelId="{CCAC2D1D-F345-CD45-96B3-6514578E33D1}" type="presOf" srcId="{93785B22-6DBE-D643-8233-CF2522459415}" destId="{D491D2B4-E269-0144-8E09-6F86CF7E2F98}" srcOrd="0" destOrd="0" presId="urn:microsoft.com/office/officeart/2008/layout/LinedList"/>
    <dgm:cxn modelId="{901A8B3C-A68B-1243-B8D3-960898B39308}" type="presOf" srcId="{E89F3621-619A-3842-97D9-4E36F64E4044}" destId="{06FF839F-E309-0640-9415-E4025281B7D1}" srcOrd="0" destOrd="0" presId="urn:microsoft.com/office/officeart/2008/layout/LinedList"/>
    <dgm:cxn modelId="{E1C9A264-35A5-A34F-8958-372544240289}" srcId="{6839AFFB-D8C1-E14E-ADF3-237F95728B20}" destId="{9BC46CA1-07F0-2C48-98C7-141AD4BE627B}" srcOrd="0" destOrd="0" parTransId="{941D3526-BE23-144C-8D3D-AB18B74FFDB3}" sibTransId="{57633A3C-2339-BB4D-9255-F9C81727B044}"/>
    <dgm:cxn modelId="{273DA676-93B7-1E4C-BD07-6DF4278B3447}" type="presOf" srcId="{4A3B1539-0B4E-CC49-8A10-D09C62ABB7FD}" destId="{D6AB9E80-CB33-D040-B117-B628ADF2AD9E}" srcOrd="0" destOrd="0" presId="urn:microsoft.com/office/officeart/2008/layout/LinedList"/>
    <dgm:cxn modelId="{13C84C80-2101-694C-BD69-BAB4963C5272}" srcId="{9BC46CA1-07F0-2C48-98C7-141AD4BE627B}" destId="{4A3B1539-0B4E-CC49-8A10-D09C62ABB7FD}" srcOrd="1" destOrd="0" parTransId="{E6F9ABD0-1336-F247-9433-8C6D7761C344}" sibTransId="{B8568EA4-BF81-0A40-83EE-01D12FA40A22}"/>
    <dgm:cxn modelId="{97D06581-4A6D-F74C-9F57-A39C41625218}" type="presOf" srcId="{9BC46CA1-07F0-2C48-98C7-141AD4BE627B}" destId="{FA68BA3F-0F3E-254F-B89B-40F3453A37DA}" srcOrd="0" destOrd="0" presId="urn:microsoft.com/office/officeart/2008/layout/LinedList"/>
    <dgm:cxn modelId="{819802A5-EC9D-8C4D-AB1C-20AB93F42D53}" srcId="{9BC46CA1-07F0-2C48-98C7-141AD4BE627B}" destId="{93785B22-6DBE-D643-8233-CF2522459415}" srcOrd="0" destOrd="0" parTransId="{78D93F9A-C57B-904D-A476-16BC90FEC828}" sibTransId="{1354E315-F011-214C-A19D-241A32205D02}"/>
    <dgm:cxn modelId="{A92D54BD-661F-BC46-BA46-4E0728001E8A}" srcId="{9BC46CA1-07F0-2C48-98C7-141AD4BE627B}" destId="{E89F3621-619A-3842-97D9-4E36F64E4044}" srcOrd="2" destOrd="0" parTransId="{4D209519-26AD-504A-BAEA-B7B48E4A7F16}" sibTransId="{3112D72E-9AE2-504B-A13E-E5A012AEFBA0}"/>
    <dgm:cxn modelId="{11BAC1DA-32E5-564B-96CF-DFD50FFF3298}" type="presOf" srcId="{6839AFFB-D8C1-E14E-ADF3-237F95728B20}" destId="{B23FFC00-1C3A-514B-A70B-D7DDF8935715}" srcOrd="0" destOrd="0" presId="urn:microsoft.com/office/officeart/2008/layout/LinedList"/>
    <dgm:cxn modelId="{A42A1451-A747-9344-BFD2-757C280C74ED}" type="presParOf" srcId="{B23FFC00-1C3A-514B-A70B-D7DDF8935715}" destId="{EE274A8A-2BF4-5D49-8F07-1A4162B02476}" srcOrd="0" destOrd="0" presId="urn:microsoft.com/office/officeart/2008/layout/LinedList"/>
    <dgm:cxn modelId="{652C627B-4570-E045-9B42-C96BD219F049}" type="presParOf" srcId="{B23FFC00-1C3A-514B-A70B-D7DDF8935715}" destId="{8A760E0E-9677-214D-9349-2CAD2D0AE652}" srcOrd="1" destOrd="0" presId="urn:microsoft.com/office/officeart/2008/layout/LinedList"/>
    <dgm:cxn modelId="{6CF1BE06-5C8E-E948-8E69-C41E98E70510}" type="presParOf" srcId="{8A760E0E-9677-214D-9349-2CAD2D0AE652}" destId="{FA68BA3F-0F3E-254F-B89B-40F3453A37DA}" srcOrd="0" destOrd="0" presId="urn:microsoft.com/office/officeart/2008/layout/LinedList"/>
    <dgm:cxn modelId="{C838ACDA-BDF9-5F4C-A529-19EC79AA8F76}" type="presParOf" srcId="{8A760E0E-9677-214D-9349-2CAD2D0AE652}" destId="{30EE55EE-E933-D34A-AD68-EEBD84693D0D}" srcOrd="1" destOrd="0" presId="urn:microsoft.com/office/officeart/2008/layout/LinedList"/>
    <dgm:cxn modelId="{FF2B8C47-9F35-024F-B77E-8D86C7F066A8}" type="presParOf" srcId="{30EE55EE-E933-D34A-AD68-EEBD84693D0D}" destId="{C78926A9-27D7-F041-96A6-E56CBAF54A77}" srcOrd="0" destOrd="0" presId="urn:microsoft.com/office/officeart/2008/layout/LinedList"/>
    <dgm:cxn modelId="{3714F85D-F425-2F48-9383-5742D0A3D82C}" type="presParOf" srcId="{30EE55EE-E933-D34A-AD68-EEBD84693D0D}" destId="{11702017-5FCE-6F44-AC70-F9033B41F84C}" srcOrd="1" destOrd="0" presId="urn:microsoft.com/office/officeart/2008/layout/LinedList"/>
    <dgm:cxn modelId="{3981DF4A-8686-5B42-BCAA-641EAC2B278F}" type="presParOf" srcId="{11702017-5FCE-6F44-AC70-F9033B41F84C}" destId="{8A60FC84-454D-8445-A76D-D5830E2A33D7}" srcOrd="0" destOrd="0" presId="urn:microsoft.com/office/officeart/2008/layout/LinedList"/>
    <dgm:cxn modelId="{03290D8A-8246-7040-90CA-11FD57435633}" type="presParOf" srcId="{11702017-5FCE-6F44-AC70-F9033B41F84C}" destId="{D491D2B4-E269-0144-8E09-6F86CF7E2F98}" srcOrd="1" destOrd="0" presId="urn:microsoft.com/office/officeart/2008/layout/LinedList"/>
    <dgm:cxn modelId="{6D758437-6071-A046-BD7D-680230A7EF14}" type="presParOf" srcId="{11702017-5FCE-6F44-AC70-F9033B41F84C}" destId="{8B02A3A0-A217-B845-A688-A45AA167EC58}" srcOrd="2" destOrd="0" presId="urn:microsoft.com/office/officeart/2008/layout/LinedList"/>
    <dgm:cxn modelId="{ED8C3388-5182-404E-A791-6DD8E64FF5ED}" type="presParOf" srcId="{30EE55EE-E933-D34A-AD68-EEBD84693D0D}" destId="{C3FEE541-4768-D64A-8157-86FBE444E865}" srcOrd="2" destOrd="0" presId="urn:microsoft.com/office/officeart/2008/layout/LinedList"/>
    <dgm:cxn modelId="{973B4762-98A6-784C-A21D-FC5E07E1F836}" type="presParOf" srcId="{30EE55EE-E933-D34A-AD68-EEBD84693D0D}" destId="{C16A2F00-8CFF-C246-8946-8EAE83E41CA9}" srcOrd="3" destOrd="0" presId="urn:microsoft.com/office/officeart/2008/layout/LinedList"/>
    <dgm:cxn modelId="{958E38A1-AE22-C942-871D-745A878F7976}" type="presParOf" srcId="{30EE55EE-E933-D34A-AD68-EEBD84693D0D}" destId="{DAF67494-34C4-8D49-92FC-0812FCCA4907}" srcOrd="4" destOrd="0" presId="urn:microsoft.com/office/officeart/2008/layout/LinedList"/>
    <dgm:cxn modelId="{AD707272-DFDC-3146-A61C-1187CD0DDE71}" type="presParOf" srcId="{DAF67494-34C4-8D49-92FC-0812FCCA4907}" destId="{375F66D9-BF53-8D4C-A023-91E22A039434}" srcOrd="0" destOrd="0" presId="urn:microsoft.com/office/officeart/2008/layout/LinedList"/>
    <dgm:cxn modelId="{2801492E-A095-264F-BFA3-4C4880C4B78E}" type="presParOf" srcId="{DAF67494-34C4-8D49-92FC-0812FCCA4907}" destId="{D6AB9E80-CB33-D040-B117-B628ADF2AD9E}" srcOrd="1" destOrd="0" presId="urn:microsoft.com/office/officeart/2008/layout/LinedList"/>
    <dgm:cxn modelId="{CA5E62CB-1D81-D846-9977-E58D694423D6}" type="presParOf" srcId="{DAF67494-34C4-8D49-92FC-0812FCCA4907}" destId="{7088D756-B2A6-5440-9ED2-2C02E472B931}" srcOrd="2" destOrd="0" presId="urn:microsoft.com/office/officeart/2008/layout/LinedList"/>
    <dgm:cxn modelId="{DD184E8F-6BB8-4641-A868-39AC802DB58C}" type="presParOf" srcId="{30EE55EE-E933-D34A-AD68-EEBD84693D0D}" destId="{645E5B81-EB03-9149-89BD-E349037B4C6E}" srcOrd="5" destOrd="0" presId="urn:microsoft.com/office/officeart/2008/layout/LinedList"/>
    <dgm:cxn modelId="{933D797D-CB0F-6848-918F-3B4C2C9EC099}" type="presParOf" srcId="{30EE55EE-E933-D34A-AD68-EEBD84693D0D}" destId="{1FFD6CB2-68A3-4942-9A56-D0326EFE65E5}" srcOrd="6" destOrd="0" presId="urn:microsoft.com/office/officeart/2008/layout/LinedList"/>
    <dgm:cxn modelId="{375C743A-CCF8-D24E-852B-070D4FE300BF}" type="presParOf" srcId="{30EE55EE-E933-D34A-AD68-EEBD84693D0D}" destId="{8A05A104-703E-2344-868A-21F3FAB69AF6}" srcOrd="7" destOrd="0" presId="urn:microsoft.com/office/officeart/2008/layout/LinedList"/>
    <dgm:cxn modelId="{EACB780C-894F-DE4A-A211-8E471DEB12E7}" type="presParOf" srcId="{8A05A104-703E-2344-868A-21F3FAB69AF6}" destId="{4AF172AB-0080-C942-B994-AFE0DE6CC365}" srcOrd="0" destOrd="0" presId="urn:microsoft.com/office/officeart/2008/layout/LinedList"/>
    <dgm:cxn modelId="{98D863C6-21A7-CF4F-85C2-60F77A2942C3}" type="presParOf" srcId="{8A05A104-703E-2344-868A-21F3FAB69AF6}" destId="{06FF839F-E309-0640-9415-E4025281B7D1}" srcOrd="1" destOrd="0" presId="urn:microsoft.com/office/officeart/2008/layout/LinedList"/>
    <dgm:cxn modelId="{6DCBB449-CE26-3345-BDB6-53259B9026E9}" type="presParOf" srcId="{8A05A104-703E-2344-868A-21F3FAB69AF6}" destId="{5C3FFB79-2DBC-FB4D-A06D-CC9FD6575E4E}" srcOrd="2" destOrd="0" presId="urn:microsoft.com/office/officeart/2008/layout/LinedList"/>
    <dgm:cxn modelId="{E6DF0D75-9C52-2B41-9DFD-729F0934C762}" type="presParOf" srcId="{30EE55EE-E933-D34A-AD68-EEBD84693D0D}" destId="{6B6A12A5-3A5A-B449-8031-1B27A82A86BE}" srcOrd="8" destOrd="0" presId="urn:microsoft.com/office/officeart/2008/layout/LinedList"/>
    <dgm:cxn modelId="{BCEA8356-6DEA-5E49-87AE-482093C7C0DC}" type="presParOf" srcId="{30EE55EE-E933-D34A-AD68-EEBD84693D0D}" destId="{BEDB54FC-5D65-0B40-B664-D78BE7FA52DF}" srcOrd="9" destOrd="0" presId="urn:microsoft.com/office/officeart/2008/layout/LinedList"/>
  </dgm:cxnLst>
  <dgm:bg>
    <a:solidFill>
      <a:schemeClr val="bg2">
        <a:alpha val="38000"/>
      </a:schemeClr>
    </a:solid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2F2C5-4BF1-5244-822A-22E794BD2AB3}">
      <dsp:nvSpPr>
        <dsp:cNvPr id="0" name=""/>
        <dsp:cNvSpPr/>
      </dsp:nvSpPr>
      <dsp:spPr>
        <a:xfrm rot="5400000">
          <a:off x="6258512" y="-3407647"/>
          <a:ext cx="1158883" cy="8268288"/>
        </a:xfrm>
        <a:prstGeom prst="round2SameRect">
          <a:avLst/>
        </a:prstGeom>
        <a:solidFill>
          <a:schemeClr val="accent6">
            <a:lumMod val="40000"/>
            <a:lumOff val="6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62865" rIns="125730" bIns="62865" numCol="1" spcCol="1270" anchor="ctr" anchorCtr="0">
          <a:noAutofit/>
        </a:bodyPr>
        <a:lstStyle/>
        <a:p>
          <a:pPr marL="285750" lvl="1" indent="-285750" algn="l" defTabSz="1466850" rtl="0">
            <a:lnSpc>
              <a:spcPct val="90000"/>
            </a:lnSpc>
            <a:spcBef>
              <a:spcPct val="0"/>
            </a:spcBef>
            <a:spcAft>
              <a:spcPct val="15000"/>
            </a:spcAft>
            <a:buChar char="•"/>
          </a:pPr>
          <a:endParaRPr lang="en-GB" sz="3300" kern="1200" dirty="0"/>
        </a:p>
        <a:p>
          <a:pPr marL="285750" lvl="1" indent="-285750" algn="l" defTabSz="1466850" rtl="0">
            <a:lnSpc>
              <a:spcPct val="90000"/>
            </a:lnSpc>
            <a:spcBef>
              <a:spcPct val="0"/>
            </a:spcBef>
            <a:spcAft>
              <a:spcPct val="15000"/>
            </a:spcAft>
            <a:buChar char="•"/>
          </a:pPr>
          <a:endParaRPr lang="en-GB" sz="3300" kern="1200"/>
        </a:p>
      </dsp:txBody>
      <dsp:txXfrm rot="-5400000">
        <a:off x="2703810" y="203627"/>
        <a:ext cx="8211716" cy="1045739"/>
      </dsp:txXfrm>
    </dsp:sp>
    <dsp:sp modelId="{779B63D1-C43C-8B4D-A677-E5DBEB28BBCE}">
      <dsp:nvSpPr>
        <dsp:cNvPr id="0" name=""/>
        <dsp:cNvSpPr/>
      </dsp:nvSpPr>
      <dsp:spPr>
        <a:xfrm>
          <a:off x="0" y="0"/>
          <a:ext cx="2703110" cy="1448604"/>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r" defTabSz="1066800">
            <a:lnSpc>
              <a:spcPct val="90000"/>
            </a:lnSpc>
            <a:spcBef>
              <a:spcPct val="0"/>
            </a:spcBef>
            <a:spcAft>
              <a:spcPct val="35000"/>
            </a:spcAft>
            <a:buNone/>
          </a:pPr>
          <a:r>
            <a:rPr lang="en-GB" sz="2400" b="0" i="0" u="none" kern="1200"/>
            <a:t>Text</a:t>
          </a:r>
          <a:endParaRPr lang="en-GB" sz="2400" kern="1200"/>
        </a:p>
      </dsp:txBody>
      <dsp:txXfrm>
        <a:off x="70715" y="70715"/>
        <a:ext cx="2561680" cy="1307174"/>
      </dsp:txXfrm>
    </dsp:sp>
    <dsp:sp modelId="{78F4AAD8-D9BC-3345-B654-23DAEC122792}">
      <dsp:nvSpPr>
        <dsp:cNvPr id="0" name=""/>
        <dsp:cNvSpPr/>
      </dsp:nvSpPr>
      <dsp:spPr>
        <a:xfrm rot="5400000">
          <a:off x="6258512" y="-1886612"/>
          <a:ext cx="1158883" cy="8268288"/>
        </a:xfrm>
        <a:prstGeom prst="round2SameRect">
          <a:avLst/>
        </a:prstGeom>
        <a:solidFill>
          <a:schemeClr val="accent6">
            <a:lumMod val="40000"/>
            <a:lumOff val="6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62865" rIns="125730" bIns="62865" numCol="1" spcCol="1270" anchor="ctr" anchorCtr="0">
          <a:noAutofit/>
        </a:bodyPr>
        <a:lstStyle/>
        <a:p>
          <a:pPr marL="285750" lvl="1" indent="-285750" algn="l" defTabSz="1466850">
            <a:lnSpc>
              <a:spcPct val="90000"/>
            </a:lnSpc>
            <a:spcBef>
              <a:spcPct val="0"/>
            </a:spcBef>
            <a:spcAft>
              <a:spcPct val="15000"/>
            </a:spcAft>
            <a:buChar char="•"/>
          </a:pPr>
          <a:endParaRPr lang="en-GB" sz="3300" kern="1200"/>
        </a:p>
        <a:p>
          <a:pPr marL="285750" lvl="1" indent="-285750" algn="l" defTabSz="1466850" rtl="0">
            <a:lnSpc>
              <a:spcPct val="90000"/>
            </a:lnSpc>
            <a:spcBef>
              <a:spcPct val="0"/>
            </a:spcBef>
            <a:spcAft>
              <a:spcPct val="15000"/>
            </a:spcAft>
            <a:buChar char="•"/>
          </a:pPr>
          <a:endParaRPr lang="en-GB" sz="3300" kern="1200"/>
        </a:p>
      </dsp:txBody>
      <dsp:txXfrm rot="-5400000">
        <a:off x="2703810" y="1724662"/>
        <a:ext cx="8211716" cy="1045739"/>
      </dsp:txXfrm>
    </dsp:sp>
    <dsp:sp modelId="{05BBD127-805A-B446-A2E3-B46956F54BB4}">
      <dsp:nvSpPr>
        <dsp:cNvPr id="0" name=""/>
        <dsp:cNvSpPr/>
      </dsp:nvSpPr>
      <dsp:spPr>
        <a:xfrm>
          <a:off x="0" y="1496720"/>
          <a:ext cx="2703110" cy="1448604"/>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r" defTabSz="1066800">
            <a:lnSpc>
              <a:spcPct val="90000"/>
            </a:lnSpc>
            <a:spcBef>
              <a:spcPct val="0"/>
            </a:spcBef>
            <a:spcAft>
              <a:spcPct val="35000"/>
            </a:spcAft>
            <a:buNone/>
          </a:pPr>
          <a:r>
            <a:rPr lang="en-GB" sz="2400" b="0" i="0" u="none" kern="1200"/>
            <a:t>Text</a:t>
          </a:r>
          <a:endParaRPr lang="en-GB" sz="2400" kern="1200"/>
        </a:p>
      </dsp:txBody>
      <dsp:txXfrm>
        <a:off x="70715" y="1567435"/>
        <a:ext cx="2561680" cy="1307174"/>
      </dsp:txXfrm>
    </dsp:sp>
    <dsp:sp modelId="{3F6F680F-E328-FE4F-8B97-966C1ADFBE47}">
      <dsp:nvSpPr>
        <dsp:cNvPr id="0" name=""/>
        <dsp:cNvSpPr/>
      </dsp:nvSpPr>
      <dsp:spPr>
        <a:xfrm rot="5400000">
          <a:off x="6258512" y="-365577"/>
          <a:ext cx="1158883" cy="8268288"/>
        </a:xfrm>
        <a:prstGeom prst="round2SameRect">
          <a:avLst/>
        </a:prstGeom>
        <a:solidFill>
          <a:schemeClr val="accent6">
            <a:lumMod val="40000"/>
            <a:lumOff val="6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62865" rIns="125730" bIns="62865" numCol="1" spcCol="1270" anchor="ctr" anchorCtr="0">
          <a:noAutofit/>
        </a:bodyPr>
        <a:lstStyle/>
        <a:p>
          <a:pPr marL="285750" lvl="1" indent="-285750" algn="l" defTabSz="1466850">
            <a:lnSpc>
              <a:spcPct val="90000"/>
            </a:lnSpc>
            <a:spcBef>
              <a:spcPct val="0"/>
            </a:spcBef>
            <a:spcAft>
              <a:spcPct val="15000"/>
            </a:spcAft>
            <a:buChar char="•"/>
          </a:pPr>
          <a:endParaRPr lang="en-GB" sz="3300" kern="1200"/>
        </a:p>
        <a:p>
          <a:pPr marL="285750" lvl="1" indent="-285750" algn="l" defTabSz="1466850" rtl="0">
            <a:lnSpc>
              <a:spcPct val="90000"/>
            </a:lnSpc>
            <a:spcBef>
              <a:spcPct val="0"/>
            </a:spcBef>
            <a:spcAft>
              <a:spcPct val="15000"/>
            </a:spcAft>
            <a:buChar char="•"/>
          </a:pPr>
          <a:endParaRPr lang="en-GB" sz="3300" kern="1200"/>
        </a:p>
      </dsp:txBody>
      <dsp:txXfrm rot="-5400000">
        <a:off x="2703810" y="3245697"/>
        <a:ext cx="8211716" cy="1045739"/>
      </dsp:txXfrm>
    </dsp:sp>
    <dsp:sp modelId="{D2524AD4-E276-0342-A4AA-53F07B03090D}">
      <dsp:nvSpPr>
        <dsp:cNvPr id="0" name=""/>
        <dsp:cNvSpPr/>
      </dsp:nvSpPr>
      <dsp:spPr>
        <a:xfrm>
          <a:off x="0" y="3017755"/>
          <a:ext cx="2703110" cy="1448604"/>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r" defTabSz="1066800">
            <a:lnSpc>
              <a:spcPct val="90000"/>
            </a:lnSpc>
            <a:spcBef>
              <a:spcPct val="0"/>
            </a:spcBef>
            <a:spcAft>
              <a:spcPct val="35000"/>
            </a:spcAft>
            <a:buNone/>
          </a:pPr>
          <a:r>
            <a:rPr lang="en-GB" sz="2400" b="0" i="0" u="none" kern="1200"/>
            <a:t>Text</a:t>
          </a:r>
          <a:endParaRPr lang="en-GB" sz="2400" kern="1200"/>
        </a:p>
      </dsp:txBody>
      <dsp:txXfrm>
        <a:off x="70715" y="3088470"/>
        <a:ext cx="2561680" cy="130717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194EE6-7C1B-2143-A69B-8D3161BDA1EB}">
      <dsp:nvSpPr>
        <dsp:cNvPr id="0" name=""/>
        <dsp:cNvSpPr/>
      </dsp:nvSpPr>
      <dsp:spPr>
        <a:xfrm>
          <a:off x="3429" y="15429"/>
          <a:ext cx="3343274" cy="1337309"/>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endParaRPr lang="en-GB" sz="3000" kern="1200"/>
        </a:p>
      </dsp:txBody>
      <dsp:txXfrm>
        <a:off x="3429" y="15429"/>
        <a:ext cx="3343274" cy="1337309"/>
      </dsp:txXfrm>
    </dsp:sp>
    <dsp:sp modelId="{953B3F8F-A82E-B645-8DD0-B44290A1A5AA}">
      <dsp:nvSpPr>
        <dsp:cNvPr id="0" name=""/>
        <dsp:cNvSpPr/>
      </dsp:nvSpPr>
      <dsp:spPr>
        <a:xfrm>
          <a:off x="3429" y="1352739"/>
          <a:ext cx="3343274" cy="2503439"/>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endParaRPr lang="en-GB" sz="3000" kern="1200"/>
        </a:p>
        <a:p>
          <a:pPr marL="285750" lvl="1" indent="-285750" algn="l" defTabSz="1333500">
            <a:lnSpc>
              <a:spcPct val="90000"/>
            </a:lnSpc>
            <a:spcBef>
              <a:spcPct val="0"/>
            </a:spcBef>
            <a:spcAft>
              <a:spcPct val="15000"/>
            </a:spcAft>
            <a:buChar char="•"/>
          </a:pPr>
          <a:endParaRPr lang="en-GB" sz="3000" kern="1200"/>
        </a:p>
      </dsp:txBody>
      <dsp:txXfrm>
        <a:off x="3429" y="1352739"/>
        <a:ext cx="3343274" cy="2503439"/>
      </dsp:txXfrm>
    </dsp:sp>
    <dsp:sp modelId="{55D098AE-C7F4-C247-8C1F-CF93994D3443}">
      <dsp:nvSpPr>
        <dsp:cNvPr id="0" name=""/>
        <dsp:cNvSpPr/>
      </dsp:nvSpPr>
      <dsp:spPr>
        <a:xfrm>
          <a:off x="3814762" y="15429"/>
          <a:ext cx="3343274" cy="1337309"/>
        </a:xfrm>
        <a:prstGeom prst="rect">
          <a:avLst/>
        </a:prstGeom>
        <a:solidFill>
          <a:schemeClr val="accent1"/>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rtl="0">
            <a:lnSpc>
              <a:spcPct val="90000"/>
            </a:lnSpc>
            <a:spcBef>
              <a:spcPct val="0"/>
            </a:spcBef>
            <a:spcAft>
              <a:spcPct val="35000"/>
            </a:spcAft>
            <a:buNone/>
          </a:pPr>
          <a:endParaRPr lang="en-GB" sz="3000" kern="1200"/>
        </a:p>
      </dsp:txBody>
      <dsp:txXfrm>
        <a:off x="3814762" y="15429"/>
        <a:ext cx="3343274" cy="1337309"/>
      </dsp:txXfrm>
    </dsp:sp>
    <dsp:sp modelId="{27A8CC0B-5E20-7148-9B9B-B4941EE3E97E}">
      <dsp:nvSpPr>
        <dsp:cNvPr id="0" name=""/>
        <dsp:cNvSpPr/>
      </dsp:nvSpPr>
      <dsp:spPr>
        <a:xfrm>
          <a:off x="3814762" y="1352739"/>
          <a:ext cx="3343274" cy="2503439"/>
        </a:xfrm>
        <a:prstGeom prst="rect">
          <a:avLst/>
        </a:prstGeom>
        <a:solidFill>
          <a:schemeClr val="accent1">
            <a:lumMod val="20000"/>
            <a:lumOff val="80000"/>
            <a:alpha val="9000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endParaRPr lang="en-GB" sz="3000" kern="1200"/>
        </a:p>
        <a:p>
          <a:pPr marL="285750" lvl="1" indent="-285750" algn="l" defTabSz="1333500" rtl="0">
            <a:lnSpc>
              <a:spcPct val="90000"/>
            </a:lnSpc>
            <a:spcBef>
              <a:spcPct val="0"/>
            </a:spcBef>
            <a:spcAft>
              <a:spcPct val="15000"/>
            </a:spcAft>
            <a:buChar char="•"/>
          </a:pPr>
          <a:endParaRPr lang="en-GB" sz="3000" kern="1200"/>
        </a:p>
      </dsp:txBody>
      <dsp:txXfrm>
        <a:off x="3814762" y="1352739"/>
        <a:ext cx="3343274" cy="2503439"/>
      </dsp:txXfrm>
    </dsp:sp>
    <dsp:sp modelId="{6A79A560-76F4-BB4E-989C-015633398B8F}">
      <dsp:nvSpPr>
        <dsp:cNvPr id="0" name=""/>
        <dsp:cNvSpPr/>
      </dsp:nvSpPr>
      <dsp:spPr>
        <a:xfrm>
          <a:off x="7626096" y="15429"/>
          <a:ext cx="3343274" cy="1337309"/>
        </a:xfrm>
        <a:prstGeom prst="rect">
          <a:avLst/>
        </a:prstGeom>
        <a:solidFill>
          <a:schemeClr val="tx1"/>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rtl="0">
            <a:lnSpc>
              <a:spcPct val="90000"/>
            </a:lnSpc>
            <a:spcBef>
              <a:spcPct val="0"/>
            </a:spcBef>
            <a:spcAft>
              <a:spcPct val="35000"/>
            </a:spcAft>
            <a:buNone/>
          </a:pPr>
          <a:endParaRPr lang="en-GB" sz="3000" kern="1200"/>
        </a:p>
      </dsp:txBody>
      <dsp:txXfrm>
        <a:off x="7626096" y="15429"/>
        <a:ext cx="3343274" cy="1337309"/>
      </dsp:txXfrm>
    </dsp:sp>
    <dsp:sp modelId="{4BA5771C-C3C1-EE43-82B3-6AA7FDB3F714}">
      <dsp:nvSpPr>
        <dsp:cNvPr id="0" name=""/>
        <dsp:cNvSpPr/>
      </dsp:nvSpPr>
      <dsp:spPr>
        <a:xfrm>
          <a:off x="7626096" y="1352739"/>
          <a:ext cx="3343274" cy="2503439"/>
        </a:xfrm>
        <a:prstGeom prst="rect">
          <a:avLst/>
        </a:prstGeom>
        <a:solidFill>
          <a:schemeClr val="tx2">
            <a:lumMod val="20000"/>
            <a:lumOff val="80000"/>
            <a:alpha val="9000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endParaRPr lang="en-GB" sz="3000" kern="1200"/>
        </a:p>
        <a:p>
          <a:pPr marL="285750" lvl="1" indent="-285750" algn="l" defTabSz="1333500" rtl="0">
            <a:lnSpc>
              <a:spcPct val="90000"/>
            </a:lnSpc>
            <a:spcBef>
              <a:spcPct val="0"/>
            </a:spcBef>
            <a:spcAft>
              <a:spcPct val="15000"/>
            </a:spcAft>
            <a:buChar char="•"/>
          </a:pPr>
          <a:endParaRPr lang="en-GB" sz="3000" kern="1200"/>
        </a:p>
      </dsp:txBody>
      <dsp:txXfrm>
        <a:off x="7626096" y="1352739"/>
        <a:ext cx="3343274" cy="25034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569313-255B-1844-BC2C-72CD35E527BE}">
      <dsp:nvSpPr>
        <dsp:cNvPr id="0" name=""/>
        <dsp:cNvSpPr/>
      </dsp:nvSpPr>
      <dsp:spPr>
        <a:xfrm rot="10800000">
          <a:off x="598561" y="15821"/>
          <a:ext cx="10374237" cy="1197176"/>
        </a:xfrm>
        <a:prstGeom prst="homePlate">
          <a:avLst/>
        </a:prstGeom>
        <a:solidFill>
          <a:schemeClr val="accent1">
            <a:alpha val="9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7921" tIns="106680" rIns="199136" bIns="106680" numCol="1" spcCol="1270" anchor="ctr" anchorCtr="0">
          <a:noAutofit/>
        </a:bodyPr>
        <a:lstStyle/>
        <a:p>
          <a:pPr marL="0" lvl="0" indent="0" algn="ctr" defTabSz="1244600" rtl="0">
            <a:lnSpc>
              <a:spcPct val="90000"/>
            </a:lnSpc>
            <a:spcBef>
              <a:spcPct val="0"/>
            </a:spcBef>
            <a:spcAft>
              <a:spcPct val="35000"/>
            </a:spcAft>
            <a:buNone/>
          </a:pPr>
          <a:endParaRPr lang="en-GB" sz="2800" kern="1200"/>
        </a:p>
      </dsp:txBody>
      <dsp:txXfrm rot="10800000">
        <a:off x="897855" y="15821"/>
        <a:ext cx="10074943" cy="1197176"/>
      </dsp:txXfrm>
    </dsp:sp>
    <dsp:sp modelId="{719C40D8-8FCD-EB4F-903C-EAB562F0EA8F}">
      <dsp:nvSpPr>
        <dsp:cNvPr id="0" name=""/>
        <dsp:cNvSpPr/>
      </dsp:nvSpPr>
      <dsp:spPr>
        <a:xfrm>
          <a:off x="2" y="2568"/>
          <a:ext cx="1197176" cy="1197176"/>
        </a:xfrm>
        <a:prstGeom prst="ellipse">
          <a:avLst/>
        </a:prstGeom>
        <a:solidFill>
          <a:schemeClr val="accent4">
            <a:tint val="50000"/>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E7170F-DE7D-FF42-8A0C-DB02E43D0ACD}">
      <dsp:nvSpPr>
        <dsp:cNvPr id="0" name=""/>
        <dsp:cNvSpPr/>
      </dsp:nvSpPr>
      <dsp:spPr>
        <a:xfrm rot="10800000">
          <a:off x="598561" y="1562805"/>
          <a:ext cx="10374237" cy="1197176"/>
        </a:xfrm>
        <a:prstGeom prst="homePlate">
          <a:avLst/>
        </a:prstGeom>
        <a:solidFill>
          <a:schemeClr val="accent6">
            <a:lumMod val="75000"/>
            <a:alpha val="7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7921" tIns="106680" rIns="199136" bIns="106680" numCol="1" spcCol="1270" anchor="ctr" anchorCtr="0">
          <a:noAutofit/>
        </a:bodyPr>
        <a:lstStyle/>
        <a:p>
          <a:pPr marL="0" lvl="0" indent="0" algn="ctr" defTabSz="1244600" rtl="0">
            <a:lnSpc>
              <a:spcPct val="90000"/>
            </a:lnSpc>
            <a:spcBef>
              <a:spcPct val="0"/>
            </a:spcBef>
            <a:spcAft>
              <a:spcPct val="35000"/>
            </a:spcAft>
            <a:buNone/>
          </a:pPr>
          <a:endParaRPr lang="en-GB" sz="2800" kern="1200"/>
        </a:p>
      </dsp:txBody>
      <dsp:txXfrm rot="10800000">
        <a:off x="897855" y="1562805"/>
        <a:ext cx="10074943" cy="1197176"/>
      </dsp:txXfrm>
    </dsp:sp>
    <dsp:sp modelId="{16316BE9-103E-5341-BB6E-01BB3AC6E134}">
      <dsp:nvSpPr>
        <dsp:cNvPr id="0" name=""/>
        <dsp:cNvSpPr/>
      </dsp:nvSpPr>
      <dsp:spPr>
        <a:xfrm>
          <a:off x="2" y="1549552"/>
          <a:ext cx="1197176" cy="1197176"/>
        </a:xfrm>
        <a:prstGeom prst="ellipse">
          <a:avLst/>
        </a:prstGeom>
        <a:solidFill>
          <a:schemeClr val="accent4">
            <a:tint val="50000"/>
            <a:alpha val="90000"/>
            <a:hueOff val="-19361"/>
            <a:satOff val="-892"/>
            <a:lumOff val="6723"/>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DE99B7-077B-D346-BDCC-E4583BCE658E}">
      <dsp:nvSpPr>
        <dsp:cNvPr id="0" name=""/>
        <dsp:cNvSpPr/>
      </dsp:nvSpPr>
      <dsp:spPr>
        <a:xfrm rot="10800000">
          <a:off x="598561" y="3099104"/>
          <a:ext cx="10374237" cy="1197176"/>
        </a:xfrm>
        <a:prstGeom prst="homePlate">
          <a:avLst/>
        </a:prstGeom>
        <a:solidFill>
          <a:schemeClr val="tx2">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7921" tIns="106680" rIns="199136" bIns="106680" numCol="1" spcCol="1270" anchor="ctr" anchorCtr="0">
          <a:noAutofit/>
        </a:bodyPr>
        <a:lstStyle/>
        <a:p>
          <a:pPr marL="0" lvl="0" indent="0" algn="ctr" defTabSz="1244600" rtl="0">
            <a:lnSpc>
              <a:spcPct val="90000"/>
            </a:lnSpc>
            <a:spcBef>
              <a:spcPct val="0"/>
            </a:spcBef>
            <a:spcAft>
              <a:spcPct val="35000"/>
            </a:spcAft>
            <a:buNone/>
          </a:pPr>
          <a:endParaRPr lang="en-GB" sz="2800" kern="1200"/>
        </a:p>
      </dsp:txBody>
      <dsp:txXfrm rot="10800000">
        <a:off x="897855" y="3099104"/>
        <a:ext cx="10074943" cy="1197176"/>
      </dsp:txXfrm>
    </dsp:sp>
    <dsp:sp modelId="{FFC8DC6B-613E-9441-B42B-1CD1BBEDE1C1}">
      <dsp:nvSpPr>
        <dsp:cNvPr id="0" name=""/>
        <dsp:cNvSpPr/>
      </dsp:nvSpPr>
      <dsp:spPr>
        <a:xfrm>
          <a:off x="2" y="3096535"/>
          <a:ext cx="1197176" cy="1197176"/>
        </a:xfrm>
        <a:prstGeom prst="ellipse">
          <a:avLst/>
        </a:prstGeom>
        <a:solidFill>
          <a:schemeClr val="accent4">
            <a:tint val="50000"/>
            <a:alpha val="90000"/>
            <a:hueOff val="-38722"/>
            <a:satOff val="-1784"/>
            <a:lumOff val="13446"/>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154F9E-3D58-CC49-A6A7-84EF2295D1E2}">
      <dsp:nvSpPr>
        <dsp:cNvPr id="0" name=""/>
        <dsp:cNvSpPr/>
      </dsp:nvSpPr>
      <dsp:spPr>
        <a:xfrm>
          <a:off x="3598913" y="1473390"/>
          <a:ext cx="359772" cy="1175357"/>
        </a:xfrm>
        <a:custGeom>
          <a:avLst/>
          <a:gdLst/>
          <a:ahLst/>
          <a:cxnLst/>
          <a:rect l="0" t="0" r="0" b="0"/>
          <a:pathLst>
            <a:path>
              <a:moveTo>
                <a:pt x="359772" y="0"/>
              </a:moveTo>
              <a:lnTo>
                <a:pt x="359772" y="1175357"/>
              </a:lnTo>
              <a:lnTo>
                <a:pt x="0" y="11753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1D418D-2CAF-AF42-83B3-B143A433E079}">
      <dsp:nvSpPr>
        <dsp:cNvPr id="0" name=""/>
        <dsp:cNvSpPr/>
      </dsp:nvSpPr>
      <dsp:spPr>
        <a:xfrm>
          <a:off x="3958686" y="1473390"/>
          <a:ext cx="2825825" cy="2350715"/>
        </a:xfrm>
        <a:custGeom>
          <a:avLst/>
          <a:gdLst/>
          <a:ahLst/>
          <a:cxnLst/>
          <a:rect l="0" t="0" r="0" b="0"/>
          <a:pathLst>
            <a:path>
              <a:moveTo>
                <a:pt x="0" y="0"/>
              </a:moveTo>
              <a:lnTo>
                <a:pt x="0" y="2096256"/>
              </a:lnTo>
              <a:lnTo>
                <a:pt x="2825825" y="2096256"/>
              </a:lnTo>
              <a:lnTo>
                <a:pt x="2825825" y="235071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E5FCC9-7C2B-A240-8A5F-61EE93909703}">
      <dsp:nvSpPr>
        <dsp:cNvPr id="0" name=""/>
        <dsp:cNvSpPr/>
      </dsp:nvSpPr>
      <dsp:spPr>
        <a:xfrm>
          <a:off x="3912966" y="1473390"/>
          <a:ext cx="91440" cy="2350715"/>
        </a:xfrm>
        <a:custGeom>
          <a:avLst/>
          <a:gdLst/>
          <a:ahLst/>
          <a:cxnLst/>
          <a:rect l="0" t="0" r="0" b="0"/>
          <a:pathLst>
            <a:path>
              <a:moveTo>
                <a:pt x="45720" y="0"/>
              </a:moveTo>
              <a:lnTo>
                <a:pt x="45720" y="235071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0D7FDF0-E0CC-374F-ACA6-6D9C0EFFBF94}">
      <dsp:nvSpPr>
        <dsp:cNvPr id="0" name=""/>
        <dsp:cNvSpPr/>
      </dsp:nvSpPr>
      <dsp:spPr>
        <a:xfrm>
          <a:off x="1132861" y="1473390"/>
          <a:ext cx="2825825" cy="2350715"/>
        </a:xfrm>
        <a:custGeom>
          <a:avLst/>
          <a:gdLst/>
          <a:ahLst/>
          <a:cxnLst/>
          <a:rect l="0" t="0" r="0" b="0"/>
          <a:pathLst>
            <a:path>
              <a:moveTo>
                <a:pt x="2825825" y="0"/>
              </a:moveTo>
              <a:lnTo>
                <a:pt x="2825825" y="2096256"/>
              </a:lnTo>
              <a:lnTo>
                <a:pt x="0" y="2096256"/>
              </a:lnTo>
              <a:lnTo>
                <a:pt x="0" y="235071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EC7FA0-181C-1541-B052-669D3A2E750A}">
      <dsp:nvSpPr>
        <dsp:cNvPr id="0" name=""/>
        <dsp:cNvSpPr/>
      </dsp:nvSpPr>
      <dsp:spPr>
        <a:xfrm>
          <a:off x="2905546" y="382852"/>
          <a:ext cx="2106279" cy="1090538"/>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53887" numCol="1" spcCol="1270" anchor="ctr" anchorCtr="0">
          <a:noAutofit/>
        </a:bodyPr>
        <a:lstStyle/>
        <a:p>
          <a:pPr marL="0" lvl="0" indent="0" algn="ctr" defTabSz="1333500" rtl="0">
            <a:lnSpc>
              <a:spcPct val="90000"/>
            </a:lnSpc>
            <a:spcBef>
              <a:spcPct val="0"/>
            </a:spcBef>
            <a:spcAft>
              <a:spcPct val="35000"/>
            </a:spcAft>
            <a:buNone/>
          </a:pPr>
          <a:endParaRPr lang="en-GB" sz="3000" kern="1200"/>
        </a:p>
      </dsp:txBody>
      <dsp:txXfrm>
        <a:off x="2905546" y="382852"/>
        <a:ext cx="2106279" cy="1090538"/>
      </dsp:txXfrm>
    </dsp:sp>
    <dsp:sp modelId="{2F4924E0-B98F-9540-902A-EF3E8FD4A41E}">
      <dsp:nvSpPr>
        <dsp:cNvPr id="0" name=""/>
        <dsp:cNvSpPr/>
      </dsp:nvSpPr>
      <dsp:spPr>
        <a:xfrm>
          <a:off x="3326802" y="1231048"/>
          <a:ext cx="1895651" cy="36351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040" tIns="16510" rIns="66040" bIns="16510" numCol="1" spcCol="1270" anchor="ctr" anchorCtr="0">
          <a:noAutofit/>
        </a:bodyPr>
        <a:lstStyle/>
        <a:p>
          <a:pPr marL="0" lvl="0" indent="0" algn="r" defTabSz="1155700" rtl="0">
            <a:lnSpc>
              <a:spcPct val="90000"/>
            </a:lnSpc>
            <a:spcBef>
              <a:spcPct val="0"/>
            </a:spcBef>
            <a:spcAft>
              <a:spcPct val="35000"/>
            </a:spcAft>
            <a:buNone/>
          </a:pPr>
          <a:endParaRPr lang="en-GB" sz="2600" kern="1200"/>
        </a:p>
      </dsp:txBody>
      <dsp:txXfrm>
        <a:off x="3326802" y="1231048"/>
        <a:ext cx="1895651" cy="363512"/>
      </dsp:txXfrm>
    </dsp:sp>
    <dsp:sp modelId="{45940FE7-F06E-7C4C-9017-1D1AE937CB14}">
      <dsp:nvSpPr>
        <dsp:cNvPr id="0" name=""/>
        <dsp:cNvSpPr/>
      </dsp:nvSpPr>
      <dsp:spPr>
        <a:xfrm>
          <a:off x="79721" y="3824105"/>
          <a:ext cx="2106279" cy="1090538"/>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53887" numCol="1" spcCol="1270" anchor="ctr" anchorCtr="0">
          <a:noAutofit/>
        </a:bodyPr>
        <a:lstStyle/>
        <a:p>
          <a:pPr marL="0" lvl="0" indent="0" algn="ctr" defTabSz="1333500" rtl="0">
            <a:lnSpc>
              <a:spcPct val="90000"/>
            </a:lnSpc>
            <a:spcBef>
              <a:spcPct val="0"/>
            </a:spcBef>
            <a:spcAft>
              <a:spcPct val="35000"/>
            </a:spcAft>
            <a:buNone/>
          </a:pPr>
          <a:endParaRPr lang="en-GB" sz="3000" kern="1200"/>
        </a:p>
      </dsp:txBody>
      <dsp:txXfrm>
        <a:off x="79721" y="3824105"/>
        <a:ext cx="2106279" cy="1090538"/>
      </dsp:txXfrm>
    </dsp:sp>
    <dsp:sp modelId="{AFB2ACF1-CC05-2943-B5C3-B60E696AA898}">
      <dsp:nvSpPr>
        <dsp:cNvPr id="0" name=""/>
        <dsp:cNvSpPr/>
      </dsp:nvSpPr>
      <dsp:spPr>
        <a:xfrm>
          <a:off x="500977" y="4672302"/>
          <a:ext cx="1895651" cy="36351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040" tIns="16510" rIns="66040" bIns="16510" numCol="1" spcCol="1270" anchor="ctr" anchorCtr="0">
          <a:noAutofit/>
        </a:bodyPr>
        <a:lstStyle/>
        <a:p>
          <a:pPr marL="0" lvl="0" indent="0" algn="r" defTabSz="1155700">
            <a:lnSpc>
              <a:spcPct val="90000"/>
            </a:lnSpc>
            <a:spcBef>
              <a:spcPct val="0"/>
            </a:spcBef>
            <a:spcAft>
              <a:spcPct val="35000"/>
            </a:spcAft>
            <a:buNone/>
          </a:pPr>
          <a:endParaRPr lang="en-GB" sz="2600" kern="1200"/>
        </a:p>
      </dsp:txBody>
      <dsp:txXfrm>
        <a:off x="500977" y="4672302"/>
        <a:ext cx="1895651" cy="363512"/>
      </dsp:txXfrm>
    </dsp:sp>
    <dsp:sp modelId="{9CA1913B-46A6-0546-998B-9C3A931EAB2D}">
      <dsp:nvSpPr>
        <dsp:cNvPr id="0" name=""/>
        <dsp:cNvSpPr/>
      </dsp:nvSpPr>
      <dsp:spPr>
        <a:xfrm>
          <a:off x="2905546" y="3824105"/>
          <a:ext cx="2106279" cy="1090538"/>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53887" numCol="1" spcCol="1270" anchor="ctr" anchorCtr="0">
          <a:noAutofit/>
        </a:bodyPr>
        <a:lstStyle/>
        <a:p>
          <a:pPr marL="0" lvl="0" indent="0" algn="ctr" defTabSz="1333500" rtl="0">
            <a:lnSpc>
              <a:spcPct val="90000"/>
            </a:lnSpc>
            <a:spcBef>
              <a:spcPct val="0"/>
            </a:spcBef>
            <a:spcAft>
              <a:spcPct val="35000"/>
            </a:spcAft>
            <a:buNone/>
          </a:pPr>
          <a:endParaRPr lang="en-GB" sz="3000" kern="1200"/>
        </a:p>
      </dsp:txBody>
      <dsp:txXfrm>
        <a:off x="2905546" y="3824105"/>
        <a:ext cx="2106279" cy="1090538"/>
      </dsp:txXfrm>
    </dsp:sp>
    <dsp:sp modelId="{703A100E-C975-EF47-96A7-EE2BD025B05E}">
      <dsp:nvSpPr>
        <dsp:cNvPr id="0" name=""/>
        <dsp:cNvSpPr/>
      </dsp:nvSpPr>
      <dsp:spPr>
        <a:xfrm>
          <a:off x="3326802" y="4672302"/>
          <a:ext cx="1895651" cy="36351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040" tIns="16510" rIns="66040" bIns="16510" numCol="1" spcCol="1270" anchor="ctr" anchorCtr="0">
          <a:noAutofit/>
        </a:bodyPr>
        <a:lstStyle/>
        <a:p>
          <a:pPr marL="0" lvl="0" indent="0" algn="r" defTabSz="1155700">
            <a:lnSpc>
              <a:spcPct val="90000"/>
            </a:lnSpc>
            <a:spcBef>
              <a:spcPct val="0"/>
            </a:spcBef>
            <a:spcAft>
              <a:spcPct val="35000"/>
            </a:spcAft>
            <a:buNone/>
          </a:pPr>
          <a:endParaRPr lang="en-GB" sz="2600" kern="1200"/>
        </a:p>
      </dsp:txBody>
      <dsp:txXfrm>
        <a:off x="3326802" y="4672302"/>
        <a:ext cx="1895651" cy="363512"/>
      </dsp:txXfrm>
    </dsp:sp>
    <dsp:sp modelId="{098F89E7-C0BB-3F47-ADB4-6423FC5B8497}">
      <dsp:nvSpPr>
        <dsp:cNvPr id="0" name=""/>
        <dsp:cNvSpPr/>
      </dsp:nvSpPr>
      <dsp:spPr>
        <a:xfrm>
          <a:off x="5731371" y="3824105"/>
          <a:ext cx="2106279" cy="1090538"/>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53887" numCol="1" spcCol="1270" anchor="ctr" anchorCtr="0">
          <a:noAutofit/>
        </a:bodyPr>
        <a:lstStyle/>
        <a:p>
          <a:pPr marL="0" lvl="0" indent="0" algn="ctr" defTabSz="1333500" rtl="0">
            <a:lnSpc>
              <a:spcPct val="90000"/>
            </a:lnSpc>
            <a:spcBef>
              <a:spcPct val="0"/>
            </a:spcBef>
            <a:spcAft>
              <a:spcPct val="35000"/>
            </a:spcAft>
            <a:buNone/>
          </a:pPr>
          <a:endParaRPr lang="en-GB" sz="3000" kern="1200"/>
        </a:p>
      </dsp:txBody>
      <dsp:txXfrm>
        <a:off x="5731371" y="3824105"/>
        <a:ext cx="2106279" cy="1090538"/>
      </dsp:txXfrm>
    </dsp:sp>
    <dsp:sp modelId="{91F7FD0D-B095-4D41-A837-618E0E1365F0}">
      <dsp:nvSpPr>
        <dsp:cNvPr id="0" name=""/>
        <dsp:cNvSpPr/>
      </dsp:nvSpPr>
      <dsp:spPr>
        <a:xfrm>
          <a:off x="6152627" y="4672302"/>
          <a:ext cx="1895651" cy="36351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040" tIns="16510" rIns="66040" bIns="16510" numCol="1" spcCol="1270" anchor="ctr" anchorCtr="0">
          <a:noAutofit/>
        </a:bodyPr>
        <a:lstStyle/>
        <a:p>
          <a:pPr marL="0" lvl="0" indent="0" algn="r" defTabSz="1155700">
            <a:lnSpc>
              <a:spcPct val="90000"/>
            </a:lnSpc>
            <a:spcBef>
              <a:spcPct val="0"/>
            </a:spcBef>
            <a:spcAft>
              <a:spcPct val="35000"/>
            </a:spcAft>
            <a:buNone/>
          </a:pPr>
          <a:endParaRPr lang="en-GB" sz="2600" kern="1200"/>
        </a:p>
      </dsp:txBody>
      <dsp:txXfrm>
        <a:off x="6152627" y="4672302"/>
        <a:ext cx="1895651" cy="363512"/>
      </dsp:txXfrm>
    </dsp:sp>
    <dsp:sp modelId="{790C8B59-4877-3B43-9401-28454EEC3ED8}">
      <dsp:nvSpPr>
        <dsp:cNvPr id="0" name=""/>
        <dsp:cNvSpPr/>
      </dsp:nvSpPr>
      <dsp:spPr>
        <a:xfrm>
          <a:off x="1492633" y="2103479"/>
          <a:ext cx="2106279" cy="10905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53887" numCol="1" spcCol="1270" anchor="ctr" anchorCtr="0">
          <a:noAutofit/>
        </a:bodyPr>
        <a:lstStyle/>
        <a:p>
          <a:pPr marL="0" lvl="0" indent="0" algn="ctr" defTabSz="1333500" rtl="0">
            <a:lnSpc>
              <a:spcPct val="90000"/>
            </a:lnSpc>
            <a:spcBef>
              <a:spcPct val="0"/>
            </a:spcBef>
            <a:spcAft>
              <a:spcPct val="35000"/>
            </a:spcAft>
            <a:buNone/>
          </a:pPr>
          <a:endParaRPr lang="en-GB" sz="3000" kern="1200"/>
        </a:p>
      </dsp:txBody>
      <dsp:txXfrm>
        <a:off x="1492633" y="2103479"/>
        <a:ext cx="2106279" cy="1090538"/>
      </dsp:txXfrm>
    </dsp:sp>
    <dsp:sp modelId="{442FEC1F-73E1-4E4D-8E92-0797ADFE8AC6}">
      <dsp:nvSpPr>
        <dsp:cNvPr id="0" name=""/>
        <dsp:cNvSpPr/>
      </dsp:nvSpPr>
      <dsp:spPr>
        <a:xfrm>
          <a:off x="1913889" y="2951675"/>
          <a:ext cx="1895651" cy="36351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040" tIns="16510" rIns="66040" bIns="16510" numCol="1" spcCol="1270" anchor="ctr" anchorCtr="0">
          <a:noAutofit/>
        </a:bodyPr>
        <a:lstStyle/>
        <a:p>
          <a:pPr marL="0" lvl="0" indent="0" algn="r" defTabSz="1155700">
            <a:lnSpc>
              <a:spcPct val="90000"/>
            </a:lnSpc>
            <a:spcBef>
              <a:spcPct val="0"/>
            </a:spcBef>
            <a:spcAft>
              <a:spcPct val="35000"/>
            </a:spcAft>
            <a:buNone/>
          </a:pPr>
          <a:endParaRPr lang="en-GB" sz="2600" kern="1200"/>
        </a:p>
      </dsp:txBody>
      <dsp:txXfrm>
        <a:off x="1913889" y="2951675"/>
        <a:ext cx="1895651" cy="3635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274A8A-2BF4-5D49-8F07-1A4162B02476}">
      <dsp:nvSpPr>
        <dsp:cNvPr id="0" name=""/>
        <dsp:cNvSpPr/>
      </dsp:nvSpPr>
      <dsp:spPr>
        <a:xfrm>
          <a:off x="0" y="0"/>
          <a:ext cx="10972799" cy="0"/>
        </a:xfrm>
        <a:prstGeom prst="line">
          <a:avLst/>
        </a:prstGeom>
        <a:solidFill>
          <a:schemeClr val="accent1">
            <a:hueOff val="0"/>
            <a:satOff val="0"/>
            <a:lumOff val="0"/>
            <a:alphaOff val="0"/>
          </a:schemeClr>
        </a:solidFill>
        <a:ln w="31750" cap="flat" cmpd="sng" algn="ctr">
          <a:solidFill>
            <a:schemeClr val="tx2"/>
          </a:solidFill>
          <a:prstDash val="sysDash"/>
        </a:ln>
        <a:effectLst/>
      </dsp:spPr>
      <dsp:style>
        <a:lnRef idx="2">
          <a:scrgbClr r="0" g="0" b="0"/>
        </a:lnRef>
        <a:fillRef idx="1">
          <a:scrgbClr r="0" g="0" b="0"/>
        </a:fillRef>
        <a:effectRef idx="0">
          <a:scrgbClr r="0" g="0" b="0"/>
        </a:effectRef>
        <a:fontRef idx="minor">
          <a:schemeClr val="lt1"/>
        </a:fontRef>
      </dsp:style>
    </dsp:sp>
    <dsp:sp modelId="{FA68BA3F-0F3E-254F-B89B-40F3453A37DA}">
      <dsp:nvSpPr>
        <dsp:cNvPr id="0" name=""/>
        <dsp:cNvSpPr/>
      </dsp:nvSpPr>
      <dsp:spPr>
        <a:xfrm>
          <a:off x="0" y="0"/>
          <a:ext cx="2194559" cy="4143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en-GB" sz="2800" kern="1200"/>
            <a:t>Focus</a:t>
          </a:r>
        </a:p>
      </dsp:txBody>
      <dsp:txXfrm>
        <a:off x="0" y="0"/>
        <a:ext cx="2194559" cy="4143880"/>
      </dsp:txXfrm>
    </dsp:sp>
    <dsp:sp modelId="{D491D2B4-E269-0144-8E09-6F86CF7E2F98}">
      <dsp:nvSpPr>
        <dsp:cNvPr id="0" name=""/>
        <dsp:cNvSpPr/>
      </dsp:nvSpPr>
      <dsp:spPr>
        <a:xfrm>
          <a:off x="2359151" y="64748"/>
          <a:ext cx="8613647" cy="1294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endParaRPr lang="en-GB" sz="3000" kern="1200"/>
        </a:p>
      </dsp:txBody>
      <dsp:txXfrm>
        <a:off x="2359151" y="64748"/>
        <a:ext cx="8613647" cy="1294962"/>
      </dsp:txXfrm>
    </dsp:sp>
    <dsp:sp modelId="{C3FEE541-4768-D64A-8157-86FBE444E865}">
      <dsp:nvSpPr>
        <dsp:cNvPr id="0" name=""/>
        <dsp:cNvSpPr/>
      </dsp:nvSpPr>
      <dsp:spPr>
        <a:xfrm>
          <a:off x="2194559" y="1359710"/>
          <a:ext cx="877823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AB9E80-CB33-D040-B117-B628ADF2AD9E}">
      <dsp:nvSpPr>
        <dsp:cNvPr id="0" name=""/>
        <dsp:cNvSpPr/>
      </dsp:nvSpPr>
      <dsp:spPr>
        <a:xfrm>
          <a:off x="2359151" y="1424458"/>
          <a:ext cx="8613647" cy="1294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endParaRPr lang="en-GB" sz="3000" kern="1200"/>
        </a:p>
      </dsp:txBody>
      <dsp:txXfrm>
        <a:off x="2359151" y="1424458"/>
        <a:ext cx="8613647" cy="1294962"/>
      </dsp:txXfrm>
    </dsp:sp>
    <dsp:sp modelId="{645E5B81-EB03-9149-89BD-E349037B4C6E}">
      <dsp:nvSpPr>
        <dsp:cNvPr id="0" name=""/>
        <dsp:cNvSpPr/>
      </dsp:nvSpPr>
      <dsp:spPr>
        <a:xfrm>
          <a:off x="2194559" y="2719421"/>
          <a:ext cx="877823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FF839F-E309-0640-9415-E4025281B7D1}">
      <dsp:nvSpPr>
        <dsp:cNvPr id="0" name=""/>
        <dsp:cNvSpPr/>
      </dsp:nvSpPr>
      <dsp:spPr>
        <a:xfrm>
          <a:off x="2359151" y="2784169"/>
          <a:ext cx="8613647" cy="1294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endParaRPr lang="en-GB" sz="3000" kern="1200"/>
        </a:p>
      </dsp:txBody>
      <dsp:txXfrm>
        <a:off x="2359151" y="2784169"/>
        <a:ext cx="8613647" cy="1294962"/>
      </dsp:txXfrm>
    </dsp:sp>
    <dsp:sp modelId="{6B6A12A5-3A5A-B449-8031-1B27A82A86BE}">
      <dsp:nvSpPr>
        <dsp:cNvPr id="0" name=""/>
        <dsp:cNvSpPr/>
      </dsp:nvSpPr>
      <dsp:spPr>
        <a:xfrm>
          <a:off x="2194559" y="4079131"/>
          <a:ext cx="877823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194EE6-7C1B-2143-A69B-8D3161BDA1EB}">
      <dsp:nvSpPr>
        <dsp:cNvPr id="0" name=""/>
        <dsp:cNvSpPr/>
      </dsp:nvSpPr>
      <dsp:spPr>
        <a:xfrm>
          <a:off x="3429" y="15429"/>
          <a:ext cx="3343274" cy="1337309"/>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endParaRPr lang="en-GB" sz="3000" kern="1200" dirty="0"/>
        </a:p>
      </dsp:txBody>
      <dsp:txXfrm>
        <a:off x="3429" y="15429"/>
        <a:ext cx="3343274" cy="1337309"/>
      </dsp:txXfrm>
    </dsp:sp>
    <dsp:sp modelId="{953B3F8F-A82E-B645-8DD0-B44290A1A5AA}">
      <dsp:nvSpPr>
        <dsp:cNvPr id="0" name=""/>
        <dsp:cNvSpPr/>
      </dsp:nvSpPr>
      <dsp:spPr>
        <a:xfrm>
          <a:off x="3429" y="1352739"/>
          <a:ext cx="3343274" cy="2503439"/>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endParaRPr lang="en-GB" sz="3000" kern="1200"/>
        </a:p>
        <a:p>
          <a:pPr marL="285750" lvl="1" indent="-285750" algn="l" defTabSz="1333500">
            <a:lnSpc>
              <a:spcPct val="90000"/>
            </a:lnSpc>
            <a:spcBef>
              <a:spcPct val="0"/>
            </a:spcBef>
            <a:spcAft>
              <a:spcPct val="15000"/>
            </a:spcAft>
            <a:buChar char="•"/>
          </a:pPr>
          <a:endParaRPr lang="en-GB" sz="3000" kern="1200"/>
        </a:p>
      </dsp:txBody>
      <dsp:txXfrm>
        <a:off x="3429" y="1352739"/>
        <a:ext cx="3343274" cy="2503439"/>
      </dsp:txXfrm>
    </dsp:sp>
    <dsp:sp modelId="{55D098AE-C7F4-C247-8C1F-CF93994D3443}">
      <dsp:nvSpPr>
        <dsp:cNvPr id="0" name=""/>
        <dsp:cNvSpPr/>
      </dsp:nvSpPr>
      <dsp:spPr>
        <a:xfrm>
          <a:off x="3814762" y="15429"/>
          <a:ext cx="3343274" cy="1337309"/>
        </a:xfrm>
        <a:prstGeom prst="rect">
          <a:avLst/>
        </a:prstGeom>
        <a:solidFill>
          <a:schemeClr val="accent1"/>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rtl="0">
            <a:lnSpc>
              <a:spcPct val="90000"/>
            </a:lnSpc>
            <a:spcBef>
              <a:spcPct val="0"/>
            </a:spcBef>
            <a:spcAft>
              <a:spcPct val="35000"/>
            </a:spcAft>
            <a:buNone/>
          </a:pPr>
          <a:endParaRPr lang="en-GB" sz="3000" kern="1200"/>
        </a:p>
      </dsp:txBody>
      <dsp:txXfrm>
        <a:off x="3814762" y="15429"/>
        <a:ext cx="3343274" cy="1337309"/>
      </dsp:txXfrm>
    </dsp:sp>
    <dsp:sp modelId="{27A8CC0B-5E20-7148-9B9B-B4941EE3E97E}">
      <dsp:nvSpPr>
        <dsp:cNvPr id="0" name=""/>
        <dsp:cNvSpPr/>
      </dsp:nvSpPr>
      <dsp:spPr>
        <a:xfrm>
          <a:off x="3814762" y="1352739"/>
          <a:ext cx="3343274" cy="2503439"/>
        </a:xfrm>
        <a:prstGeom prst="rect">
          <a:avLst/>
        </a:prstGeom>
        <a:solidFill>
          <a:schemeClr val="accent1">
            <a:lumMod val="20000"/>
            <a:lumOff val="80000"/>
            <a:alpha val="9000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endParaRPr lang="en-GB" sz="3000" kern="1200"/>
        </a:p>
        <a:p>
          <a:pPr marL="285750" lvl="1" indent="-285750" algn="l" defTabSz="1333500" rtl="0">
            <a:lnSpc>
              <a:spcPct val="90000"/>
            </a:lnSpc>
            <a:spcBef>
              <a:spcPct val="0"/>
            </a:spcBef>
            <a:spcAft>
              <a:spcPct val="15000"/>
            </a:spcAft>
            <a:buChar char="•"/>
          </a:pPr>
          <a:endParaRPr lang="en-GB" sz="3000" kern="1200"/>
        </a:p>
      </dsp:txBody>
      <dsp:txXfrm>
        <a:off x="3814762" y="1352739"/>
        <a:ext cx="3343274" cy="2503439"/>
      </dsp:txXfrm>
    </dsp:sp>
    <dsp:sp modelId="{6A79A560-76F4-BB4E-989C-015633398B8F}">
      <dsp:nvSpPr>
        <dsp:cNvPr id="0" name=""/>
        <dsp:cNvSpPr/>
      </dsp:nvSpPr>
      <dsp:spPr>
        <a:xfrm>
          <a:off x="7626096" y="15429"/>
          <a:ext cx="3343274" cy="1337309"/>
        </a:xfrm>
        <a:prstGeom prst="rect">
          <a:avLst/>
        </a:prstGeom>
        <a:solidFill>
          <a:schemeClr val="tx1"/>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rtl="0">
            <a:lnSpc>
              <a:spcPct val="90000"/>
            </a:lnSpc>
            <a:spcBef>
              <a:spcPct val="0"/>
            </a:spcBef>
            <a:spcAft>
              <a:spcPct val="35000"/>
            </a:spcAft>
            <a:buNone/>
          </a:pPr>
          <a:endParaRPr lang="en-GB" sz="3000" kern="1200"/>
        </a:p>
      </dsp:txBody>
      <dsp:txXfrm>
        <a:off x="7626096" y="15429"/>
        <a:ext cx="3343274" cy="1337309"/>
      </dsp:txXfrm>
    </dsp:sp>
    <dsp:sp modelId="{4BA5771C-C3C1-EE43-82B3-6AA7FDB3F714}">
      <dsp:nvSpPr>
        <dsp:cNvPr id="0" name=""/>
        <dsp:cNvSpPr/>
      </dsp:nvSpPr>
      <dsp:spPr>
        <a:xfrm>
          <a:off x="7626096" y="1352739"/>
          <a:ext cx="3343274" cy="2503439"/>
        </a:xfrm>
        <a:prstGeom prst="rect">
          <a:avLst/>
        </a:prstGeom>
        <a:solidFill>
          <a:schemeClr val="tx2">
            <a:lumMod val="20000"/>
            <a:lumOff val="80000"/>
            <a:alpha val="9000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endParaRPr lang="en-GB" sz="3000" kern="1200"/>
        </a:p>
        <a:p>
          <a:pPr marL="285750" lvl="1" indent="-285750" algn="l" defTabSz="1333500" rtl="0">
            <a:lnSpc>
              <a:spcPct val="90000"/>
            </a:lnSpc>
            <a:spcBef>
              <a:spcPct val="0"/>
            </a:spcBef>
            <a:spcAft>
              <a:spcPct val="15000"/>
            </a:spcAft>
            <a:buChar char="•"/>
          </a:pPr>
          <a:endParaRPr lang="en-GB" sz="3000" kern="1200"/>
        </a:p>
      </dsp:txBody>
      <dsp:txXfrm>
        <a:off x="7626096" y="1352739"/>
        <a:ext cx="3343274" cy="25034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2F2C5-4BF1-5244-822A-22E794BD2AB3}">
      <dsp:nvSpPr>
        <dsp:cNvPr id="0" name=""/>
        <dsp:cNvSpPr/>
      </dsp:nvSpPr>
      <dsp:spPr>
        <a:xfrm rot="5400000">
          <a:off x="6258512" y="-3407647"/>
          <a:ext cx="1158883" cy="8268288"/>
        </a:xfrm>
        <a:prstGeom prst="round2SameRect">
          <a:avLst/>
        </a:prstGeom>
        <a:solidFill>
          <a:schemeClr val="accent6">
            <a:lumMod val="40000"/>
            <a:lumOff val="6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62865" rIns="125730" bIns="62865" numCol="1" spcCol="1270" anchor="ctr" anchorCtr="0">
          <a:noAutofit/>
        </a:bodyPr>
        <a:lstStyle/>
        <a:p>
          <a:pPr marL="285750" lvl="1" indent="-285750" algn="l" defTabSz="1466850" rtl="0">
            <a:lnSpc>
              <a:spcPct val="90000"/>
            </a:lnSpc>
            <a:spcBef>
              <a:spcPct val="0"/>
            </a:spcBef>
            <a:spcAft>
              <a:spcPct val="15000"/>
            </a:spcAft>
            <a:buChar char="•"/>
          </a:pPr>
          <a:endParaRPr lang="en-GB" sz="3300" kern="1200"/>
        </a:p>
        <a:p>
          <a:pPr marL="285750" lvl="1" indent="-285750" algn="l" defTabSz="1466850" rtl="0">
            <a:lnSpc>
              <a:spcPct val="90000"/>
            </a:lnSpc>
            <a:spcBef>
              <a:spcPct val="0"/>
            </a:spcBef>
            <a:spcAft>
              <a:spcPct val="15000"/>
            </a:spcAft>
            <a:buChar char="•"/>
          </a:pPr>
          <a:endParaRPr lang="en-GB" sz="3300" kern="1200"/>
        </a:p>
      </dsp:txBody>
      <dsp:txXfrm rot="-5400000">
        <a:off x="2703810" y="203627"/>
        <a:ext cx="8211716" cy="1045739"/>
      </dsp:txXfrm>
    </dsp:sp>
    <dsp:sp modelId="{779B63D1-C43C-8B4D-A677-E5DBEB28BBCE}">
      <dsp:nvSpPr>
        <dsp:cNvPr id="0" name=""/>
        <dsp:cNvSpPr/>
      </dsp:nvSpPr>
      <dsp:spPr>
        <a:xfrm>
          <a:off x="0" y="0"/>
          <a:ext cx="2703110" cy="1448604"/>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r" defTabSz="1066800">
            <a:lnSpc>
              <a:spcPct val="90000"/>
            </a:lnSpc>
            <a:spcBef>
              <a:spcPct val="0"/>
            </a:spcBef>
            <a:spcAft>
              <a:spcPct val="35000"/>
            </a:spcAft>
            <a:buNone/>
          </a:pPr>
          <a:r>
            <a:rPr lang="en-GB" sz="2400" b="0" i="0" u="none" kern="1200"/>
            <a:t>Text</a:t>
          </a:r>
          <a:endParaRPr lang="en-GB" sz="2400" kern="1200"/>
        </a:p>
      </dsp:txBody>
      <dsp:txXfrm>
        <a:off x="70715" y="70715"/>
        <a:ext cx="2561680" cy="1307174"/>
      </dsp:txXfrm>
    </dsp:sp>
    <dsp:sp modelId="{78F4AAD8-D9BC-3345-B654-23DAEC122792}">
      <dsp:nvSpPr>
        <dsp:cNvPr id="0" name=""/>
        <dsp:cNvSpPr/>
      </dsp:nvSpPr>
      <dsp:spPr>
        <a:xfrm rot="5400000">
          <a:off x="6258512" y="-1886612"/>
          <a:ext cx="1158883" cy="8268288"/>
        </a:xfrm>
        <a:prstGeom prst="round2SameRect">
          <a:avLst/>
        </a:prstGeom>
        <a:solidFill>
          <a:schemeClr val="accent6">
            <a:lumMod val="40000"/>
            <a:lumOff val="6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62865" rIns="125730" bIns="62865" numCol="1" spcCol="1270" anchor="ctr" anchorCtr="0">
          <a:noAutofit/>
        </a:bodyPr>
        <a:lstStyle/>
        <a:p>
          <a:pPr marL="285750" lvl="1" indent="-285750" algn="l" defTabSz="1466850">
            <a:lnSpc>
              <a:spcPct val="90000"/>
            </a:lnSpc>
            <a:spcBef>
              <a:spcPct val="0"/>
            </a:spcBef>
            <a:spcAft>
              <a:spcPct val="15000"/>
            </a:spcAft>
            <a:buChar char="•"/>
          </a:pPr>
          <a:endParaRPr lang="en-GB" sz="3300" kern="1200"/>
        </a:p>
        <a:p>
          <a:pPr marL="285750" lvl="1" indent="-285750" algn="l" defTabSz="1466850" rtl="0">
            <a:lnSpc>
              <a:spcPct val="90000"/>
            </a:lnSpc>
            <a:spcBef>
              <a:spcPct val="0"/>
            </a:spcBef>
            <a:spcAft>
              <a:spcPct val="15000"/>
            </a:spcAft>
            <a:buChar char="•"/>
          </a:pPr>
          <a:endParaRPr lang="en-GB" sz="3300" kern="1200"/>
        </a:p>
      </dsp:txBody>
      <dsp:txXfrm rot="-5400000">
        <a:off x="2703810" y="1724662"/>
        <a:ext cx="8211716" cy="1045739"/>
      </dsp:txXfrm>
    </dsp:sp>
    <dsp:sp modelId="{05BBD127-805A-B446-A2E3-B46956F54BB4}">
      <dsp:nvSpPr>
        <dsp:cNvPr id="0" name=""/>
        <dsp:cNvSpPr/>
      </dsp:nvSpPr>
      <dsp:spPr>
        <a:xfrm>
          <a:off x="0" y="1496720"/>
          <a:ext cx="2703110" cy="1448604"/>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r" defTabSz="1066800">
            <a:lnSpc>
              <a:spcPct val="90000"/>
            </a:lnSpc>
            <a:spcBef>
              <a:spcPct val="0"/>
            </a:spcBef>
            <a:spcAft>
              <a:spcPct val="35000"/>
            </a:spcAft>
            <a:buNone/>
          </a:pPr>
          <a:r>
            <a:rPr lang="en-GB" sz="2400" b="0" i="0" u="none" kern="1200"/>
            <a:t>Text</a:t>
          </a:r>
          <a:endParaRPr lang="en-GB" sz="2400" kern="1200"/>
        </a:p>
      </dsp:txBody>
      <dsp:txXfrm>
        <a:off x="70715" y="1567435"/>
        <a:ext cx="2561680" cy="1307174"/>
      </dsp:txXfrm>
    </dsp:sp>
    <dsp:sp modelId="{3F6F680F-E328-FE4F-8B97-966C1ADFBE47}">
      <dsp:nvSpPr>
        <dsp:cNvPr id="0" name=""/>
        <dsp:cNvSpPr/>
      </dsp:nvSpPr>
      <dsp:spPr>
        <a:xfrm rot="5400000">
          <a:off x="6258512" y="-365577"/>
          <a:ext cx="1158883" cy="8268288"/>
        </a:xfrm>
        <a:prstGeom prst="round2SameRect">
          <a:avLst/>
        </a:prstGeom>
        <a:solidFill>
          <a:schemeClr val="accent6">
            <a:lumMod val="40000"/>
            <a:lumOff val="6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62865" rIns="125730" bIns="62865" numCol="1" spcCol="1270" anchor="ctr" anchorCtr="0">
          <a:noAutofit/>
        </a:bodyPr>
        <a:lstStyle/>
        <a:p>
          <a:pPr marL="285750" lvl="1" indent="-285750" algn="l" defTabSz="1466850">
            <a:lnSpc>
              <a:spcPct val="90000"/>
            </a:lnSpc>
            <a:spcBef>
              <a:spcPct val="0"/>
            </a:spcBef>
            <a:spcAft>
              <a:spcPct val="15000"/>
            </a:spcAft>
            <a:buChar char="•"/>
          </a:pPr>
          <a:endParaRPr lang="en-GB" sz="3300" kern="1200"/>
        </a:p>
        <a:p>
          <a:pPr marL="285750" lvl="1" indent="-285750" algn="l" defTabSz="1466850" rtl="0">
            <a:lnSpc>
              <a:spcPct val="90000"/>
            </a:lnSpc>
            <a:spcBef>
              <a:spcPct val="0"/>
            </a:spcBef>
            <a:spcAft>
              <a:spcPct val="15000"/>
            </a:spcAft>
            <a:buChar char="•"/>
          </a:pPr>
          <a:endParaRPr lang="en-GB" sz="3300" kern="1200"/>
        </a:p>
      </dsp:txBody>
      <dsp:txXfrm rot="-5400000">
        <a:off x="2703810" y="3245697"/>
        <a:ext cx="8211716" cy="1045739"/>
      </dsp:txXfrm>
    </dsp:sp>
    <dsp:sp modelId="{D2524AD4-E276-0342-A4AA-53F07B03090D}">
      <dsp:nvSpPr>
        <dsp:cNvPr id="0" name=""/>
        <dsp:cNvSpPr/>
      </dsp:nvSpPr>
      <dsp:spPr>
        <a:xfrm>
          <a:off x="0" y="3017755"/>
          <a:ext cx="2703110" cy="1448604"/>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r" defTabSz="1066800">
            <a:lnSpc>
              <a:spcPct val="90000"/>
            </a:lnSpc>
            <a:spcBef>
              <a:spcPct val="0"/>
            </a:spcBef>
            <a:spcAft>
              <a:spcPct val="35000"/>
            </a:spcAft>
            <a:buNone/>
          </a:pPr>
          <a:r>
            <a:rPr lang="en-GB" sz="2400" b="0" i="0" u="none" kern="1200"/>
            <a:t>Text</a:t>
          </a:r>
          <a:endParaRPr lang="en-GB" sz="2400" kern="1200"/>
        </a:p>
      </dsp:txBody>
      <dsp:txXfrm>
        <a:off x="70715" y="3088470"/>
        <a:ext cx="2561680" cy="130717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569313-255B-1844-BC2C-72CD35E527BE}">
      <dsp:nvSpPr>
        <dsp:cNvPr id="0" name=""/>
        <dsp:cNvSpPr/>
      </dsp:nvSpPr>
      <dsp:spPr>
        <a:xfrm rot="10800000">
          <a:off x="598561" y="15821"/>
          <a:ext cx="10374237" cy="1197176"/>
        </a:xfrm>
        <a:prstGeom prst="homePlate">
          <a:avLst/>
        </a:prstGeom>
        <a:solidFill>
          <a:schemeClr val="accent1">
            <a:alpha val="9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7921" tIns="106680" rIns="199136" bIns="106680" numCol="1" spcCol="1270" anchor="ctr" anchorCtr="0">
          <a:noAutofit/>
        </a:bodyPr>
        <a:lstStyle/>
        <a:p>
          <a:pPr marL="0" lvl="0" indent="0" algn="ctr" defTabSz="1244600" rtl="0">
            <a:lnSpc>
              <a:spcPct val="90000"/>
            </a:lnSpc>
            <a:spcBef>
              <a:spcPct val="0"/>
            </a:spcBef>
            <a:spcAft>
              <a:spcPct val="35000"/>
            </a:spcAft>
            <a:buNone/>
          </a:pPr>
          <a:endParaRPr lang="en-GB" sz="2800" kern="1200"/>
        </a:p>
      </dsp:txBody>
      <dsp:txXfrm rot="10800000">
        <a:off x="897855" y="15821"/>
        <a:ext cx="10074943" cy="1197176"/>
      </dsp:txXfrm>
    </dsp:sp>
    <dsp:sp modelId="{719C40D8-8FCD-EB4F-903C-EAB562F0EA8F}">
      <dsp:nvSpPr>
        <dsp:cNvPr id="0" name=""/>
        <dsp:cNvSpPr/>
      </dsp:nvSpPr>
      <dsp:spPr>
        <a:xfrm>
          <a:off x="2" y="2568"/>
          <a:ext cx="1197176" cy="1197176"/>
        </a:xfrm>
        <a:prstGeom prst="ellipse">
          <a:avLst/>
        </a:prstGeom>
        <a:solidFill>
          <a:schemeClr val="accent4">
            <a:tint val="50000"/>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E7170F-DE7D-FF42-8A0C-DB02E43D0ACD}">
      <dsp:nvSpPr>
        <dsp:cNvPr id="0" name=""/>
        <dsp:cNvSpPr/>
      </dsp:nvSpPr>
      <dsp:spPr>
        <a:xfrm rot="10800000">
          <a:off x="598561" y="1562805"/>
          <a:ext cx="10374237" cy="1197176"/>
        </a:xfrm>
        <a:prstGeom prst="homePlate">
          <a:avLst/>
        </a:prstGeom>
        <a:solidFill>
          <a:schemeClr val="accent6">
            <a:lumMod val="75000"/>
            <a:alpha val="7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7921" tIns="106680" rIns="199136" bIns="106680" numCol="1" spcCol="1270" anchor="ctr" anchorCtr="0">
          <a:noAutofit/>
        </a:bodyPr>
        <a:lstStyle/>
        <a:p>
          <a:pPr marL="0" lvl="0" indent="0" algn="ctr" defTabSz="1244600" rtl="0">
            <a:lnSpc>
              <a:spcPct val="90000"/>
            </a:lnSpc>
            <a:spcBef>
              <a:spcPct val="0"/>
            </a:spcBef>
            <a:spcAft>
              <a:spcPct val="35000"/>
            </a:spcAft>
            <a:buNone/>
          </a:pPr>
          <a:endParaRPr lang="en-GB" sz="2800" kern="1200"/>
        </a:p>
      </dsp:txBody>
      <dsp:txXfrm rot="10800000">
        <a:off x="897855" y="1562805"/>
        <a:ext cx="10074943" cy="1197176"/>
      </dsp:txXfrm>
    </dsp:sp>
    <dsp:sp modelId="{16316BE9-103E-5341-BB6E-01BB3AC6E134}">
      <dsp:nvSpPr>
        <dsp:cNvPr id="0" name=""/>
        <dsp:cNvSpPr/>
      </dsp:nvSpPr>
      <dsp:spPr>
        <a:xfrm>
          <a:off x="2" y="1549552"/>
          <a:ext cx="1197176" cy="1197176"/>
        </a:xfrm>
        <a:prstGeom prst="ellipse">
          <a:avLst/>
        </a:prstGeom>
        <a:solidFill>
          <a:schemeClr val="accent4">
            <a:tint val="50000"/>
            <a:alpha val="90000"/>
            <a:hueOff val="-19361"/>
            <a:satOff val="-892"/>
            <a:lumOff val="6723"/>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DE99B7-077B-D346-BDCC-E4583BCE658E}">
      <dsp:nvSpPr>
        <dsp:cNvPr id="0" name=""/>
        <dsp:cNvSpPr/>
      </dsp:nvSpPr>
      <dsp:spPr>
        <a:xfrm rot="10800000">
          <a:off x="598561" y="3099104"/>
          <a:ext cx="10374237" cy="1197176"/>
        </a:xfrm>
        <a:prstGeom prst="homePlate">
          <a:avLst/>
        </a:prstGeom>
        <a:solidFill>
          <a:schemeClr val="tx2">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7921" tIns="106680" rIns="199136" bIns="106680" numCol="1" spcCol="1270" anchor="ctr" anchorCtr="0">
          <a:noAutofit/>
        </a:bodyPr>
        <a:lstStyle/>
        <a:p>
          <a:pPr marL="0" lvl="0" indent="0" algn="ctr" defTabSz="1244600" rtl="0">
            <a:lnSpc>
              <a:spcPct val="90000"/>
            </a:lnSpc>
            <a:spcBef>
              <a:spcPct val="0"/>
            </a:spcBef>
            <a:spcAft>
              <a:spcPct val="35000"/>
            </a:spcAft>
            <a:buNone/>
          </a:pPr>
          <a:endParaRPr lang="en-GB" sz="2800" kern="1200"/>
        </a:p>
      </dsp:txBody>
      <dsp:txXfrm rot="10800000">
        <a:off x="897855" y="3099104"/>
        <a:ext cx="10074943" cy="1197176"/>
      </dsp:txXfrm>
    </dsp:sp>
    <dsp:sp modelId="{FFC8DC6B-613E-9441-B42B-1CD1BBEDE1C1}">
      <dsp:nvSpPr>
        <dsp:cNvPr id="0" name=""/>
        <dsp:cNvSpPr/>
      </dsp:nvSpPr>
      <dsp:spPr>
        <a:xfrm>
          <a:off x="2" y="3096535"/>
          <a:ext cx="1197176" cy="1197176"/>
        </a:xfrm>
        <a:prstGeom prst="ellipse">
          <a:avLst/>
        </a:prstGeom>
        <a:solidFill>
          <a:schemeClr val="accent4">
            <a:tint val="50000"/>
            <a:alpha val="90000"/>
            <a:hueOff val="-38722"/>
            <a:satOff val="-1784"/>
            <a:lumOff val="13446"/>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154F9E-3D58-CC49-A6A7-84EF2295D1E2}">
      <dsp:nvSpPr>
        <dsp:cNvPr id="0" name=""/>
        <dsp:cNvSpPr/>
      </dsp:nvSpPr>
      <dsp:spPr>
        <a:xfrm>
          <a:off x="3598913" y="1473390"/>
          <a:ext cx="359772" cy="1175357"/>
        </a:xfrm>
        <a:custGeom>
          <a:avLst/>
          <a:gdLst/>
          <a:ahLst/>
          <a:cxnLst/>
          <a:rect l="0" t="0" r="0" b="0"/>
          <a:pathLst>
            <a:path>
              <a:moveTo>
                <a:pt x="359772" y="0"/>
              </a:moveTo>
              <a:lnTo>
                <a:pt x="359772" y="1175357"/>
              </a:lnTo>
              <a:lnTo>
                <a:pt x="0" y="11753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1D418D-2CAF-AF42-83B3-B143A433E079}">
      <dsp:nvSpPr>
        <dsp:cNvPr id="0" name=""/>
        <dsp:cNvSpPr/>
      </dsp:nvSpPr>
      <dsp:spPr>
        <a:xfrm>
          <a:off x="3958686" y="1473390"/>
          <a:ext cx="2825825" cy="2350715"/>
        </a:xfrm>
        <a:custGeom>
          <a:avLst/>
          <a:gdLst/>
          <a:ahLst/>
          <a:cxnLst/>
          <a:rect l="0" t="0" r="0" b="0"/>
          <a:pathLst>
            <a:path>
              <a:moveTo>
                <a:pt x="0" y="0"/>
              </a:moveTo>
              <a:lnTo>
                <a:pt x="0" y="2096256"/>
              </a:lnTo>
              <a:lnTo>
                <a:pt x="2825825" y="2096256"/>
              </a:lnTo>
              <a:lnTo>
                <a:pt x="2825825" y="235071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E5FCC9-7C2B-A240-8A5F-61EE93909703}">
      <dsp:nvSpPr>
        <dsp:cNvPr id="0" name=""/>
        <dsp:cNvSpPr/>
      </dsp:nvSpPr>
      <dsp:spPr>
        <a:xfrm>
          <a:off x="3912966" y="1473390"/>
          <a:ext cx="91440" cy="2350715"/>
        </a:xfrm>
        <a:custGeom>
          <a:avLst/>
          <a:gdLst/>
          <a:ahLst/>
          <a:cxnLst/>
          <a:rect l="0" t="0" r="0" b="0"/>
          <a:pathLst>
            <a:path>
              <a:moveTo>
                <a:pt x="45720" y="0"/>
              </a:moveTo>
              <a:lnTo>
                <a:pt x="45720" y="235071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0D7FDF0-E0CC-374F-ACA6-6D9C0EFFBF94}">
      <dsp:nvSpPr>
        <dsp:cNvPr id="0" name=""/>
        <dsp:cNvSpPr/>
      </dsp:nvSpPr>
      <dsp:spPr>
        <a:xfrm>
          <a:off x="1132861" y="1473390"/>
          <a:ext cx="2825825" cy="2350715"/>
        </a:xfrm>
        <a:custGeom>
          <a:avLst/>
          <a:gdLst/>
          <a:ahLst/>
          <a:cxnLst/>
          <a:rect l="0" t="0" r="0" b="0"/>
          <a:pathLst>
            <a:path>
              <a:moveTo>
                <a:pt x="2825825" y="0"/>
              </a:moveTo>
              <a:lnTo>
                <a:pt x="2825825" y="2096256"/>
              </a:lnTo>
              <a:lnTo>
                <a:pt x="0" y="2096256"/>
              </a:lnTo>
              <a:lnTo>
                <a:pt x="0" y="235071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EC7FA0-181C-1541-B052-669D3A2E750A}">
      <dsp:nvSpPr>
        <dsp:cNvPr id="0" name=""/>
        <dsp:cNvSpPr/>
      </dsp:nvSpPr>
      <dsp:spPr>
        <a:xfrm>
          <a:off x="2905546" y="382852"/>
          <a:ext cx="2106279" cy="1090538"/>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53887" numCol="1" spcCol="1270" anchor="ctr" anchorCtr="0">
          <a:noAutofit/>
        </a:bodyPr>
        <a:lstStyle/>
        <a:p>
          <a:pPr marL="0" lvl="0" indent="0" algn="ctr" defTabSz="1333500" rtl="0">
            <a:lnSpc>
              <a:spcPct val="90000"/>
            </a:lnSpc>
            <a:spcBef>
              <a:spcPct val="0"/>
            </a:spcBef>
            <a:spcAft>
              <a:spcPct val="35000"/>
            </a:spcAft>
            <a:buNone/>
          </a:pPr>
          <a:endParaRPr lang="en-GB" sz="3000" kern="1200"/>
        </a:p>
      </dsp:txBody>
      <dsp:txXfrm>
        <a:off x="2905546" y="382852"/>
        <a:ext cx="2106279" cy="1090538"/>
      </dsp:txXfrm>
    </dsp:sp>
    <dsp:sp modelId="{2F4924E0-B98F-9540-902A-EF3E8FD4A41E}">
      <dsp:nvSpPr>
        <dsp:cNvPr id="0" name=""/>
        <dsp:cNvSpPr/>
      </dsp:nvSpPr>
      <dsp:spPr>
        <a:xfrm>
          <a:off x="3326802" y="1231048"/>
          <a:ext cx="1895651" cy="36351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040" tIns="16510" rIns="66040" bIns="16510" numCol="1" spcCol="1270" anchor="ctr" anchorCtr="0">
          <a:noAutofit/>
        </a:bodyPr>
        <a:lstStyle/>
        <a:p>
          <a:pPr marL="0" lvl="0" indent="0" algn="r" defTabSz="1155700" rtl="0">
            <a:lnSpc>
              <a:spcPct val="90000"/>
            </a:lnSpc>
            <a:spcBef>
              <a:spcPct val="0"/>
            </a:spcBef>
            <a:spcAft>
              <a:spcPct val="35000"/>
            </a:spcAft>
            <a:buNone/>
          </a:pPr>
          <a:endParaRPr lang="en-GB" sz="2600" kern="1200"/>
        </a:p>
      </dsp:txBody>
      <dsp:txXfrm>
        <a:off x="3326802" y="1231048"/>
        <a:ext cx="1895651" cy="363512"/>
      </dsp:txXfrm>
    </dsp:sp>
    <dsp:sp modelId="{45940FE7-F06E-7C4C-9017-1D1AE937CB14}">
      <dsp:nvSpPr>
        <dsp:cNvPr id="0" name=""/>
        <dsp:cNvSpPr/>
      </dsp:nvSpPr>
      <dsp:spPr>
        <a:xfrm>
          <a:off x="79721" y="3824105"/>
          <a:ext cx="2106279" cy="1090538"/>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53887" numCol="1" spcCol="1270" anchor="ctr" anchorCtr="0">
          <a:noAutofit/>
        </a:bodyPr>
        <a:lstStyle/>
        <a:p>
          <a:pPr marL="0" lvl="0" indent="0" algn="ctr" defTabSz="1333500" rtl="0">
            <a:lnSpc>
              <a:spcPct val="90000"/>
            </a:lnSpc>
            <a:spcBef>
              <a:spcPct val="0"/>
            </a:spcBef>
            <a:spcAft>
              <a:spcPct val="35000"/>
            </a:spcAft>
            <a:buNone/>
          </a:pPr>
          <a:endParaRPr lang="en-GB" sz="3000" kern="1200"/>
        </a:p>
      </dsp:txBody>
      <dsp:txXfrm>
        <a:off x="79721" y="3824105"/>
        <a:ext cx="2106279" cy="1090538"/>
      </dsp:txXfrm>
    </dsp:sp>
    <dsp:sp modelId="{AFB2ACF1-CC05-2943-B5C3-B60E696AA898}">
      <dsp:nvSpPr>
        <dsp:cNvPr id="0" name=""/>
        <dsp:cNvSpPr/>
      </dsp:nvSpPr>
      <dsp:spPr>
        <a:xfrm>
          <a:off x="500977" y="4672302"/>
          <a:ext cx="1895651" cy="36351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040" tIns="16510" rIns="66040" bIns="16510" numCol="1" spcCol="1270" anchor="ctr" anchorCtr="0">
          <a:noAutofit/>
        </a:bodyPr>
        <a:lstStyle/>
        <a:p>
          <a:pPr marL="0" lvl="0" indent="0" algn="r" defTabSz="1155700">
            <a:lnSpc>
              <a:spcPct val="90000"/>
            </a:lnSpc>
            <a:spcBef>
              <a:spcPct val="0"/>
            </a:spcBef>
            <a:spcAft>
              <a:spcPct val="35000"/>
            </a:spcAft>
            <a:buNone/>
          </a:pPr>
          <a:endParaRPr lang="en-GB" sz="2600" kern="1200"/>
        </a:p>
      </dsp:txBody>
      <dsp:txXfrm>
        <a:off x="500977" y="4672302"/>
        <a:ext cx="1895651" cy="363512"/>
      </dsp:txXfrm>
    </dsp:sp>
    <dsp:sp modelId="{9CA1913B-46A6-0546-998B-9C3A931EAB2D}">
      <dsp:nvSpPr>
        <dsp:cNvPr id="0" name=""/>
        <dsp:cNvSpPr/>
      </dsp:nvSpPr>
      <dsp:spPr>
        <a:xfrm>
          <a:off x="2905546" y="3824105"/>
          <a:ext cx="2106279" cy="1090538"/>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53887" numCol="1" spcCol="1270" anchor="ctr" anchorCtr="0">
          <a:noAutofit/>
        </a:bodyPr>
        <a:lstStyle/>
        <a:p>
          <a:pPr marL="0" lvl="0" indent="0" algn="ctr" defTabSz="1333500" rtl="0">
            <a:lnSpc>
              <a:spcPct val="90000"/>
            </a:lnSpc>
            <a:spcBef>
              <a:spcPct val="0"/>
            </a:spcBef>
            <a:spcAft>
              <a:spcPct val="35000"/>
            </a:spcAft>
            <a:buNone/>
          </a:pPr>
          <a:endParaRPr lang="en-GB" sz="3000" kern="1200"/>
        </a:p>
      </dsp:txBody>
      <dsp:txXfrm>
        <a:off x="2905546" y="3824105"/>
        <a:ext cx="2106279" cy="1090538"/>
      </dsp:txXfrm>
    </dsp:sp>
    <dsp:sp modelId="{703A100E-C975-EF47-96A7-EE2BD025B05E}">
      <dsp:nvSpPr>
        <dsp:cNvPr id="0" name=""/>
        <dsp:cNvSpPr/>
      </dsp:nvSpPr>
      <dsp:spPr>
        <a:xfrm>
          <a:off x="3326802" y="4672302"/>
          <a:ext cx="1895651" cy="36351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040" tIns="16510" rIns="66040" bIns="16510" numCol="1" spcCol="1270" anchor="ctr" anchorCtr="0">
          <a:noAutofit/>
        </a:bodyPr>
        <a:lstStyle/>
        <a:p>
          <a:pPr marL="0" lvl="0" indent="0" algn="r" defTabSz="1155700">
            <a:lnSpc>
              <a:spcPct val="90000"/>
            </a:lnSpc>
            <a:spcBef>
              <a:spcPct val="0"/>
            </a:spcBef>
            <a:spcAft>
              <a:spcPct val="35000"/>
            </a:spcAft>
            <a:buNone/>
          </a:pPr>
          <a:endParaRPr lang="en-GB" sz="2600" kern="1200"/>
        </a:p>
      </dsp:txBody>
      <dsp:txXfrm>
        <a:off x="3326802" y="4672302"/>
        <a:ext cx="1895651" cy="363512"/>
      </dsp:txXfrm>
    </dsp:sp>
    <dsp:sp modelId="{098F89E7-C0BB-3F47-ADB4-6423FC5B8497}">
      <dsp:nvSpPr>
        <dsp:cNvPr id="0" name=""/>
        <dsp:cNvSpPr/>
      </dsp:nvSpPr>
      <dsp:spPr>
        <a:xfrm>
          <a:off x="5731371" y="3824105"/>
          <a:ext cx="2106279" cy="1090538"/>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53887" numCol="1" spcCol="1270" anchor="ctr" anchorCtr="0">
          <a:noAutofit/>
        </a:bodyPr>
        <a:lstStyle/>
        <a:p>
          <a:pPr marL="0" lvl="0" indent="0" algn="ctr" defTabSz="1333500" rtl="0">
            <a:lnSpc>
              <a:spcPct val="90000"/>
            </a:lnSpc>
            <a:spcBef>
              <a:spcPct val="0"/>
            </a:spcBef>
            <a:spcAft>
              <a:spcPct val="35000"/>
            </a:spcAft>
            <a:buNone/>
          </a:pPr>
          <a:endParaRPr lang="en-GB" sz="3000" kern="1200"/>
        </a:p>
      </dsp:txBody>
      <dsp:txXfrm>
        <a:off x="5731371" y="3824105"/>
        <a:ext cx="2106279" cy="1090538"/>
      </dsp:txXfrm>
    </dsp:sp>
    <dsp:sp modelId="{91F7FD0D-B095-4D41-A837-618E0E1365F0}">
      <dsp:nvSpPr>
        <dsp:cNvPr id="0" name=""/>
        <dsp:cNvSpPr/>
      </dsp:nvSpPr>
      <dsp:spPr>
        <a:xfrm>
          <a:off x="6152627" y="4672302"/>
          <a:ext cx="1895651" cy="36351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040" tIns="16510" rIns="66040" bIns="16510" numCol="1" spcCol="1270" anchor="ctr" anchorCtr="0">
          <a:noAutofit/>
        </a:bodyPr>
        <a:lstStyle/>
        <a:p>
          <a:pPr marL="0" lvl="0" indent="0" algn="r" defTabSz="1155700">
            <a:lnSpc>
              <a:spcPct val="90000"/>
            </a:lnSpc>
            <a:spcBef>
              <a:spcPct val="0"/>
            </a:spcBef>
            <a:spcAft>
              <a:spcPct val="35000"/>
            </a:spcAft>
            <a:buNone/>
          </a:pPr>
          <a:endParaRPr lang="en-GB" sz="2600" kern="1200"/>
        </a:p>
      </dsp:txBody>
      <dsp:txXfrm>
        <a:off x="6152627" y="4672302"/>
        <a:ext cx="1895651" cy="363512"/>
      </dsp:txXfrm>
    </dsp:sp>
    <dsp:sp modelId="{790C8B59-4877-3B43-9401-28454EEC3ED8}">
      <dsp:nvSpPr>
        <dsp:cNvPr id="0" name=""/>
        <dsp:cNvSpPr/>
      </dsp:nvSpPr>
      <dsp:spPr>
        <a:xfrm>
          <a:off x="1492633" y="2103479"/>
          <a:ext cx="2106279" cy="10905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53887" numCol="1" spcCol="1270" anchor="ctr" anchorCtr="0">
          <a:noAutofit/>
        </a:bodyPr>
        <a:lstStyle/>
        <a:p>
          <a:pPr marL="0" lvl="0" indent="0" algn="ctr" defTabSz="1333500" rtl="0">
            <a:lnSpc>
              <a:spcPct val="90000"/>
            </a:lnSpc>
            <a:spcBef>
              <a:spcPct val="0"/>
            </a:spcBef>
            <a:spcAft>
              <a:spcPct val="35000"/>
            </a:spcAft>
            <a:buNone/>
          </a:pPr>
          <a:endParaRPr lang="en-GB" sz="3000" kern="1200"/>
        </a:p>
      </dsp:txBody>
      <dsp:txXfrm>
        <a:off x="1492633" y="2103479"/>
        <a:ext cx="2106279" cy="1090538"/>
      </dsp:txXfrm>
    </dsp:sp>
    <dsp:sp modelId="{442FEC1F-73E1-4E4D-8E92-0797ADFE8AC6}">
      <dsp:nvSpPr>
        <dsp:cNvPr id="0" name=""/>
        <dsp:cNvSpPr/>
      </dsp:nvSpPr>
      <dsp:spPr>
        <a:xfrm>
          <a:off x="1913889" y="2951675"/>
          <a:ext cx="1895651" cy="36351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040" tIns="16510" rIns="66040" bIns="16510" numCol="1" spcCol="1270" anchor="ctr" anchorCtr="0">
          <a:noAutofit/>
        </a:bodyPr>
        <a:lstStyle/>
        <a:p>
          <a:pPr marL="0" lvl="0" indent="0" algn="r" defTabSz="1155700">
            <a:lnSpc>
              <a:spcPct val="90000"/>
            </a:lnSpc>
            <a:spcBef>
              <a:spcPct val="0"/>
            </a:spcBef>
            <a:spcAft>
              <a:spcPct val="35000"/>
            </a:spcAft>
            <a:buNone/>
          </a:pPr>
          <a:endParaRPr lang="en-GB" sz="2600" kern="1200"/>
        </a:p>
      </dsp:txBody>
      <dsp:txXfrm>
        <a:off x="1913889" y="2951675"/>
        <a:ext cx="1895651" cy="36351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274A8A-2BF4-5D49-8F07-1A4162B02476}">
      <dsp:nvSpPr>
        <dsp:cNvPr id="0" name=""/>
        <dsp:cNvSpPr/>
      </dsp:nvSpPr>
      <dsp:spPr>
        <a:xfrm>
          <a:off x="0" y="0"/>
          <a:ext cx="10972799" cy="0"/>
        </a:xfrm>
        <a:prstGeom prst="line">
          <a:avLst/>
        </a:prstGeom>
        <a:solidFill>
          <a:schemeClr val="accent1">
            <a:hueOff val="0"/>
            <a:satOff val="0"/>
            <a:lumOff val="0"/>
            <a:alphaOff val="0"/>
          </a:schemeClr>
        </a:solidFill>
        <a:ln w="31750" cap="flat" cmpd="sng" algn="ctr">
          <a:solidFill>
            <a:schemeClr val="tx2"/>
          </a:solidFill>
          <a:prstDash val="sysDash"/>
        </a:ln>
        <a:effectLst/>
      </dsp:spPr>
      <dsp:style>
        <a:lnRef idx="2">
          <a:scrgbClr r="0" g="0" b="0"/>
        </a:lnRef>
        <a:fillRef idx="1">
          <a:scrgbClr r="0" g="0" b="0"/>
        </a:fillRef>
        <a:effectRef idx="0">
          <a:scrgbClr r="0" g="0" b="0"/>
        </a:effectRef>
        <a:fontRef idx="minor">
          <a:schemeClr val="lt1"/>
        </a:fontRef>
      </dsp:style>
    </dsp:sp>
    <dsp:sp modelId="{FA68BA3F-0F3E-254F-B89B-40F3453A37DA}">
      <dsp:nvSpPr>
        <dsp:cNvPr id="0" name=""/>
        <dsp:cNvSpPr/>
      </dsp:nvSpPr>
      <dsp:spPr>
        <a:xfrm>
          <a:off x="0" y="0"/>
          <a:ext cx="2194559" cy="4143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en-GB" sz="2800" kern="1200"/>
            <a:t>Focus</a:t>
          </a:r>
        </a:p>
      </dsp:txBody>
      <dsp:txXfrm>
        <a:off x="0" y="0"/>
        <a:ext cx="2194559" cy="4143880"/>
      </dsp:txXfrm>
    </dsp:sp>
    <dsp:sp modelId="{D491D2B4-E269-0144-8E09-6F86CF7E2F98}">
      <dsp:nvSpPr>
        <dsp:cNvPr id="0" name=""/>
        <dsp:cNvSpPr/>
      </dsp:nvSpPr>
      <dsp:spPr>
        <a:xfrm>
          <a:off x="2359151" y="64748"/>
          <a:ext cx="8613647" cy="1294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endParaRPr lang="en-GB" sz="3000" kern="1200"/>
        </a:p>
      </dsp:txBody>
      <dsp:txXfrm>
        <a:off x="2359151" y="64748"/>
        <a:ext cx="8613647" cy="1294962"/>
      </dsp:txXfrm>
    </dsp:sp>
    <dsp:sp modelId="{C3FEE541-4768-D64A-8157-86FBE444E865}">
      <dsp:nvSpPr>
        <dsp:cNvPr id="0" name=""/>
        <dsp:cNvSpPr/>
      </dsp:nvSpPr>
      <dsp:spPr>
        <a:xfrm>
          <a:off x="2194559" y="1359710"/>
          <a:ext cx="877823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AB9E80-CB33-D040-B117-B628ADF2AD9E}">
      <dsp:nvSpPr>
        <dsp:cNvPr id="0" name=""/>
        <dsp:cNvSpPr/>
      </dsp:nvSpPr>
      <dsp:spPr>
        <a:xfrm>
          <a:off x="2359151" y="1424458"/>
          <a:ext cx="8613647" cy="1294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endParaRPr lang="en-GB" sz="3000" kern="1200"/>
        </a:p>
      </dsp:txBody>
      <dsp:txXfrm>
        <a:off x="2359151" y="1424458"/>
        <a:ext cx="8613647" cy="1294962"/>
      </dsp:txXfrm>
    </dsp:sp>
    <dsp:sp modelId="{645E5B81-EB03-9149-89BD-E349037B4C6E}">
      <dsp:nvSpPr>
        <dsp:cNvPr id="0" name=""/>
        <dsp:cNvSpPr/>
      </dsp:nvSpPr>
      <dsp:spPr>
        <a:xfrm>
          <a:off x="2194559" y="2719421"/>
          <a:ext cx="877823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FF839F-E309-0640-9415-E4025281B7D1}">
      <dsp:nvSpPr>
        <dsp:cNvPr id="0" name=""/>
        <dsp:cNvSpPr/>
      </dsp:nvSpPr>
      <dsp:spPr>
        <a:xfrm>
          <a:off x="2359151" y="2784169"/>
          <a:ext cx="8613647" cy="1294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endParaRPr lang="en-GB" sz="3000" kern="1200"/>
        </a:p>
      </dsp:txBody>
      <dsp:txXfrm>
        <a:off x="2359151" y="2784169"/>
        <a:ext cx="8613647" cy="1294962"/>
      </dsp:txXfrm>
    </dsp:sp>
    <dsp:sp modelId="{6B6A12A5-3A5A-B449-8031-1B27A82A86BE}">
      <dsp:nvSpPr>
        <dsp:cNvPr id="0" name=""/>
        <dsp:cNvSpPr/>
      </dsp:nvSpPr>
      <dsp:spPr>
        <a:xfrm>
          <a:off x="2194559" y="4079131"/>
          <a:ext cx="877823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E4B964-7BEC-894D-81A6-6EE091A12E73}" type="datetimeFigureOut">
              <a:rPr lang="en-IT" smtClean="0"/>
              <a:t>04/25/2024</a:t>
            </a:fld>
            <a:endParaRPr lang="en-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F785C5-460C-3E4B-8C4F-D8D65B01BC1A}" type="slidenum">
              <a:rPr lang="en-IT" smtClean="0"/>
              <a:t>‹#›</a:t>
            </a:fld>
            <a:endParaRPr lang="en-IT"/>
          </a:p>
        </p:txBody>
      </p:sp>
    </p:spTree>
    <p:extLst>
      <p:ext uri="{BB962C8B-B14F-4D97-AF65-F5344CB8AC3E}">
        <p14:creationId xmlns:p14="http://schemas.microsoft.com/office/powerpoint/2010/main" val="3998121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3381375" cy="1901825"/>
          </a:xfrm>
        </p:spPr>
      </p:sp>
      <p:sp>
        <p:nvSpPr>
          <p:cNvPr id="3" name="Notes Placeholder 2"/>
          <p:cNvSpPr>
            <a:spLocks noGrp="1"/>
          </p:cNvSpPr>
          <p:nvPr>
            <p:ph type="body" idx="1"/>
          </p:nvPr>
        </p:nvSpPr>
        <p:spPr>
          <a:xfrm>
            <a:off x="522889" y="3984247"/>
            <a:ext cx="5486400" cy="3916740"/>
          </a:xfrm>
        </p:spPr>
        <p:txBody>
          <a:bodyPr/>
          <a:lstStyle/>
          <a:p>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F785C5-460C-3E4B-8C4F-D8D65B01BC1A}" type="slidenum">
              <a:rPr kumimoji="0" lang="en-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8341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next section we’ll present the risk of deploying CCUS in 5 key sectors: cement, steel, hydrogen, bioenergy and gas-power with CCS</a:t>
            </a:r>
          </a:p>
          <a:p>
            <a:endParaRPr lang="en-GB" dirty="0"/>
          </a:p>
          <a:p>
            <a:r>
              <a:rPr lang="en-GB" dirty="0"/>
              <a:t>We assessed the sectors based on 3 main parameters: delivery risk, stranded asset risk and cost premium</a:t>
            </a:r>
          </a:p>
          <a:p>
            <a:endParaRPr lang="en-GB" dirty="0"/>
          </a:p>
          <a:p>
            <a:r>
              <a:rPr lang="en-GB" dirty="0"/>
              <a:t>In the coming section, I’ll give you a snapshot of what we found but for time limitations I’ll focus only on one key message per sector</a:t>
            </a:r>
          </a:p>
          <a:p>
            <a:r>
              <a:rPr lang="en-GB" dirty="0"/>
              <a:t>I warmly encourage you to explore the whole report to find more details on each application</a:t>
            </a:r>
          </a:p>
        </p:txBody>
      </p:sp>
      <p:sp>
        <p:nvSpPr>
          <p:cNvPr id="4" name="Slide Number Placeholder 3"/>
          <p:cNvSpPr>
            <a:spLocks noGrp="1"/>
          </p:cNvSpPr>
          <p:nvPr>
            <p:ph type="sldNum" sz="quarter" idx="5"/>
          </p:nvPr>
        </p:nvSpPr>
        <p:spPr/>
        <p:txBody>
          <a:bodyPr/>
          <a:lstStyle/>
          <a:p>
            <a:fld id="{C9F785C5-460C-3E4B-8C4F-D8D65B01BC1A}" type="slidenum">
              <a:rPr lang="en-IT" smtClean="0"/>
              <a:t>10</a:t>
            </a:fld>
            <a:endParaRPr lang="en-IT"/>
          </a:p>
        </p:txBody>
      </p:sp>
    </p:spTree>
    <p:extLst>
      <p:ext uri="{BB962C8B-B14F-4D97-AF65-F5344CB8AC3E}">
        <p14:creationId xmlns:p14="http://schemas.microsoft.com/office/powerpoint/2010/main" val="629935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Cement no alternatives but CCUS</a:t>
            </a:r>
          </a:p>
          <a:p>
            <a:endParaRPr lang="en-US" dirty="0"/>
          </a:p>
          <a:p>
            <a:r>
              <a:rPr lang="en-US" dirty="0"/>
              <a:t>2% of emissions and 60% are non-abatable without CCUS</a:t>
            </a:r>
          </a:p>
          <a:p>
            <a:endParaRPr lang="en-US" dirty="0"/>
          </a:p>
          <a:p>
            <a:r>
              <a:rPr lang="en-US" dirty="0"/>
              <a:t>The main challenge is that there is no commercial project yet – first project should start operation in Norway this year.</a:t>
            </a:r>
          </a:p>
          <a:p>
            <a:r>
              <a:rPr lang="en-US" dirty="0"/>
              <a:t>The other challenge is based on the location of sites and dealing with the T&amp;S of CO2</a:t>
            </a:r>
            <a:endParaRPr lang="en-GB" dirty="0"/>
          </a:p>
        </p:txBody>
      </p:sp>
      <p:sp>
        <p:nvSpPr>
          <p:cNvPr id="4" name="Slide Number Placeholder 3"/>
          <p:cNvSpPr>
            <a:spLocks noGrp="1"/>
          </p:cNvSpPr>
          <p:nvPr>
            <p:ph type="sldNum" sz="quarter" idx="5"/>
          </p:nvPr>
        </p:nvSpPr>
        <p:spPr/>
        <p:txBody>
          <a:bodyPr/>
          <a:lstStyle/>
          <a:p>
            <a:fld id="{E6D0E2D7-B93B-42F8-9B32-06D0F5ABF06D}" type="slidenum">
              <a:rPr lang="en-GB" smtClean="0"/>
              <a:t>11</a:t>
            </a:fld>
            <a:endParaRPr lang="en-GB"/>
          </a:p>
        </p:txBody>
      </p:sp>
    </p:spTree>
    <p:extLst>
      <p:ext uri="{BB962C8B-B14F-4D97-AF65-F5344CB8AC3E}">
        <p14:creationId xmlns:p14="http://schemas.microsoft.com/office/powerpoint/2010/main" val="1467216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steel sector the situation is at the opposite end.</a:t>
            </a:r>
          </a:p>
          <a:p>
            <a:r>
              <a:rPr lang="en-US" dirty="0"/>
              <a:t>CCUS is not a suitable solutions to abate emissions in the steel industry a better alternative exist hydrogen-based steel making</a:t>
            </a:r>
          </a:p>
          <a:p>
            <a:endParaRPr lang="en-US" dirty="0"/>
          </a:p>
          <a:p>
            <a:r>
              <a:rPr lang="en-US" dirty="0"/>
              <a:t>Main challenge concerns emission intensity</a:t>
            </a:r>
          </a:p>
          <a:p>
            <a:r>
              <a:rPr lang="en-US" dirty="0"/>
              <a:t>I’d like to focus on this chart, the red circles highlight the carbon emissions resulting from CCS-based solutions</a:t>
            </a:r>
          </a:p>
          <a:p>
            <a:r>
              <a:rPr lang="en-US" dirty="0"/>
              <a:t>Low carbon Hydrogen-based steel can provide much deeper emission reductions at a similar cost premium, for this reason we strongly encourage the industry to move in this direction</a:t>
            </a:r>
            <a:endParaRPr lang="en-GB" dirty="0"/>
          </a:p>
        </p:txBody>
      </p:sp>
      <p:sp>
        <p:nvSpPr>
          <p:cNvPr id="4" name="Slide Number Placeholder 3"/>
          <p:cNvSpPr>
            <a:spLocks noGrp="1"/>
          </p:cNvSpPr>
          <p:nvPr>
            <p:ph type="sldNum" sz="quarter" idx="5"/>
          </p:nvPr>
        </p:nvSpPr>
        <p:spPr/>
        <p:txBody>
          <a:bodyPr/>
          <a:lstStyle/>
          <a:p>
            <a:fld id="{E6D0E2D7-B93B-42F8-9B32-06D0F5ABF06D}" type="slidenum">
              <a:rPr lang="en-GB" smtClean="0"/>
              <a:t>12</a:t>
            </a:fld>
            <a:endParaRPr lang="en-GB"/>
          </a:p>
        </p:txBody>
      </p:sp>
    </p:spTree>
    <p:extLst>
      <p:ext uri="{BB962C8B-B14F-4D97-AF65-F5344CB8AC3E}">
        <p14:creationId xmlns:p14="http://schemas.microsoft.com/office/powerpoint/2010/main" val="1686413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hydrogen we found an important opportunity to</a:t>
            </a:r>
          </a:p>
          <a:p>
            <a:pPr marL="228600" indent="-228600">
              <a:buAutoNum type="arabicPeriod"/>
            </a:pPr>
            <a:r>
              <a:rPr lang="en-US" dirty="0" err="1"/>
              <a:t>Decarbonise</a:t>
            </a:r>
            <a:r>
              <a:rPr lang="en-US" dirty="0"/>
              <a:t> the current demand for hydrogen – chemical industry fertilizer &amp; refineries ~2% of CO2 emissions</a:t>
            </a:r>
          </a:p>
          <a:p>
            <a:pPr marL="228600" indent="-228600">
              <a:buAutoNum type="arabicPeriod"/>
            </a:pPr>
            <a:r>
              <a:rPr lang="en-US" dirty="0"/>
              <a:t>Secondly CCUS-based H2 (or blue Hydrogen) can kickstart some applications for hydrogen-as-fuel for fuel substitution in hard-to-abate sectors (industry, long-duration energy storage, steel, …)</a:t>
            </a:r>
          </a:p>
          <a:p>
            <a:endParaRPr lang="en-US" dirty="0"/>
          </a:p>
          <a:p>
            <a:r>
              <a:rPr lang="en-US" dirty="0"/>
              <a:t>The key advantage in the medium term for Blue hydrogen it’s the relative competitiveness against green hydrogen – see the chart</a:t>
            </a:r>
          </a:p>
          <a:p>
            <a:endParaRPr lang="en-US" dirty="0"/>
          </a:p>
          <a:p>
            <a:r>
              <a:rPr lang="en-US" dirty="0"/>
              <a:t>However – we found a big risk of market saturation that can lead to asset stranding.</a:t>
            </a:r>
          </a:p>
          <a:p>
            <a:r>
              <a:rPr lang="en-US" dirty="0"/>
              <a:t>There is still a large uncertainty on the future demand of hydrogen with estimates ranging between 2-6 </a:t>
            </a:r>
            <a:r>
              <a:rPr lang="en-US" dirty="0" err="1"/>
              <a:t>Mton</a:t>
            </a:r>
            <a:r>
              <a:rPr lang="en-US" dirty="0"/>
              <a:t> by 2035 (a very large range)</a:t>
            </a:r>
          </a:p>
          <a:p>
            <a:r>
              <a:rPr lang="en-US" dirty="0"/>
              <a:t>We think the low-hand estimate as the most realistic and in that case there is a chance that low-cost green hydrogen from curtailed renewables could satisfy the demand replacing blue-hydrogen </a:t>
            </a:r>
            <a:endParaRPr lang="en-GB" dirty="0"/>
          </a:p>
        </p:txBody>
      </p:sp>
      <p:sp>
        <p:nvSpPr>
          <p:cNvPr id="4" name="Slide Number Placeholder 3"/>
          <p:cNvSpPr>
            <a:spLocks noGrp="1"/>
          </p:cNvSpPr>
          <p:nvPr>
            <p:ph type="sldNum" sz="quarter" idx="5"/>
          </p:nvPr>
        </p:nvSpPr>
        <p:spPr/>
        <p:txBody>
          <a:bodyPr/>
          <a:lstStyle/>
          <a:p>
            <a:fld id="{E6D0E2D7-B93B-42F8-9B32-06D0F5ABF06D}" type="slidenum">
              <a:rPr lang="en-GB" smtClean="0"/>
              <a:t>13</a:t>
            </a:fld>
            <a:endParaRPr lang="en-GB"/>
          </a:p>
        </p:txBody>
      </p:sp>
    </p:spTree>
    <p:extLst>
      <p:ext uri="{BB962C8B-B14F-4D97-AF65-F5344CB8AC3E}">
        <p14:creationId xmlns:p14="http://schemas.microsoft.com/office/powerpoint/2010/main" val="1141391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found an overall high risk for the UK’s approach towards BECCS because it is heavily relying on the conversion of the Drax biomass power plant to CCS</a:t>
            </a:r>
          </a:p>
          <a:p>
            <a:r>
              <a:rPr lang="en-GB" dirty="0"/>
              <a:t>Which is the </a:t>
            </a:r>
            <a:r>
              <a:rPr lang="en-US" dirty="0"/>
              <a:t>largest biomass power station in the world.</a:t>
            </a:r>
          </a:p>
          <a:p>
            <a:endParaRPr lang="en-US" dirty="0"/>
          </a:p>
          <a:p>
            <a:r>
              <a:rPr lang="en-US" dirty="0"/>
              <a:t>In this case the very large scale of the projects creates numerous problems and risks</a:t>
            </a:r>
          </a:p>
          <a:p>
            <a:pPr marL="171450" indent="-171450">
              <a:buFontTx/>
              <a:buChar char="-"/>
            </a:pPr>
            <a:r>
              <a:rPr lang="en-GB" dirty="0"/>
              <a:t>Investment  - would be massive and Drax would require a lot of Gov support to get the company through the construction phase</a:t>
            </a:r>
          </a:p>
          <a:p>
            <a:pPr marL="171450" indent="-171450">
              <a:buFontTx/>
              <a:buChar char="-"/>
            </a:pPr>
            <a:r>
              <a:rPr lang="en-GB" dirty="0"/>
              <a:t>Subsidy – Biomass based electricity is at least 3x more expensive than wind/solar. Thus this project will necessarily need to rely on subsidies that given its large scale are estimated they could surpass £26 billion.</a:t>
            </a:r>
          </a:p>
          <a:p>
            <a:pPr marL="171450" indent="-171450">
              <a:buFontTx/>
              <a:buChar char="-"/>
            </a:pPr>
            <a:r>
              <a:rPr lang="en-GB" dirty="0"/>
              <a:t>Supply chain sustainability – finally there are still significant concerns on the sustainability of the supply chain. The large scale of the projects make this even more challenging as the company plans to import all the biomass fuel from abroad (mostly US and Canada)</a:t>
            </a:r>
          </a:p>
          <a:p>
            <a:pPr marL="171450" indent="-171450">
              <a:buFontTx/>
              <a:buChar char="-"/>
            </a:pPr>
            <a:endParaRPr lang="en-GB" dirty="0"/>
          </a:p>
          <a:p>
            <a:pPr marL="0" indent="0">
              <a:buFontTx/>
              <a:buNone/>
            </a:pPr>
            <a:r>
              <a:rPr lang="en-GB" dirty="0"/>
              <a:t>We recommend for an approach focused on lower-risk projects such as energy-from-waste that can deliver multiple benefits to the system</a:t>
            </a:r>
          </a:p>
          <a:p>
            <a:pPr marL="0" indent="0">
              <a:buFontTx/>
              <a:buNone/>
            </a:pPr>
            <a:endParaRPr lang="en-GB" dirty="0"/>
          </a:p>
          <a:p>
            <a:pPr marL="0" indent="0">
              <a:buFontTx/>
              <a:buNone/>
            </a:pPr>
            <a:endParaRPr lang="en-GB" dirty="0"/>
          </a:p>
          <a:p>
            <a:pPr marL="0" indent="0">
              <a:buFontTx/>
              <a:buNone/>
            </a:pPr>
            <a:r>
              <a:rPr lang="en-GB" dirty="0"/>
              <a:t>CCC </a:t>
            </a:r>
            <a:r>
              <a:rPr lang="en-US" dirty="0"/>
              <a:t>sustained use of large-scale biomass generation is not compatible with the path to Net Zero. </a:t>
            </a:r>
            <a:endParaRPr lang="en-GB" dirty="0"/>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E6D0E2D7-B93B-42F8-9B32-06D0F5ABF06D}" type="slidenum">
              <a:rPr lang="en-GB" smtClean="0"/>
              <a:t>14</a:t>
            </a:fld>
            <a:endParaRPr lang="en-GB"/>
          </a:p>
        </p:txBody>
      </p:sp>
    </p:spTree>
    <p:extLst>
      <p:ext uri="{BB962C8B-B14F-4D97-AF65-F5344CB8AC3E}">
        <p14:creationId xmlns:p14="http://schemas.microsoft.com/office/powerpoint/2010/main" val="3155525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Gas-CCS is an interesting application</a:t>
            </a:r>
          </a:p>
          <a:p>
            <a:r>
              <a:rPr lang="en-GB" dirty="0"/>
              <a:t>There is a strong future Need for long duration flex “when the sun is not shinning …” – see for example this chart that represents 5 days in October 2023</a:t>
            </a:r>
          </a:p>
          <a:p>
            <a:r>
              <a:rPr lang="en-GB" dirty="0"/>
              <a:t>This is where gas-CCS could play a role</a:t>
            </a:r>
          </a:p>
          <a:p>
            <a:r>
              <a:rPr lang="en-GB" dirty="0"/>
              <a:t>However we see a very important stranding risk because storage and flexibility are increasingly eating into those margins</a:t>
            </a:r>
          </a:p>
          <a:p>
            <a:r>
              <a:rPr lang="en-GB" dirty="0"/>
              <a:t>And the eventual need for these plants might be much lower then expected,</a:t>
            </a:r>
          </a:p>
          <a:p>
            <a:r>
              <a:rPr lang="en-GB" dirty="0"/>
              <a:t>In that case the very large CAPEX needed for this projects might be at risk of stranding due to increase competition from hydrogen-turbines and other flex</a:t>
            </a:r>
          </a:p>
          <a:p>
            <a:r>
              <a:rPr lang="en-GB" dirty="0"/>
              <a:t>Remember that CAPEX for gas-CCS is very large 3x than hydrogen turbines – so it needs long operating hours or very high prices to recover the investment</a:t>
            </a:r>
          </a:p>
        </p:txBody>
      </p:sp>
      <p:sp>
        <p:nvSpPr>
          <p:cNvPr id="4" name="Slide Number Placeholder 3"/>
          <p:cNvSpPr>
            <a:spLocks noGrp="1"/>
          </p:cNvSpPr>
          <p:nvPr>
            <p:ph type="sldNum" sz="quarter" idx="5"/>
          </p:nvPr>
        </p:nvSpPr>
        <p:spPr/>
        <p:txBody>
          <a:bodyPr/>
          <a:lstStyle/>
          <a:p>
            <a:fld id="{E6D0E2D7-B93B-42F8-9B32-06D0F5ABF06D}" type="slidenum">
              <a:rPr lang="en-GB" smtClean="0"/>
              <a:t>15</a:t>
            </a:fld>
            <a:endParaRPr lang="en-GB"/>
          </a:p>
        </p:txBody>
      </p:sp>
    </p:spTree>
    <p:extLst>
      <p:ext uri="{BB962C8B-B14F-4D97-AF65-F5344CB8AC3E}">
        <p14:creationId xmlns:p14="http://schemas.microsoft.com/office/powerpoint/2010/main" val="914059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let’s start to draw some conclusions.</a:t>
            </a:r>
          </a:p>
          <a:p>
            <a:r>
              <a:rPr lang="en-GB" dirty="0"/>
              <a:t>So far we’ve seen that today CCUS projects in the UK are not viable and need large government subsidies.</a:t>
            </a:r>
          </a:p>
          <a:p>
            <a:r>
              <a:rPr lang="en-GB" dirty="0"/>
              <a:t>This is fine in the short term as first-of-a-kind projects </a:t>
            </a:r>
          </a:p>
          <a:p>
            <a:r>
              <a:rPr lang="en-GB" dirty="0"/>
              <a:t>But we need to fix this in the longer term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our opinion </a:t>
            </a:r>
            <a:r>
              <a:rPr lang="en-GB" sz="1200" i="1" dirty="0">
                <a:highlight>
                  <a:srgbClr val="ECA850"/>
                </a:highlight>
              </a:rPr>
              <a:t>A strong carbon price is the single most important measure to deliver a self-sustaining CCUS market</a:t>
            </a:r>
          </a:p>
          <a:p>
            <a:r>
              <a:rPr lang="en-GB" dirty="0"/>
              <a:t>However the UK’s carbon market is not working as it should</a:t>
            </a:r>
          </a:p>
          <a:p>
            <a:r>
              <a:rPr lang="en-GB" dirty="0"/>
              <a:t>- Prices today crashed around 30-40/ton there is high volatility and the liquidity is decreasing</a:t>
            </a:r>
          </a:p>
          <a:p>
            <a:pPr marL="171450" indent="-171450">
              <a:buFontTx/>
              <a:buChar char="-"/>
            </a:pPr>
            <a:r>
              <a:rPr lang="en-GB" dirty="0"/>
              <a:t>CCUS projects would need a long term price signal above 100/ton</a:t>
            </a:r>
          </a:p>
          <a:p>
            <a:pPr marL="171450" indent="-171450">
              <a:buFontTx/>
              <a:buChar char="-"/>
            </a:pPr>
            <a:r>
              <a:rPr lang="en-GB" dirty="0"/>
              <a:t>Without </a:t>
            </a:r>
            <a:r>
              <a:rPr lang="en-GB" b="1" dirty="0"/>
              <a:t>high and STABLE </a:t>
            </a:r>
            <a:r>
              <a:rPr lang="en-GB" dirty="0"/>
              <a:t>carbon prices these investments are unlikely to materialise</a:t>
            </a:r>
          </a:p>
        </p:txBody>
      </p:sp>
      <p:sp>
        <p:nvSpPr>
          <p:cNvPr id="4" name="Slide Number Placeholder 3"/>
          <p:cNvSpPr>
            <a:spLocks noGrp="1"/>
          </p:cNvSpPr>
          <p:nvPr>
            <p:ph type="sldNum" sz="quarter" idx="5"/>
          </p:nvPr>
        </p:nvSpPr>
        <p:spPr/>
        <p:txBody>
          <a:bodyPr/>
          <a:lstStyle/>
          <a:p>
            <a:fld id="{E6D0E2D7-B93B-42F8-9B32-06D0F5ABF06D}" type="slidenum">
              <a:rPr lang="en-GB" smtClean="0"/>
              <a:t>16</a:t>
            </a:fld>
            <a:endParaRPr lang="en-GB"/>
          </a:p>
        </p:txBody>
      </p:sp>
    </p:spTree>
    <p:extLst>
      <p:ext uri="{BB962C8B-B14F-4D97-AF65-F5344CB8AC3E}">
        <p14:creationId xmlns:p14="http://schemas.microsoft.com/office/powerpoint/2010/main" val="1826546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last thing before I finish.</a:t>
            </a:r>
          </a:p>
          <a:p>
            <a:r>
              <a:rPr lang="en-US" dirty="0"/>
              <a:t>I would like to show you what we found when we tried to understand why there was so much CCUS in the Government’s transition plan.</a:t>
            </a:r>
          </a:p>
          <a:p>
            <a:r>
              <a:rPr lang="en-US" dirty="0"/>
              <a:t>We looked in details at the assumptions that were used to create the scenario used by the UK’s Gov to set its CCUS target.</a:t>
            </a:r>
          </a:p>
          <a:p>
            <a:endParaRPr lang="en-US" dirty="0"/>
          </a:p>
          <a:p>
            <a:r>
              <a:rPr lang="en-US" dirty="0"/>
              <a:t>What we found is in short that the cost assumptions that were used were too optimistic and too low compared to real market prices - see chart</a:t>
            </a:r>
          </a:p>
          <a:p>
            <a:r>
              <a:rPr lang="en-US" dirty="0"/>
              <a:t>These assumptions should be urgently updated and we predict that they will result in a much more limited need for CCUS in UK’s net zero scenario.</a:t>
            </a:r>
          </a:p>
          <a:p>
            <a:endParaRPr lang="en-US" dirty="0"/>
          </a:p>
          <a:p>
            <a:r>
              <a:rPr lang="en-US" dirty="0"/>
              <a:t>We urge the government to consider this very carefully.</a:t>
            </a:r>
          </a:p>
        </p:txBody>
      </p:sp>
      <p:sp>
        <p:nvSpPr>
          <p:cNvPr id="4" name="Slide Number Placeholder 3"/>
          <p:cNvSpPr>
            <a:spLocks noGrp="1"/>
          </p:cNvSpPr>
          <p:nvPr>
            <p:ph type="sldNum" sz="quarter" idx="5"/>
          </p:nvPr>
        </p:nvSpPr>
        <p:spPr/>
        <p:txBody>
          <a:bodyPr/>
          <a:lstStyle/>
          <a:p>
            <a:fld id="{E6D0E2D7-B93B-42F8-9B32-06D0F5ABF06D}" type="slidenum">
              <a:rPr lang="en-GB" smtClean="0"/>
              <a:t>17</a:t>
            </a:fld>
            <a:endParaRPr lang="en-GB"/>
          </a:p>
        </p:txBody>
      </p:sp>
    </p:spTree>
    <p:extLst>
      <p:ext uri="{BB962C8B-B14F-4D97-AF65-F5344CB8AC3E}">
        <p14:creationId xmlns:p14="http://schemas.microsoft.com/office/powerpoint/2010/main" val="1928114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big challenge for UK policymakers is to</a:t>
            </a:r>
          </a:p>
          <a:p>
            <a:r>
              <a:rPr lang="en-GB" dirty="0"/>
              <a:t>1- deliver the first-of-a-kind projects focusing on high-value low risk applications</a:t>
            </a:r>
          </a:p>
          <a:p>
            <a:r>
              <a:rPr lang="en-GB" dirty="0"/>
              <a:t>2 – transitioning towards a self-sustaining market that is not based on taxpayers money</a:t>
            </a:r>
          </a:p>
          <a:p>
            <a:r>
              <a:rPr lang="en-GB" dirty="0"/>
              <a:t>Unfortunately, we believe that we’re still far from this.</a:t>
            </a:r>
          </a:p>
        </p:txBody>
      </p:sp>
      <p:sp>
        <p:nvSpPr>
          <p:cNvPr id="4" name="Slide Number Placeholder 3"/>
          <p:cNvSpPr>
            <a:spLocks noGrp="1"/>
          </p:cNvSpPr>
          <p:nvPr>
            <p:ph type="sldNum" sz="quarter" idx="5"/>
          </p:nvPr>
        </p:nvSpPr>
        <p:spPr/>
        <p:txBody>
          <a:bodyPr/>
          <a:lstStyle/>
          <a:p>
            <a:fld id="{C9F785C5-460C-3E4B-8C4F-D8D65B01BC1A}" type="slidenum">
              <a:rPr lang="en-IT" smtClean="0"/>
              <a:t>18</a:t>
            </a:fld>
            <a:endParaRPr lang="en-IT"/>
          </a:p>
        </p:txBody>
      </p:sp>
    </p:spTree>
    <p:extLst>
      <p:ext uri="{BB962C8B-B14F-4D97-AF65-F5344CB8AC3E}">
        <p14:creationId xmlns:p14="http://schemas.microsoft.com/office/powerpoint/2010/main" val="1872648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So that brings me to the end of my presentation</a:t>
            </a:r>
          </a:p>
          <a:p>
            <a:pPr>
              <a:lnSpc>
                <a:spcPct val="107000"/>
              </a:lnSpc>
              <a:spcAft>
                <a:spcPts val="800"/>
              </a:spcAft>
            </a:pPr>
            <a:r>
              <a:rPr lang="en-GB" sz="1800" kern="100" dirty="0">
                <a:effectLst/>
                <a:latin typeface="Calibri" panose="020F0502020204030204" pitchFamily="34" charset="0"/>
                <a:ea typeface="Yu Mincho" panose="02020400000000000000" pitchFamily="18" charset="-128"/>
                <a:cs typeface="Times New Roman" panose="02020603050405020304" pitchFamily="18" charset="0"/>
              </a:rPr>
              <a:t>Thanks for your attention and I hope that you found this presentation interesting</a:t>
            </a:r>
          </a:p>
          <a:p>
            <a:r>
              <a:rPr lang="en-GB" dirty="0"/>
              <a:t>I tried to condense the most important findings of our report in this short presentation however I had to simplify and exclude some important parts such as transport and storage.</a:t>
            </a:r>
          </a:p>
          <a:p>
            <a:r>
              <a:rPr lang="en-GB" dirty="0"/>
              <a:t>If you want to know more about it you can find our full report for free on our website and feel free to reach out directly to my email address.</a:t>
            </a:r>
          </a:p>
          <a:p>
            <a:r>
              <a:rPr lang="en-GB" dirty="0"/>
              <a:t>Now without further ado, I’ll stop sharing my screen and introduce our panel</a:t>
            </a:r>
          </a:p>
          <a:p>
            <a:endParaRPr lang="en-GB" dirty="0"/>
          </a:p>
        </p:txBody>
      </p:sp>
      <p:sp>
        <p:nvSpPr>
          <p:cNvPr id="4" name="Slide Number Placeholder 3"/>
          <p:cNvSpPr>
            <a:spLocks noGrp="1"/>
          </p:cNvSpPr>
          <p:nvPr>
            <p:ph type="sldNum" sz="quarter" idx="5"/>
          </p:nvPr>
        </p:nvSpPr>
        <p:spPr/>
        <p:txBody>
          <a:bodyPr/>
          <a:lstStyle/>
          <a:p>
            <a:fld id="{C9F785C5-460C-3E4B-8C4F-D8D65B01BC1A}" type="slidenum">
              <a:rPr lang="en-IT" smtClean="0"/>
              <a:t>19</a:t>
            </a:fld>
            <a:endParaRPr lang="en-IT"/>
          </a:p>
        </p:txBody>
      </p:sp>
    </p:spTree>
    <p:extLst>
      <p:ext uri="{BB962C8B-B14F-4D97-AF65-F5344CB8AC3E}">
        <p14:creationId xmlns:p14="http://schemas.microsoft.com/office/powerpoint/2010/main" val="2407724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876300"/>
            <a:ext cx="4624387" cy="2601913"/>
          </a:xfrm>
        </p:spPr>
      </p:sp>
      <p:sp>
        <p:nvSpPr>
          <p:cNvPr id="3" name="Notes Placeholder 2"/>
          <p:cNvSpPr>
            <a:spLocks noGrp="1"/>
          </p:cNvSpPr>
          <p:nvPr>
            <p:ph type="body" idx="1"/>
          </p:nvPr>
        </p:nvSpPr>
        <p:spPr/>
        <p:txBody>
          <a:bodyPr/>
          <a:lstStyle/>
          <a:p>
            <a:r>
              <a:rPr lang="en-GB" dirty="0"/>
              <a:t>WHO IS CARBON TRACKER?</a:t>
            </a:r>
          </a:p>
          <a:p>
            <a:endParaRPr lang="en-GB" dirty="0"/>
          </a:p>
          <a:p>
            <a:r>
              <a:rPr lang="en-GB" dirty="0"/>
              <a:t>A MISSION DRIVEN NOT FOR PROFIT THINK TANK</a:t>
            </a:r>
          </a:p>
          <a:p>
            <a:endParaRPr lang="en-GB" dirty="0"/>
          </a:p>
          <a:p>
            <a:r>
              <a:rPr lang="en-GB" dirty="0"/>
              <a:t>OUR MISSION IS TO ACCELERATE THE ENERGY TRANSITION BY POSTIVELY INFLUENCING THE FINANCIAL MARKETS</a:t>
            </a:r>
          </a:p>
          <a:p>
            <a:endParaRPr lang="en-GB" dirty="0"/>
          </a:p>
          <a:p>
            <a:r>
              <a:rPr lang="en-GB" dirty="0"/>
              <a:t>WITH A VISION OF A FULLY DECARBONISED GLOBAL ECONOMY</a:t>
            </a:r>
          </a:p>
        </p:txBody>
      </p:sp>
      <p:sp>
        <p:nvSpPr>
          <p:cNvPr id="4" name="Slide Number Placeholder 3"/>
          <p:cNvSpPr>
            <a:spLocks noGrp="1"/>
          </p:cNvSpPr>
          <p:nvPr>
            <p:ph type="sldNum" sz="quarter" idx="5"/>
          </p:nvPr>
        </p:nvSpPr>
        <p:spPr/>
        <p:txBody>
          <a:bodyPr/>
          <a:lstStyle/>
          <a:p>
            <a:pPr marL="0" marR="0" lvl="0" indent="0" algn="r" defTabSz="990701" rtl="0" eaLnBrk="1" fontAlgn="auto" latinLnBrk="0" hangingPunct="1">
              <a:lnSpc>
                <a:spcPct val="100000"/>
              </a:lnSpc>
              <a:spcBef>
                <a:spcPts val="0"/>
              </a:spcBef>
              <a:spcAft>
                <a:spcPts val="0"/>
              </a:spcAft>
              <a:buClrTx/>
              <a:buSzTx/>
              <a:buFontTx/>
              <a:buNone/>
              <a:tabLst/>
              <a:defRPr/>
            </a:pPr>
            <a:fld id="{C9F785C5-460C-3E4B-8C4F-D8D65B01BC1A}" type="slidenum">
              <a:rPr kumimoji="0" lang="en-IT"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90701" rtl="0" eaLnBrk="1" fontAlgn="auto" latinLnBrk="0" hangingPunct="1">
                <a:lnSpc>
                  <a:spcPct val="100000"/>
                </a:lnSpc>
                <a:spcBef>
                  <a:spcPts val="0"/>
                </a:spcBef>
                <a:spcAft>
                  <a:spcPts val="0"/>
                </a:spcAft>
                <a:buClrTx/>
                <a:buSzTx/>
                <a:buFontTx/>
                <a:buNone/>
                <a:tabLst/>
                <a:defRPr/>
              </a:pPr>
              <a:t>2</a:t>
            </a:fld>
            <a:endParaRPr kumimoji="0" lang="en-I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9866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9F785C5-460C-3E4B-8C4F-D8D65B01BC1A}" type="slidenum">
              <a:rPr lang="en-IT" smtClean="0"/>
              <a:t>20</a:t>
            </a:fld>
            <a:endParaRPr lang="en-IT"/>
          </a:p>
        </p:txBody>
      </p:sp>
    </p:spTree>
    <p:extLst>
      <p:ext uri="{BB962C8B-B14F-4D97-AF65-F5344CB8AC3E}">
        <p14:creationId xmlns:p14="http://schemas.microsoft.com/office/powerpoint/2010/main" val="3955531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DO THIS BY CONVERTING CLIMATE SCIENCE &amp; ENERGY TRANSITION EVOLUTION INTO FINANCIAL RISK &amp; REWARD</a:t>
            </a:r>
          </a:p>
          <a:p>
            <a:endParaRPr lang="en-GB" dirty="0"/>
          </a:p>
          <a:p>
            <a:r>
              <a:rPr lang="en-GB" dirty="0"/>
              <a:t>OUR RESEARCH IS SPLIT INTO 3 CORE SECTORS &amp; IS CROSSCUT BY VARIOUS MORE FOCUSED INITIATIVES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C566A3-B8F9-DC49-8240-B132DE0D883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034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OF OUR RESEARCH IS FREE TO DOWNLOAD FROM OUR WEBSITE </a:t>
            </a:r>
          </a:p>
          <a:p>
            <a:endParaRPr lang="en-GB" dirty="0"/>
          </a:p>
          <a:p>
            <a:r>
              <a:rPr lang="en-GB" dirty="0"/>
              <a:t>OR FROM A VARIETY OF THIRD PARTY PLATFORMS</a:t>
            </a:r>
          </a:p>
          <a:p>
            <a:endParaRPr lang="en-GB" dirty="0"/>
          </a:p>
          <a:p>
            <a:r>
              <a:rPr lang="en-GB" dirty="0"/>
              <a:t>YOU CAN ALSO LISTEN TO IT ON OUR YOUTUBE CHANNEL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F785C5-460C-3E4B-8C4F-D8D65B01BC1A}" type="slidenum">
              <a:rPr kumimoji="0" lang="en-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5488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9CFD2-AD21-37E9-9D0C-082C90AC96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15DF8B-99E6-0406-7652-F6869BD69C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47C074-4E84-5BC4-7FBD-B433A21B7B10}"/>
              </a:ext>
            </a:extLst>
          </p:cNvPr>
          <p:cNvSpPr>
            <a:spLocks noGrp="1"/>
          </p:cNvSpPr>
          <p:nvPr>
            <p:ph type="body" idx="1"/>
          </p:nvPr>
        </p:nvSpPr>
        <p:spPr/>
        <p:txBody>
          <a:bodyPr/>
          <a:lstStyle/>
          <a:p>
            <a:r>
              <a:rPr lang="en-GB" sz="1200" dirty="0"/>
              <a:t>Olivia </a:t>
            </a:r>
            <a:r>
              <a:rPr lang="en-GB" sz="1200" dirty="0" err="1"/>
              <a:t>Povis</a:t>
            </a:r>
            <a:endParaRPr lang="en-GB" sz="1200" dirty="0"/>
          </a:p>
          <a:p>
            <a:r>
              <a:rPr lang="en-GB" sz="1200" dirty="0"/>
              <a:t>Is UK Director - Carbon Capture &amp; Storage Association where she works on developing the UK strategy &amp; work programme of the association</a:t>
            </a:r>
          </a:p>
          <a:p>
            <a:r>
              <a:rPr lang="en-GB" sz="1200" dirty="0"/>
              <a:t>Prior to CCSA, Olivia was at the National Infrastructure Commission </a:t>
            </a:r>
          </a:p>
          <a:p>
            <a:endParaRPr lang="en-GB" sz="1200" dirty="0"/>
          </a:p>
          <a:p>
            <a:r>
              <a:rPr lang="en-GB" sz="1200" dirty="0"/>
              <a:t>Carl Greenfield</a:t>
            </a:r>
          </a:p>
          <a:p>
            <a:r>
              <a:rPr lang="en-GB" sz="1200" dirty="0"/>
              <a:t>Is an Energy Analyst at the IEA where leads the policy &amp; engagement work on the carbon capture, utilisation and storage (CCUS) team</a:t>
            </a:r>
          </a:p>
          <a:p>
            <a:r>
              <a:rPr lang="en-GB" sz="1200" dirty="0"/>
              <a:t>Prior to the IEA Carl was at a policy consulting firm in Washington, DC</a:t>
            </a:r>
          </a:p>
          <a:p>
            <a:endParaRPr lang="en-GB" sz="1200" dirty="0"/>
          </a:p>
          <a:p>
            <a:r>
              <a:rPr lang="en-GB" sz="1200" dirty="0"/>
              <a:t>Karl Smyth</a:t>
            </a:r>
          </a:p>
          <a:p>
            <a:r>
              <a:rPr lang="en-GB" sz="1200" dirty="0"/>
              <a:t>Is Director External Affairs &amp; Strategic Policy at </a:t>
            </a:r>
            <a:r>
              <a:rPr lang="en-GB" sz="1200" dirty="0" err="1"/>
              <a:t>enfinium</a:t>
            </a:r>
            <a:r>
              <a:rPr lang="en-GB" sz="1200" dirty="0"/>
              <a:t> where he leads </a:t>
            </a:r>
            <a:r>
              <a:rPr lang="en-GB" sz="1200" dirty="0" err="1"/>
              <a:t>enfinium’s</a:t>
            </a:r>
            <a:r>
              <a:rPr lang="en-GB" sz="1200" dirty="0"/>
              <a:t> engagement &amp; communication with Government, regulators &amp; value chain partners</a:t>
            </a:r>
          </a:p>
          <a:p>
            <a:r>
              <a:rPr lang="en-GB" sz="1200" dirty="0"/>
              <a:t>Prior to </a:t>
            </a:r>
            <a:r>
              <a:rPr lang="en-GB" sz="1200" dirty="0" err="1"/>
              <a:t>enfinium</a:t>
            </a:r>
            <a:r>
              <a:rPr lang="en-GB" sz="1200" dirty="0"/>
              <a:t>, Karl, was at Drax Group plc</a:t>
            </a:r>
          </a:p>
          <a:p>
            <a:endParaRPr lang="en-US" sz="1200" dirty="0"/>
          </a:p>
        </p:txBody>
      </p:sp>
      <p:sp>
        <p:nvSpPr>
          <p:cNvPr id="4" name="Slide Number Placeholder 3">
            <a:extLst>
              <a:ext uri="{FF2B5EF4-FFF2-40B4-BE49-F238E27FC236}">
                <a16:creationId xmlns:a16="http://schemas.microsoft.com/office/drawing/2014/main" id="{0F27867B-35DD-B20F-D848-E1CC5310CF2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F785C5-460C-3E4B-8C4F-D8D65B01BC1A}" type="slidenum">
              <a:rPr kumimoji="0" lang="en-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212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Hannah for the excellent introduction</a:t>
            </a:r>
          </a:p>
          <a:p>
            <a:r>
              <a:rPr lang="en-GB" dirty="0"/>
              <a:t>Good morning everyone and welcome to this webinar! </a:t>
            </a:r>
          </a:p>
          <a:p>
            <a:r>
              <a:rPr lang="en-GB" dirty="0"/>
              <a:t>My name is Lorenzo Sani and I’m an analyst in Carbon Tracker’s Power and Utilities Team</a:t>
            </a:r>
          </a:p>
          <a:p>
            <a:r>
              <a:rPr lang="en-GB" dirty="0"/>
              <a:t>Today I’m excited to present to you the main findings of our report  “Curb your enthusiasm - </a:t>
            </a:r>
            <a:r>
              <a:rPr lang="en-US" dirty="0"/>
              <a:t>Bridging the gap between the UK’s CCUS targets and reality”</a:t>
            </a:r>
          </a:p>
          <a:p>
            <a:endParaRPr lang="en-GB" dirty="0"/>
          </a:p>
          <a:p>
            <a:r>
              <a:rPr lang="en-GB" dirty="0"/>
              <a:t>In a very condensed form, the aim of this report is to explore what’s the role of CCUS in the UK’s transition to net zero.</a:t>
            </a:r>
          </a:p>
          <a:p>
            <a:endParaRPr lang="en-GB" dirty="0"/>
          </a:p>
          <a:p>
            <a:r>
              <a:rPr lang="en-GB" dirty="0"/>
              <a:t>In the coming slides I’ll try to answer this question by presenting the global challenge to then focus on the UK’s CCUS strategy. Next, I’ll present our risk assessment results followed by an analysis of the role of carbon markets and concluding on the need for new targets.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C566A3-B8F9-DC49-8240-B132DE0D883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792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have a quick look at the challenge from a global perspective</a:t>
            </a:r>
          </a:p>
          <a:p>
            <a:endParaRPr lang="en-GB" dirty="0"/>
          </a:p>
          <a:p>
            <a:r>
              <a:rPr lang="en-GB" dirty="0"/>
              <a:t>Most other energy transition models agree that CCUS is a key tool in net zero scenarios</a:t>
            </a:r>
          </a:p>
          <a:p>
            <a:r>
              <a:rPr lang="en-GB" dirty="0"/>
              <a:t>According to the IEA, CCUS should account for 8% of emission reduction in its Net Zero scenario</a:t>
            </a:r>
          </a:p>
          <a:p>
            <a:r>
              <a:rPr lang="en-GB" dirty="0"/>
              <a:t>This would require a massive scale up of the technology, from the 50MtonCO2 (0.1% of global emissions) we have today to 1000 by 2030</a:t>
            </a:r>
          </a:p>
          <a:p>
            <a:endParaRPr lang="en-GB" dirty="0"/>
          </a:p>
          <a:p>
            <a:r>
              <a:rPr lang="en-GB" dirty="0"/>
              <a:t>Two worrying signs on the </a:t>
            </a:r>
            <a:r>
              <a:rPr lang="en-GB" b="1" dirty="0"/>
              <a:t>industry ability to deliver on this</a:t>
            </a:r>
          </a:p>
          <a:p>
            <a:r>
              <a:rPr lang="en-GB" dirty="0"/>
              <a:t>1- the IEA in only 2 years reduced its ambition for CCUS by 30%</a:t>
            </a:r>
          </a:p>
          <a:p>
            <a:r>
              <a:rPr lang="en-GB" dirty="0"/>
              <a:t>2- Nonetheless, There is still a very large ambition gap between what the industry is planning and what would be needed for NZE.</a:t>
            </a:r>
          </a:p>
          <a:p>
            <a:r>
              <a:rPr lang="en-GB" dirty="0"/>
              <a:t>Will the industry be able to </a:t>
            </a:r>
            <a:r>
              <a:rPr lang="en-GB" dirty="0" err="1"/>
              <a:t>clae</a:t>
            </a:r>
            <a:r>
              <a:rPr lang="en-GB" dirty="0"/>
              <a:t> up or Should we update the models once more?</a:t>
            </a:r>
          </a:p>
        </p:txBody>
      </p:sp>
      <p:sp>
        <p:nvSpPr>
          <p:cNvPr id="4" name="Slide Number Placeholder 3"/>
          <p:cNvSpPr>
            <a:spLocks noGrp="1"/>
          </p:cNvSpPr>
          <p:nvPr>
            <p:ph type="sldNum" sz="quarter" idx="5"/>
          </p:nvPr>
        </p:nvSpPr>
        <p:spPr/>
        <p:txBody>
          <a:bodyPr/>
          <a:lstStyle/>
          <a:p>
            <a:fld id="{E6D0E2D7-B93B-42F8-9B32-06D0F5ABF06D}" type="slidenum">
              <a:rPr lang="en-GB" smtClean="0"/>
              <a:t>7</a:t>
            </a:fld>
            <a:endParaRPr lang="en-GB"/>
          </a:p>
        </p:txBody>
      </p:sp>
    </p:spTree>
    <p:extLst>
      <p:ext uri="{BB962C8B-B14F-4D97-AF65-F5344CB8AC3E}">
        <p14:creationId xmlns:p14="http://schemas.microsoft.com/office/powerpoint/2010/main" val="1399382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UK has got a long history with CCS. the first ccs programs started almost 20 years ago, however, to date we still don’t have any project on the ground</a:t>
            </a:r>
          </a:p>
          <a:p>
            <a:r>
              <a:rPr lang="en-GB" dirty="0"/>
              <a:t>UK has got the ambition of becoming a global leader in CCUS</a:t>
            </a:r>
          </a:p>
          <a:p>
            <a:endParaRPr lang="en-GB" dirty="0"/>
          </a:p>
          <a:p>
            <a:r>
              <a:rPr lang="en-GB" dirty="0"/>
              <a:t>The UK plans to create a CCUS sector in the 2030s with a target of at least 50Mton by 2035 (this is equivalent to today’s global installed capacity)</a:t>
            </a:r>
          </a:p>
          <a:p>
            <a:endParaRPr lang="en-GB" dirty="0"/>
          </a:p>
          <a:p>
            <a:r>
              <a:rPr lang="en-GB" dirty="0"/>
              <a:t>With the ambition to create a self-sustaining market from 2035</a:t>
            </a:r>
          </a:p>
        </p:txBody>
      </p:sp>
      <p:sp>
        <p:nvSpPr>
          <p:cNvPr id="4" name="Slide Number Placeholder 3"/>
          <p:cNvSpPr>
            <a:spLocks noGrp="1"/>
          </p:cNvSpPr>
          <p:nvPr>
            <p:ph type="sldNum" sz="quarter" idx="5"/>
          </p:nvPr>
        </p:nvSpPr>
        <p:spPr/>
        <p:txBody>
          <a:bodyPr/>
          <a:lstStyle/>
          <a:p>
            <a:fld id="{E6D0E2D7-B93B-42F8-9B32-06D0F5ABF06D}" type="slidenum">
              <a:rPr lang="en-GB" smtClean="0"/>
              <a:t>8</a:t>
            </a:fld>
            <a:endParaRPr lang="en-GB"/>
          </a:p>
        </p:txBody>
      </p:sp>
    </p:spTree>
    <p:extLst>
      <p:ext uri="{BB962C8B-B14F-4D97-AF65-F5344CB8AC3E}">
        <p14:creationId xmlns:p14="http://schemas.microsoft.com/office/powerpoint/2010/main" val="1381100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is it planning to do so?</a:t>
            </a:r>
          </a:p>
          <a:p>
            <a:endParaRPr lang="en-GB" dirty="0"/>
          </a:p>
          <a:p>
            <a:r>
              <a:rPr lang="en-GB" dirty="0"/>
              <a:t>First of all we need to consider that the UK has got a very Important geographical advantage</a:t>
            </a:r>
          </a:p>
          <a:p>
            <a:r>
              <a:rPr lang="en-GB" dirty="0"/>
              <a:t>– 70% of industrial emissions are concentrated in 7 industrial clusters (the blue bubbles in the map)</a:t>
            </a:r>
          </a:p>
          <a:p>
            <a:r>
              <a:rPr lang="en-GB" dirty="0"/>
              <a:t>- The UK has got access to large undersea storage sites in depleted oil and gas deposits offshore under the UK’s continental shelf</a:t>
            </a:r>
            <a:endParaRPr lang="en-GB" b="1" dirty="0"/>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So, </a:t>
            </a:r>
            <a:r>
              <a:rPr lang="en-GB" dirty="0"/>
              <a:t>How is it planning to do so?</a:t>
            </a:r>
          </a:p>
          <a:p>
            <a:endParaRPr lang="en-GB" b="1" dirty="0"/>
          </a:p>
          <a:p>
            <a:r>
              <a:rPr lang="en-GB" b="0" dirty="0"/>
              <a:t>Gov allocated 20Billion of taxpayers money to deliver on its targets and</a:t>
            </a:r>
          </a:p>
          <a:p>
            <a:r>
              <a:rPr lang="en-GB" dirty="0"/>
              <a:t>It’s taking a role of derisking projects and coordinating delivery of capture projects and T&amp;S infrastructure.</a:t>
            </a:r>
          </a:p>
          <a:p>
            <a:endParaRPr lang="en-GB" dirty="0"/>
          </a:p>
          <a:p>
            <a:r>
              <a:rPr lang="en-GB" dirty="0"/>
              <a:t>The Gov is currently focusing on 4 clusters – 2 are planned for delivery in the mid 2020s with 8 capture projects that have been prioritised, in cement, hydrogen, energy-from-waste and gas-power-CCS</a:t>
            </a:r>
          </a:p>
        </p:txBody>
      </p:sp>
      <p:sp>
        <p:nvSpPr>
          <p:cNvPr id="4" name="Slide Number Placeholder 3"/>
          <p:cNvSpPr>
            <a:spLocks noGrp="1"/>
          </p:cNvSpPr>
          <p:nvPr>
            <p:ph type="sldNum" sz="quarter" idx="5"/>
          </p:nvPr>
        </p:nvSpPr>
        <p:spPr/>
        <p:txBody>
          <a:bodyPr/>
          <a:lstStyle/>
          <a:p>
            <a:fld id="{E6D0E2D7-B93B-42F8-9B32-06D0F5ABF06D}" type="slidenum">
              <a:rPr lang="en-GB" smtClean="0"/>
              <a:t>9</a:t>
            </a:fld>
            <a:endParaRPr lang="en-GB"/>
          </a:p>
        </p:txBody>
      </p:sp>
    </p:spTree>
    <p:extLst>
      <p:ext uri="{BB962C8B-B14F-4D97-AF65-F5344CB8AC3E}">
        <p14:creationId xmlns:p14="http://schemas.microsoft.com/office/powerpoint/2010/main" val="19160118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Layout" Target="../diagrams/layout1.xml"/><Relationship Id="rId7" Type="http://schemas.openxmlformats.org/officeDocument/2006/relationships/image" Target="../media/image27.png"/><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7.png"/><Relationship Id="rId4" Type="http://schemas.openxmlformats.org/officeDocument/2006/relationships/diagramQuickStyle" Target="../diagrams/quickStyle1.xml"/><Relationship Id="rId9" Type="http://schemas.openxmlformats.org/officeDocument/2006/relationships/image" Target="../media/image29.png"/></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7.png"/><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7.png"/><Relationship Id="rId2" Type="http://schemas.openxmlformats.org/officeDocument/2006/relationships/diagramData" Target="../diagrams/data3.xml"/><Relationship Id="rId1" Type="http://schemas.openxmlformats.org/officeDocument/2006/relationships/slideMaster" Target="../slideMasters/slideMaster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15.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7.png"/><Relationship Id="rId2" Type="http://schemas.openxmlformats.org/officeDocument/2006/relationships/diagramData" Target="../diagrams/data4.xml"/><Relationship Id="rId1" Type="http://schemas.openxmlformats.org/officeDocument/2006/relationships/slideMaster" Target="../slideMasters/slideMaster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1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7.png"/><Relationship Id="rId2" Type="http://schemas.openxmlformats.org/officeDocument/2006/relationships/diagramData" Target="../diagrams/data5.xml"/><Relationship Id="rId1" Type="http://schemas.openxmlformats.org/officeDocument/2006/relationships/slideMaster" Target="../slideMasters/slideMaster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8.png"/><Relationship Id="rId7" Type="http://schemas.openxmlformats.org/officeDocument/2006/relationships/image" Target="../media/image32.emf"/><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34.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Layout" Target="../diagrams/layout6.xml"/><Relationship Id="rId7" Type="http://schemas.openxmlformats.org/officeDocument/2006/relationships/image" Target="../media/image27.png"/><Relationship Id="rId2" Type="http://schemas.openxmlformats.org/officeDocument/2006/relationships/diagramData" Target="../diagrams/data6.xml"/><Relationship Id="rId1" Type="http://schemas.openxmlformats.org/officeDocument/2006/relationships/slideMaster" Target="../slideMasters/slideMaster2.xml"/><Relationship Id="rId6" Type="http://schemas.microsoft.com/office/2007/relationships/diagramDrawing" Target="../diagrams/drawing6.xml"/><Relationship Id="rId5" Type="http://schemas.openxmlformats.org/officeDocument/2006/relationships/diagramColors" Target="../diagrams/colors6.xml"/><Relationship Id="rId10" Type="http://schemas.openxmlformats.org/officeDocument/2006/relationships/image" Target="../media/image7.png"/><Relationship Id="rId4" Type="http://schemas.openxmlformats.org/officeDocument/2006/relationships/diagramQuickStyle" Target="../diagrams/quickStyle6.xml"/><Relationship Id="rId9" Type="http://schemas.openxmlformats.org/officeDocument/2006/relationships/image" Target="../media/image2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7.png"/><Relationship Id="rId2" Type="http://schemas.openxmlformats.org/officeDocument/2006/relationships/diagramData" Target="../diagrams/data7.xml"/><Relationship Id="rId1" Type="http://schemas.openxmlformats.org/officeDocument/2006/relationships/slideMaster" Target="../slideMasters/slideMaster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Layouts/_rels/slideLayout51.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7.png"/><Relationship Id="rId2" Type="http://schemas.openxmlformats.org/officeDocument/2006/relationships/diagramData" Target="../diagrams/data8.xml"/><Relationship Id="rId1" Type="http://schemas.openxmlformats.org/officeDocument/2006/relationships/slideMaster" Target="../slideMasters/slideMaster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Layouts/_rels/slideLayout52.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7.png"/><Relationship Id="rId2" Type="http://schemas.openxmlformats.org/officeDocument/2006/relationships/diagramData" Target="../diagrams/data9.xml"/><Relationship Id="rId1" Type="http://schemas.openxmlformats.org/officeDocument/2006/relationships/slideMaster" Target="../slideMasters/slideMaster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Layouts/_rels/slideLayout53.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7.png"/><Relationship Id="rId2" Type="http://schemas.openxmlformats.org/officeDocument/2006/relationships/diagramData" Target="../diagrams/data10.xml"/><Relationship Id="rId1" Type="http://schemas.openxmlformats.org/officeDocument/2006/relationships/slideMaster" Target="../slideMasters/slideMaster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5.jp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9.png"/><Relationship Id="rId7"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12.png"/><Relationship Id="rId10" Type="http://schemas.openxmlformats.org/officeDocument/2006/relationships/image" Target="../media/image33.emf"/><Relationship Id="rId4" Type="http://schemas.openxmlformats.org/officeDocument/2006/relationships/image" Target="../media/image11.png"/><Relationship Id="rId9" Type="http://schemas.openxmlformats.org/officeDocument/2006/relationships/image" Target="../media/image32.emf"/></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Master" Target="../slideMasters/slideMaster3.xml"/><Relationship Id="rId4" Type="http://schemas.openxmlformats.org/officeDocument/2006/relationships/image" Target="../media/image3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ED2E90-C1CD-5C42-B900-8B67657CE859}"/>
              </a:ext>
            </a:extLst>
          </p:cNvPr>
          <p:cNvSpPr/>
          <p:nvPr/>
        </p:nvSpPr>
        <p:spPr>
          <a:xfrm>
            <a:off x="1364974" y="6419415"/>
            <a:ext cx="10827026" cy="2270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914400" y="2130426"/>
            <a:ext cx="10363200" cy="1470025"/>
          </a:xfrm>
        </p:spPr>
        <p:txBody>
          <a:bodyPr/>
          <a:lstStyle>
            <a:lvl1pPr>
              <a:defRPr>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754378-CC3E-E141-B8A6-3F2727EE0ABD}" type="slidenum">
              <a:rPr lang="en-GB" smtClean="0"/>
              <a:pPr/>
              <a:t>‹#›</a:t>
            </a:fld>
            <a:endParaRPr lang="en-GB"/>
          </a:p>
        </p:txBody>
      </p:sp>
      <p:pic>
        <p:nvPicPr>
          <p:cNvPr id="5" name="Picture 4" descr="Icon&#10;&#10;Description automatically generated">
            <a:extLst>
              <a:ext uri="{FF2B5EF4-FFF2-40B4-BE49-F238E27FC236}">
                <a16:creationId xmlns:a16="http://schemas.microsoft.com/office/drawing/2014/main" id="{D1342343-2401-81FC-D5B5-CF0E6761D543}"/>
              </a:ext>
            </a:extLst>
          </p:cNvPr>
          <p:cNvPicPr>
            <a:picLocks noChangeAspect="1"/>
          </p:cNvPicPr>
          <p:nvPr userDrawn="1"/>
        </p:nvPicPr>
        <p:blipFill>
          <a:blip r:embed="rId3"/>
          <a:stretch>
            <a:fillRect/>
          </a:stretch>
        </p:blipFill>
        <p:spPr>
          <a:xfrm>
            <a:off x="7200" y="5950800"/>
            <a:ext cx="1007999" cy="1007999"/>
          </a:xfrm>
          <a:prstGeom prst="rect">
            <a:avLst/>
          </a:prstGeom>
        </p:spPr>
      </p:pic>
    </p:spTree>
    <p:extLst>
      <p:ext uri="{BB962C8B-B14F-4D97-AF65-F5344CB8AC3E}">
        <p14:creationId xmlns:p14="http://schemas.microsoft.com/office/powerpoint/2010/main" val="2379049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Title Slide">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81F27A-3E3A-5A41-A019-F8D503644449}"/>
              </a:ext>
            </a:extLst>
          </p:cNvPr>
          <p:cNvPicPr>
            <a:picLocks noChangeAspect="1"/>
          </p:cNvPicPr>
          <p:nvPr/>
        </p:nvPicPr>
        <p:blipFill>
          <a:blip r:embed="rId2"/>
          <a:srcRect/>
          <a:stretch/>
        </p:blipFill>
        <p:spPr>
          <a:xfrm>
            <a:off x="1902159" y="0"/>
            <a:ext cx="10289841" cy="6868159"/>
          </a:xfrm>
          <a:prstGeom prst="rect">
            <a:avLst/>
          </a:prstGeom>
        </p:spPr>
      </p:pic>
      <p:sp>
        <p:nvSpPr>
          <p:cNvPr id="4" name="Rectangle 3">
            <a:extLst>
              <a:ext uri="{FF2B5EF4-FFF2-40B4-BE49-F238E27FC236}">
                <a16:creationId xmlns:a16="http://schemas.microsoft.com/office/drawing/2014/main" id="{0B3C5364-831A-0844-B8A0-7547CD265C25}"/>
              </a:ext>
            </a:extLst>
          </p:cNvPr>
          <p:cNvSpPr/>
          <p:nvPr userDrawn="1"/>
        </p:nvSpPr>
        <p:spPr>
          <a:xfrm>
            <a:off x="0" y="-1"/>
            <a:ext cx="6975986"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914400" y="1354845"/>
            <a:ext cx="5181600" cy="2074155"/>
          </a:xfrm>
        </p:spPr>
        <p:txBody>
          <a:bodyPr/>
          <a:lstStyle>
            <a:lvl1pPr algn="l">
              <a:defRPr sz="5400">
                <a:solidFill>
                  <a:schemeClr val="bg1"/>
                </a:solidFill>
              </a:defRPr>
            </a:lvl1pPr>
          </a:lstStyle>
          <a:p>
            <a:r>
              <a:rPr lang="en-US"/>
              <a:t>Click to edit Master title style</a:t>
            </a:r>
            <a:endParaRPr lang="en-GB"/>
          </a:p>
        </p:txBody>
      </p:sp>
      <p:pic>
        <p:nvPicPr>
          <p:cNvPr id="11" name="Picture 10" descr="Icon&#10;&#10;Description automatically generated">
            <a:extLst>
              <a:ext uri="{FF2B5EF4-FFF2-40B4-BE49-F238E27FC236}">
                <a16:creationId xmlns:a16="http://schemas.microsoft.com/office/drawing/2014/main" id="{B67CE2C3-88F2-6043-9B96-D250E3658F2C}"/>
              </a:ext>
            </a:extLst>
          </p:cNvPr>
          <p:cNvPicPr>
            <a:picLocks noChangeAspect="1"/>
          </p:cNvPicPr>
          <p:nvPr userDrawn="1"/>
        </p:nvPicPr>
        <p:blipFill>
          <a:blip r:embed="rId3"/>
          <a:stretch>
            <a:fillRect/>
          </a:stretch>
        </p:blipFill>
        <p:spPr>
          <a:xfrm>
            <a:off x="0" y="-10161"/>
            <a:ext cx="1995349" cy="900000"/>
          </a:xfrm>
          <a:prstGeom prst="rect">
            <a:avLst/>
          </a:prstGeom>
        </p:spPr>
      </p:pic>
      <p:sp>
        <p:nvSpPr>
          <p:cNvPr id="9" name="Subtitle 2">
            <a:extLst>
              <a:ext uri="{FF2B5EF4-FFF2-40B4-BE49-F238E27FC236}">
                <a16:creationId xmlns:a16="http://schemas.microsoft.com/office/drawing/2014/main" id="{984142B4-BA7B-5143-8470-44AF676EE126}"/>
              </a:ext>
            </a:extLst>
          </p:cNvPr>
          <p:cNvSpPr>
            <a:spLocks noGrp="1"/>
          </p:cNvSpPr>
          <p:nvPr>
            <p:ph type="subTitle" idx="1"/>
          </p:nvPr>
        </p:nvSpPr>
        <p:spPr>
          <a:xfrm>
            <a:off x="914400" y="3740479"/>
            <a:ext cx="5181600" cy="176267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3305194827"/>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itle Slide">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81F27A-3E3A-5A41-A019-F8D503644449}"/>
              </a:ext>
            </a:extLst>
          </p:cNvPr>
          <p:cNvPicPr>
            <a:picLocks noChangeAspect="1"/>
          </p:cNvPicPr>
          <p:nvPr/>
        </p:nvPicPr>
        <p:blipFill rotWithShape="1">
          <a:blip r:embed="rId2"/>
          <a:srcRect l="1420"/>
          <a:stretch/>
        </p:blipFill>
        <p:spPr>
          <a:xfrm>
            <a:off x="0" y="-10161"/>
            <a:ext cx="12192000" cy="6868161"/>
          </a:xfrm>
          <a:prstGeom prst="rect">
            <a:avLst/>
          </a:prstGeom>
        </p:spPr>
      </p:pic>
      <p:sp>
        <p:nvSpPr>
          <p:cNvPr id="4" name="Rectangle 3">
            <a:extLst>
              <a:ext uri="{FF2B5EF4-FFF2-40B4-BE49-F238E27FC236}">
                <a16:creationId xmlns:a16="http://schemas.microsoft.com/office/drawing/2014/main" id="{0B3C5364-831A-0844-B8A0-7547CD265C25}"/>
              </a:ext>
            </a:extLst>
          </p:cNvPr>
          <p:cNvSpPr/>
          <p:nvPr userDrawn="1"/>
        </p:nvSpPr>
        <p:spPr>
          <a:xfrm>
            <a:off x="0" y="-1"/>
            <a:ext cx="6975986" cy="6858001"/>
          </a:xfrm>
          <a:prstGeom prst="rect">
            <a:avLst/>
          </a:prstGeom>
          <a:solidFill>
            <a:srgbClr val="ECA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914400" y="1354845"/>
            <a:ext cx="5181600" cy="2074155"/>
          </a:xfrm>
        </p:spPr>
        <p:txBody>
          <a:bodyPr/>
          <a:lstStyle>
            <a:lvl1pPr algn="l">
              <a:defRPr sz="5400">
                <a:solidFill>
                  <a:schemeClr val="bg1"/>
                </a:solidFill>
              </a:defRPr>
            </a:lvl1pPr>
          </a:lstStyle>
          <a:p>
            <a:r>
              <a:rPr lang="en-US"/>
              <a:t>Click to edit Master title style</a:t>
            </a:r>
            <a:endParaRPr lang="en-GB"/>
          </a:p>
        </p:txBody>
      </p:sp>
      <p:pic>
        <p:nvPicPr>
          <p:cNvPr id="7" name="Picture 6" descr="Icon&#10;&#10;Description automatically generated with low confidence">
            <a:extLst>
              <a:ext uri="{FF2B5EF4-FFF2-40B4-BE49-F238E27FC236}">
                <a16:creationId xmlns:a16="http://schemas.microsoft.com/office/drawing/2014/main" id="{4730DC61-E076-CF45-B9FD-DA580A31D976}"/>
              </a:ext>
            </a:extLst>
          </p:cNvPr>
          <p:cNvPicPr>
            <a:picLocks noChangeAspect="1"/>
          </p:cNvPicPr>
          <p:nvPr userDrawn="1"/>
        </p:nvPicPr>
        <p:blipFill>
          <a:blip r:embed="rId3"/>
          <a:stretch>
            <a:fillRect/>
          </a:stretch>
        </p:blipFill>
        <p:spPr>
          <a:xfrm>
            <a:off x="1" y="-10161"/>
            <a:ext cx="1995349" cy="900000"/>
          </a:xfrm>
          <a:prstGeom prst="rect">
            <a:avLst/>
          </a:prstGeom>
        </p:spPr>
      </p:pic>
      <p:sp>
        <p:nvSpPr>
          <p:cNvPr id="9" name="Subtitle 2">
            <a:extLst>
              <a:ext uri="{FF2B5EF4-FFF2-40B4-BE49-F238E27FC236}">
                <a16:creationId xmlns:a16="http://schemas.microsoft.com/office/drawing/2014/main" id="{803F74BD-91BD-A846-9817-3BD5A5F5BE89}"/>
              </a:ext>
            </a:extLst>
          </p:cNvPr>
          <p:cNvSpPr>
            <a:spLocks noGrp="1"/>
          </p:cNvSpPr>
          <p:nvPr>
            <p:ph type="subTitle" idx="1"/>
          </p:nvPr>
        </p:nvSpPr>
        <p:spPr>
          <a:xfrm>
            <a:off x="914400" y="3740479"/>
            <a:ext cx="5181600" cy="176267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954771974"/>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EC09603-C4C9-C94A-9AD0-F111773448F7}"/>
              </a:ext>
            </a:extLst>
          </p:cNvPr>
          <p:cNvSpPr>
            <a:spLocks noGrp="1"/>
          </p:cNvSpPr>
          <p:nvPr>
            <p:ph type="sldNum" sz="quarter" idx="10"/>
          </p:nvPr>
        </p:nvSpPr>
        <p:spPr/>
        <p:txBody>
          <a:bodyPr/>
          <a:lstStyle/>
          <a:p>
            <a:fld id="{91754378-CC3E-E141-B8A6-3F2727EE0ABD}" type="slidenum">
              <a:rPr lang="en-GB" smtClean="0"/>
              <a:pPr/>
              <a:t>‹#›</a:t>
            </a:fld>
            <a:endParaRPr lang="en-GB"/>
          </a:p>
        </p:txBody>
      </p:sp>
      <p:sp>
        <p:nvSpPr>
          <p:cNvPr id="4" name="Title 1">
            <a:extLst>
              <a:ext uri="{FF2B5EF4-FFF2-40B4-BE49-F238E27FC236}">
                <a16:creationId xmlns:a16="http://schemas.microsoft.com/office/drawing/2014/main" id="{2767690F-38BA-D743-A830-835CE7D3615B}"/>
              </a:ext>
            </a:extLst>
          </p:cNvPr>
          <p:cNvSpPr>
            <a:spLocks noGrp="1"/>
          </p:cNvSpPr>
          <p:nvPr>
            <p:ph type="title" hasCustomPrompt="1"/>
          </p:nvPr>
        </p:nvSpPr>
        <p:spPr>
          <a:xfrm>
            <a:off x="609600" y="274638"/>
            <a:ext cx="10972800" cy="1143000"/>
          </a:xfrm>
        </p:spPr>
        <p:txBody>
          <a:bodyPr/>
          <a:lstStyle/>
          <a:p>
            <a:r>
              <a:rPr lang="en-GB"/>
              <a:t>Text</a:t>
            </a:r>
          </a:p>
        </p:txBody>
      </p:sp>
      <p:graphicFrame>
        <p:nvGraphicFramePr>
          <p:cNvPr id="5" name="Diagram 4">
            <a:extLst>
              <a:ext uri="{FF2B5EF4-FFF2-40B4-BE49-F238E27FC236}">
                <a16:creationId xmlns:a16="http://schemas.microsoft.com/office/drawing/2014/main" id="{396B7FD1-CFBC-EF47-B736-F6AA0F6D0A13}"/>
              </a:ext>
            </a:extLst>
          </p:cNvPr>
          <p:cNvGraphicFramePr/>
          <p:nvPr userDrawn="1">
            <p:extLst>
              <p:ext uri="{D42A27DB-BD31-4B8C-83A1-F6EECF244321}">
                <p14:modId xmlns:p14="http://schemas.microsoft.com/office/powerpoint/2010/main" val="1352110647"/>
              </p:ext>
            </p:extLst>
          </p:nvPr>
        </p:nvGraphicFramePr>
        <p:xfrm>
          <a:off x="609599" y="1643270"/>
          <a:ext cx="10972799" cy="44950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9" name="Straight Connector 8">
            <a:extLst>
              <a:ext uri="{FF2B5EF4-FFF2-40B4-BE49-F238E27FC236}">
                <a16:creationId xmlns:a16="http://schemas.microsoft.com/office/drawing/2014/main" id="{3242816F-1ADD-5841-833A-467A219A015E}"/>
              </a:ext>
            </a:extLst>
          </p:cNvPr>
          <p:cNvCxnSpPr/>
          <p:nvPr userDrawn="1"/>
        </p:nvCxnSpPr>
        <p:spPr>
          <a:xfrm>
            <a:off x="0" y="1417638"/>
            <a:ext cx="11582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descr="Icon&#10;&#10;Description automatically generated">
            <a:extLst>
              <a:ext uri="{FF2B5EF4-FFF2-40B4-BE49-F238E27FC236}">
                <a16:creationId xmlns:a16="http://schemas.microsoft.com/office/drawing/2014/main" id="{8C3A0DC1-63E7-7D4A-9197-C422AE5CF388}"/>
              </a:ext>
            </a:extLst>
          </p:cNvPr>
          <p:cNvPicPr>
            <a:picLocks noChangeAspect="1"/>
          </p:cNvPicPr>
          <p:nvPr userDrawn="1"/>
        </p:nvPicPr>
        <p:blipFill>
          <a:blip r:embed="rId7"/>
          <a:stretch>
            <a:fillRect/>
          </a:stretch>
        </p:blipFill>
        <p:spPr>
          <a:xfrm>
            <a:off x="892195" y="5002600"/>
            <a:ext cx="804525" cy="776783"/>
          </a:xfrm>
          <a:prstGeom prst="rect">
            <a:avLst/>
          </a:prstGeom>
        </p:spPr>
      </p:pic>
      <p:pic>
        <p:nvPicPr>
          <p:cNvPr id="13" name="Picture 12" descr="Icon&#10;&#10;Description automatically generated">
            <a:extLst>
              <a:ext uri="{FF2B5EF4-FFF2-40B4-BE49-F238E27FC236}">
                <a16:creationId xmlns:a16="http://schemas.microsoft.com/office/drawing/2014/main" id="{4EDBCCA1-D306-8B45-A9BD-3C67D57E756F}"/>
              </a:ext>
            </a:extLst>
          </p:cNvPr>
          <p:cNvPicPr>
            <a:picLocks noChangeAspect="1"/>
          </p:cNvPicPr>
          <p:nvPr userDrawn="1"/>
        </p:nvPicPr>
        <p:blipFill>
          <a:blip r:embed="rId8"/>
          <a:stretch>
            <a:fillRect/>
          </a:stretch>
        </p:blipFill>
        <p:spPr>
          <a:xfrm>
            <a:off x="892195" y="3490752"/>
            <a:ext cx="812800" cy="800100"/>
          </a:xfrm>
          <a:prstGeom prst="rect">
            <a:avLst/>
          </a:prstGeom>
        </p:spPr>
      </p:pic>
      <p:pic>
        <p:nvPicPr>
          <p:cNvPr id="15" name="Picture 14" descr="Icon&#10;&#10;Description automatically generated">
            <a:extLst>
              <a:ext uri="{FF2B5EF4-FFF2-40B4-BE49-F238E27FC236}">
                <a16:creationId xmlns:a16="http://schemas.microsoft.com/office/drawing/2014/main" id="{E1A8CEFE-3F6A-6D4F-87BF-C4FA0413CE53}"/>
              </a:ext>
            </a:extLst>
          </p:cNvPr>
          <p:cNvPicPr>
            <a:picLocks noChangeAspect="1"/>
          </p:cNvPicPr>
          <p:nvPr userDrawn="1"/>
        </p:nvPicPr>
        <p:blipFill>
          <a:blip r:embed="rId9"/>
          <a:stretch>
            <a:fillRect/>
          </a:stretch>
        </p:blipFill>
        <p:spPr>
          <a:xfrm>
            <a:off x="875357" y="1940804"/>
            <a:ext cx="838200" cy="838200"/>
          </a:xfrm>
          <a:prstGeom prst="rect">
            <a:avLst/>
          </a:prstGeom>
        </p:spPr>
      </p:pic>
      <p:pic>
        <p:nvPicPr>
          <p:cNvPr id="12" name="Picture 11" descr="Icon&#10;&#10;Description automatically generated">
            <a:extLst>
              <a:ext uri="{FF2B5EF4-FFF2-40B4-BE49-F238E27FC236}">
                <a16:creationId xmlns:a16="http://schemas.microsoft.com/office/drawing/2014/main" id="{F8139DF9-D062-AD47-876D-916E04107A7B}"/>
              </a:ext>
            </a:extLst>
          </p:cNvPr>
          <p:cNvPicPr>
            <a:picLocks noChangeAspect="1"/>
          </p:cNvPicPr>
          <p:nvPr userDrawn="1"/>
        </p:nvPicPr>
        <p:blipFill>
          <a:blip r:embed="rId10"/>
          <a:stretch>
            <a:fillRect/>
          </a:stretch>
        </p:blipFill>
        <p:spPr>
          <a:xfrm>
            <a:off x="7200" y="5950800"/>
            <a:ext cx="1007999" cy="1007999"/>
          </a:xfrm>
          <a:prstGeom prst="rect">
            <a:avLst/>
          </a:prstGeom>
        </p:spPr>
      </p:pic>
    </p:spTree>
    <p:extLst>
      <p:ext uri="{BB962C8B-B14F-4D97-AF65-F5344CB8AC3E}">
        <p14:creationId xmlns:p14="http://schemas.microsoft.com/office/powerpoint/2010/main" val="2424809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8376E1-529D-644B-9FD7-9FBECC8A19F9}"/>
              </a:ext>
            </a:extLst>
          </p:cNvPr>
          <p:cNvSpPr>
            <a:spLocks noGrp="1"/>
          </p:cNvSpPr>
          <p:nvPr>
            <p:ph type="sldNum" sz="quarter" idx="10"/>
          </p:nvPr>
        </p:nvSpPr>
        <p:spPr/>
        <p:txBody>
          <a:bodyPr/>
          <a:lstStyle/>
          <a:p>
            <a:fld id="{91754378-CC3E-E141-B8A6-3F2727EE0ABD}" type="slidenum">
              <a:rPr lang="en-GB" smtClean="0"/>
              <a:pPr/>
              <a:t>‹#›</a:t>
            </a:fld>
            <a:endParaRPr lang="en-GB"/>
          </a:p>
        </p:txBody>
      </p:sp>
      <p:sp>
        <p:nvSpPr>
          <p:cNvPr id="4" name="Title 1">
            <a:extLst>
              <a:ext uri="{FF2B5EF4-FFF2-40B4-BE49-F238E27FC236}">
                <a16:creationId xmlns:a16="http://schemas.microsoft.com/office/drawing/2014/main" id="{AC1BBDDE-F4B7-3D41-A6E2-B8E835EC874B}"/>
              </a:ext>
            </a:extLst>
          </p:cNvPr>
          <p:cNvSpPr txBox="1">
            <a:spLocks/>
          </p:cNvSpPr>
          <p:nvPr userDrawn="1"/>
        </p:nvSpPr>
        <p:spPr>
          <a:xfrm>
            <a:off x="609600" y="274638"/>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a:t>Text</a:t>
            </a:r>
          </a:p>
        </p:txBody>
      </p:sp>
      <p:graphicFrame>
        <p:nvGraphicFramePr>
          <p:cNvPr id="5" name="Diagram 4">
            <a:extLst>
              <a:ext uri="{FF2B5EF4-FFF2-40B4-BE49-F238E27FC236}">
                <a16:creationId xmlns:a16="http://schemas.microsoft.com/office/drawing/2014/main" id="{801D45F8-3A21-0A4A-9E3A-5C250E4AC703}"/>
              </a:ext>
            </a:extLst>
          </p:cNvPr>
          <p:cNvGraphicFramePr/>
          <p:nvPr userDrawn="1">
            <p:extLst>
              <p:ext uri="{D42A27DB-BD31-4B8C-83A1-F6EECF244321}">
                <p14:modId xmlns:p14="http://schemas.microsoft.com/office/powerpoint/2010/main" val="361047121"/>
              </p:ext>
            </p:extLst>
          </p:nvPr>
        </p:nvGraphicFramePr>
        <p:xfrm>
          <a:off x="609599" y="1768310"/>
          <a:ext cx="10972799" cy="42962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Connector 5">
            <a:extLst>
              <a:ext uri="{FF2B5EF4-FFF2-40B4-BE49-F238E27FC236}">
                <a16:creationId xmlns:a16="http://schemas.microsoft.com/office/drawing/2014/main" id="{6FE9042B-40BD-7441-901A-536EFC1AC615}"/>
              </a:ext>
            </a:extLst>
          </p:cNvPr>
          <p:cNvCxnSpPr/>
          <p:nvPr userDrawn="1"/>
        </p:nvCxnSpPr>
        <p:spPr>
          <a:xfrm>
            <a:off x="0" y="1417638"/>
            <a:ext cx="11582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descr="Icon&#10;&#10;Description automatically generated">
            <a:extLst>
              <a:ext uri="{FF2B5EF4-FFF2-40B4-BE49-F238E27FC236}">
                <a16:creationId xmlns:a16="http://schemas.microsoft.com/office/drawing/2014/main" id="{0A469511-D751-CB46-8349-CBACBD1A06B6}"/>
              </a:ext>
            </a:extLst>
          </p:cNvPr>
          <p:cNvPicPr>
            <a:picLocks noChangeAspect="1"/>
          </p:cNvPicPr>
          <p:nvPr userDrawn="1"/>
        </p:nvPicPr>
        <p:blipFill>
          <a:blip r:embed="rId7"/>
          <a:stretch>
            <a:fillRect/>
          </a:stretch>
        </p:blipFill>
        <p:spPr>
          <a:xfrm>
            <a:off x="7200" y="5950800"/>
            <a:ext cx="1007999" cy="1007999"/>
          </a:xfrm>
          <a:prstGeom prst="rect">
            <a:avLst/>
          </a:prstGeom>
        </p:spPr>
      </p:pic>
    </p:spTree>
    <p:extLst>
      <p:ext uri="{BB962C8B-B14F-4D97-AF65-F5344CB8AC3E}">
        <p14:creationId xmlns:p14="http://schemas.microsoft.com/office/powerpoint/2010/main" val="3149418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5E5D2D0-F665-DF40-B242-A6A084920EE1}"/>
              </a:ext>
            </a:extLst>
          </p:cNvPr>
          <p:cNvSpPr>
            <a:spLocks noGrp="1"/>
          </p:cNvSpPr>
          <p:nvPr>
            <p:ph type="sldNum" sz="quarter" idx="10"/>
          </p:nvPr>
        </p:nvSpPr>
        <p:spPr/>
        <p:txBody>
          <a:bodyPr/>
          <a:lstStyle/>
          <a:p>
            <a:fld id="{91754378-CC3E-E141-B8A6-3F2727EE0ABD}" type="slidenum">
              <a:rPr lang="en-GB" smtClean="0"/>
              <a:pPr/>
              <a:t>‹#›</a:t>
            </a:fld>
            <a:endParaRPr lang="en-GB"/>
          </a:p>
        </p:txBody>
      </p:sp>
      <p:sp>
        <p:nvSpPr>
          <p:cNvPr id="4" name="Title 1">
            <a:extLst>
              <a:ext uri="{FF2B5EF4-FFF2-40B4-BE49-F238E27FC236}">
                <a16:creationId xmlns:a16="http://schemas.microsoft.com/office/drawing/2014/main" id="{F5296543-4078-924D-9E19-2C0B6FF16955}"/>
              </a:ext>
            </a:extLst>
          </p:cNvPr>
          <p:cNvSpPr>
            <a:spLocks noGrp="1"/>
          </p:cNvSpPr>
          <p:nvPr>
            <p:ph type="title" hasCustomPrompt="1"/>
          </p:nvPr>
        </p:nvSpPr>
        <p:spPr>
          <a:xfrm>
            <a:off x="609600" y="274638"/>
            <a:ext cx="10972800" cy="1143000"/>
          </a:xfrm>
        </p:spPr>
        <p:txBody>
          <a:bodyPr/>
          <a:lstStyle/>
          <a:p>
            <a:r>
              <a:rPr lang="en-GB"/>
              <a:t>Text</a:t>
            </a:r>
          </a:p>
        </p:txBody>
      </p:sp>
      <p:graphicFrame>
        <p:nvGraphicFramePr>
          <p:cNvPr id="5" name="Diagram 4">
            <a:extLst>
              <a:ext uri="{FF2B5EF4-FFF2-40B4-BE49-F238E27FC236}">
                <a16:creationId xmlns:a16="http://schemas.microsoft.com/office/drawing/2014/main" id="{839109E9-7227-E343-9CEB-8EEDE3C70D6D}"/>
              </a:ext>
            </a:extLst>
          </p:cNvPr>
          <p:cNvGraphicFramePr/>
          <p:nvPr userDrawn="1">
            <p:extLst>
              <p:ext uri="{D42A27DB-BD31-4B8C-83A1-F6EECF244321}">
                <p14:modId xmlns:p14="http://schemas.microsoft.com/office/powerpoint/2010/main" val="3815924917"/>
              </p:ext>
            </p:extLst>
          </p:nvPr>
        </p:nvGraphicFramePr>
        <p:xfrm>
          <a:off x="2032000" y="141763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Connector 5">
            <a:extLst>
              <a:ext uri="{FF2B5EF4-FFF2-40B4-BE49-F238E27FC236}">
                <a16:creationId xmlns:a16="http://schemas.microsoft.com/office/drawing/2014/main" id="{85A475DD-1B78-A542-8E28-838331DE33E9}"/>
              </a:ext>
            </a:extLst>
          </p:cNvPr>
          <p:cNvCxnSpPr/>
          <p:nvPr userDrawn="1"/>
        </p:nvCxnSpPr>
        <p:spPr>
          <a:xfrm>
            <a:off x="0" y="1417638"/>
            <a:ext cx="11582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descr="Icon&#10;&#10;Description automatically generated">
            <a:extLst>
              <a:ext uri="{FF2B5EF4-FFF2-40B4-BE49-F238E27FC236}">
                <a16:creationId xmlns:a16="http://schemas.microsoft.com/office/drawing/2014/main" id="{F7D985F5-F3F5-7641-B18A-A76D95830D6F}"/>
              </a:ext>
            </a:extLst>
          </p:cNvPr>
          <p:cNvPicPr>
            <a:picLocks noChangeAspect="1"/>
          </p:cNvPicPr>
          <p:nvPr userDrawn="1"/>
        </p:nvPicPr>
        <p:blipFill>
          <a:blip r:embed="rId7"/>
          <a:stretch>
            <a:fillRect/>
          </a:stretch>
        </p:blipFill>
        <p:spPr>
          <a:xfrm>
            <a:off x="7200" y="5950800"/>
            <a:ext cx="1007999" cy="1007999"/>
          </a:xfrm>
          <a:prstGeom prst="rect">
            <a:avLst/>
          </a:prstGeom>
        </p:spPr>
      </p:pic>
    </p:spTree>
    <p:extLst>
      <p:ext uri="{BB962C8B-B14F-4D97-AF65-F5344CB8AC3E}">
        <p14:creationId xmlns:p14="http://schemas.microsoft.com/office/powerpoint/2010/main" val="255191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754378-CC3E-E141-B8A6-3F2727EE0ABD}" type="slidenum">
              <a:rPr lang="en-GB" smtClean="0"/>
              <a:t>‹#›</a:t>
            </a:fld>
            <a:endParaRPr lang="en-GB"/>
          </a:p>
        </p:txBody>
      </p:sp>
      <p:cxnSp>
        <p:nvCxnSpPr>
          <p:cNvPr id="8" name="Straight Connector 7">
            <a:extLst>
              <a:ext uri="{FF2B5EF4-FFF2-40B4-BE49-F238E27FC236}">
                <a16:creationId xmlns:a16="http://schemas.microsoft.com/office/drawing/2014/main" id="{54AA307A-2EC5-5940-B03A-F3CC567A6C78}"/>
              </a:ext>
            </a:extLst>
          </p:cNvPr>
          <p:cNvCxnSpPr/>
          <p:nvPr/>
        </p:nvCxnSpPr>
        <p:spPr>
          <a:xfrm>
            <a:off x="0" y="1417638"/>
            <a:ext cx="11582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F1CF4057-B7A6-4E4D-9A18-304AD352BE90}"/>
              </a:ext>
            </a:extLst>
          </p:cNvPr>
          <p:cNvSpPr txBox="1">
            <a:spLocks/>
          </p:cNvSpPr>
          <p:nvPr userDrawn="1"/>
        </p:nvSpPr>
        <p:spPr>
          <a:xfrm>
            <a:off x="609600" y="274638"/>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a:t>Title</a:t>
            </a:r>
          </a:p>
        </p:txBody>
      </p:sp>
      <p:graphicFrame>
        <p:nvGraphicFramePr>
          <p:cNvPr id="11" name="Diagram 10">
            <a:extLst>
              <a:ext uri="{FF2B5EF4-FFF2-40B4-BE49-F238E27FC236}">
                <a16:creationId xmlns:a16="http://schemas.microsoft.com/office/drawing/2014/main" id="{E4509CDE-6934-1845-9FFE-346689C45FCF}"/>
              </a:ext>
            </a:extLst>
          </p:cNvPr>
          <p:cNvGraphicFramePr/>
          <p:nvPr userDrawn="1">
            <p:extLst>
              <p:ext uri="{D42A27DB-BD31-4B8C-83A1-F6EECF244321}">
                <p14:modId xmlns:p14="http://schemas.microsoft.com/office/powerpoint/2010/main" val="2399556690"/>
              </p:ext>
            </p:extLst>
          </p:nvPr>
        </p:nvGraphicFramePr>
        <p:xfrm>
          <a:off x="609600" y="1854653"/>
          <a:ext cx="10972799" cy="41438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Icon&#10;&#10;Description automatically generated">
            <a:extLst>
              <a:ext uri="{FF2B5EF4-FFF2-40B4-BE49-F238E27FC236}">
                <a16:creationId xmlns:a16="http://schemas.microsoft.com/office/drawing/2014/main" id="{937BA51D-1093-0E49-BDD1-4EF7D4B4246B}"/>
              </a:ext>
            </a:extLst>
          </p:cNvPr>
          <p:cNvPicPr>
            <a:picLocks noChangeAspect="1"/>
          </p:cNvPicPr>
          <p:nvPr userDrawn="1"/>
        </p:nvPicPr>
        <p:blipFill>
          <a:blip r:embed="rId7"/>
          <a:stretch>
            <a:fillRect/>
          </a:stretch>
        </p:blipFill>
        <p:spPr>
          <a:xfrm>
            <a:off x="7200" y="5950800"/>
            <a:ext cx="1007999" cy="1007999"/>
          </a:xfrm>
          <a:prstGeom prst="rect">
            <a:avLst/>
          </a:prstGeom>
        </p:spPr>
      </p:pic>
    </p:spTree>
    <p:extLst>
      <p:ext uri="{BB962C8B-B14F-4D97-AF65-F5344CB8AC3E}">
        <p14:creationId xmlns:p14="http://schemas.microsoft.com/office/powerpoint/2010/main" val="3554453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754378-CC3E-E141-B8A6-3F2727EE0ABD}" type="slidenum">
              <a:rPr lang="en-GB" smtClean="0"/>
              <a:t>‹#›</a:t>
            </a:fld>
            <a:endParaRPr lang="en-GB"/>
          </a:p>
        </p:txBody>
      </p:sp>
      <p:cxnSp>
        <p:nvCxnSpPr>
          <p:cNvPr id="8" name="Straight Connector 7">
            <a:extLst>
              <a:ext uri="{FF2B5EF4-FFF2-40B4-BE49-F238E27FC236}">
                <a16:creationId xmlns:a16="http://schemas.microsoft.com/office/drawing/2014/main" id="{54AA307A-2EC5-5940-B03A-F3CC567A6C78}"/>
              </a:ext>
            </a:extLst>
          </p:cNvPr>
          <p:cNvCxnSpPr/>
          <p:nvPr/>
        </p:nvCxnSpPr>
        <p:spPr>
          <a:xfrm>
            <a:off x="0" y="1417638"/>
            <a:ext cx="11582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F1CF4057-B7A6-4E4D-9A18-304AD352BE90}"/>
              </a:ext>
            </a:extLst>
          </p:cNvPr>
          <p:cNvSpPr txBox="1">
            <a:spLocks/>
          </p:cNvSpPr>
          <p:nvPr userDrawn="1"/>
        </p:nvSpPr>
        <p:spPr>
          <a:xfrm>
            <a:off x="609600" y="274638"/>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a:t>Title</a:t>
            </a:r>
          </a:p>
        </p:txBody>
      </p:sp>
      <p:graphicFrame>
        <p:nvGraphicFramePr>
          <p:cNvPr id="12" name="Diagram 11">
            <a:extLst>
              <a:ext uri="{FF2B5EF4-FFF2-40B4-BE49-F238E27FC236}">
                <a16:creationId xmlns:a16="http://schemas.microsoft.com/office/drawing/2014/main" id="{FEE40056-D602-5A42-9497-A9D133AB466B}"/>
              </a:ext>
            </a:extLst>
          </p:cNvPr>
          <p:cNvGraphicFramePr/>
          <p:nvPr userDrawn="1">
            <p:extLst>
              <p:ext uri="{D42A27DB-BD31-4B8C-83A1-F6EECF244321}">
                <p14:modId xmlns:p14="http://schemas.microsoft.com/office/powerpoint/2010/main" val="3171792577"/>
              </p:ext>
            </p:extLst>
          </p:nvPr>
        </p:nvGraphicFramePr>
        <p:xfrm>
          <a:off x="609600" y="1926076"/>
          <a:ext cx="10972800" cy="38716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Icon&#10;&#10;Description automatically generated">
            <a:extLst>
              <a:ext uri="{FF2B5EF4-FFF2-40B4-BE49-F238E27FC236}">
                <a16:creationId xmlns:a16="http://schemas.microsoft.com/office/drawing/2014/main" id="{1E01DFAF-2C19-CC4C-9A32-73A680017B7C}"/>
              </a:ext>
            </a:extLst>
          </p:cNvPr>
          <p:cNvPicPr>
            <a:picLocks noChangeAspect="1"/>
          </p:cNvPicPr>
          <p:nvPr userDrawn="1"/>
        </p:nvPicPr>
        <p:blipFill>
          <a:blip r:embed="rId7"/>
          <a:stretch>
            <a:fillRect/>
          </a:stretch>
        </p:blipFill>
        <p:spPr>
          <a:xfrm>
            <a:off x="7200" y="5950800"/>
            <a:ext cx="1007999" cy="1007999"/>
          </a:xfrm>
          <a:prstGeom prst="rect">
            <a:avLst/>
          </a:prstGeom>
        </p:spPr>
      </p:pic>
    </p:spTree>
    <p:extLst>
      <p:ext uri="{BB962C8B-B14F-4D97-AF65-F5344CB8AC3E}">
        <p14:creationId xmlns:p14="http://schemas.microsoft.com/office/powerpoint/2010/main" val="20190707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91754378-CC3E-E141-B8A6-3F2727EE0ABD}" type="slidenum">
              <a:rPr lang="en-GB" smtClean="0"/>
              <a:t>‹#›</a:t>
            </a:fld>
            <a:endParaRPr lang="en-GB"/>
          </a:p>
        </p:txBody>
      </p:sp>
      <p:cxnSp>
        <p:nvCxnSpPr>
          <p:cNvPr id="8" name="Straight Connector 7">
            <a:extLst>
              <a:ext uri="{FF2B5EF4-FFF2-40B4-BE49-F238E27FC236}">
                <a16:creationId xmlns:a16="http://schemas.microsoft.com/office/drawing/2014/main" id="{54AA307A-2EC5-5940-B03A-F3CC567A6C78}"/>
              </a:ext>
            </a:extLst>
          </p:cNvPr>
          <p:cNvCxnSpPr/>
          <p:nvPr/>
        </p:nvCxnSpPr>
        <p:spPr>
          <a:xfrm>
            <a:off x="0" y="1417638"/>
            <a:ext cx="11582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descr="Icon&#10;&#10;Description automatically generated">
            <a:extLst>
              <a:ext uri="{FF2B5EF4-FFF2-40B4-BE49-F238E27FC236}">
                <a16:creationId xmlns:a16="http://schemas.microsoft.com/office/drawing/2014/main" id="{6C38061D-E293-8244-B465-7E707CD4A29D}"/>
              </a:ext>
            </a:extLst>
          </p:cNvPr>
          <p:cNvPicPr>
            <a:picLocks noChangeAspect="1"/>
          </p:cNvPicPr>
          <p:nvPr userDrawn="1"/>
        </p:nvPicPr>
        <p:blipFill>
          <a:blip r:embed="rId2"/>
          <a:stretch>
            <a:fillRect/>
          </a:stretch>
        </p:blipFill>
        <p:spPr>
          <a:xfrm>
            <a:off x="7200" y="5950800"/>
            <a:ext cx="1007999" cy="1007999"/>
          </a:xfrm>
          <a:prstGeom prst="rect">
            <a:avLst/>
          </a:prstGeom>
        </p:spPr>
      </p:pic>
    </p:spTree>
    <p:extLst>
      <p:ext uri="{BB962C8B-B14F-4D97-AF65-F5344CB8AC3E}">
        <p14:creationId xmlns:p14="http://schemas.microsoft.com/office/powerpoint/2010/main" val="6364444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lstStyle/>
          <a:p>
            <a:fld id="{91754378-CC3E-E141-B8A6-3F2727EE0ABD}" type="slidenum">
              <a:rPr lang="en-GB" smtClean="0"/>
              <a:t>‹#›</a:t>
            </a:fld>
            <a:endParaRPr lang="en-GB"/>
          </a:p>
        </p:txBody>
      </p:sp>
      <p:cxnSp>
        <p:nvCxnSpPr>
          <p:cNvPr id="10" name="Straight Connector 9">
            <a:extLst>
              <a:ext uri="{FF2B5EF4-FFF2-40B4-BE49-F238E27FC236}">
                <a16:creationId xmlns:a16="http://schemas.microsoft.com/office/drawing/2014/main" id="{5D366707-697B-C04B-9115-0A9981434984}"/>
              </a:ext>
            </a:extLst>
          </p:cNvPr>
          <p:cNvCxnSpPr/>
          <p:nvPr/>
        </p:nvCxnSpPr>
        <p:spPr>
          <a:xfrm>
            <a:off x="0" y="1417638"/>
            <a:ext cx="11582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descr="Icon&#10;&#10;Description automatically generated">
            <a:extLst>
              <a:ext uri="{FF2B5EF4-FFF2-40B4-BE49-F238E27FC236}">
                <a16:creationId xmlns:a16="http://schemas.microsoft.com/office/drawing/2014/main" id="{9893E48D-05AC-FF42-9274-4A5AA75CF3B3}"/>
              </a:ext>
            </a:extLst>
          </p:cNvPr>
          <p:cNvPicPr>
            <a:picLocks noChangeAspect="1"/>
          </p:cNvPicPr>
          <p:nvPr userDrawn="1"/>
        </p:nvPicPr>
        <p:blipFill>
          <a:blip r:embed="rId2"/>
          <a:stretch>
            <a:fillRect/>
          </a:stretch>
        </p:blipFill>
        <p:spPr>
          <a:xfrm>
            <a:off x="7200" y="5950800"/>
            <a:ext cx="1007999" cy="1007999"/>
          </a:xfrm>
          <a:prstGeom prst="rect">
            <a:avLst/>
          </a:prstGeom>
        </p:spPr>
      </p:pic>
    </p:spTree>
    <p:extLst>
      <p:ext uri="{BB962C8B-B14F-4D97-AF65-F5344CB8AC3E}">
        <p14:creationId xmlns:p14="http://schemas.microsoft.com/office/powerpoint/2010/main" val="2844886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3000" b="0"/>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647826"/>
            <a:ext cx="4011084" cy="430162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1754378-CC3E-E141-B8A6-3F2727EE0ABD}" type="slidenum">
              <a:rPr lang="en-GB" smtClean="0"/>
              <a:t>‹#›</a:t>
            </a:fld>
            <a:endParaRPr lang="en-GB"/>
          </a:p>
        </p:txBody>
      </p:sp>
      <p:cxnSp>
        <p:nvCxnSpPr>
          <p:cNvPr id="9" name="Straight Connector 8">
            <a:extLst>
              <a:ext uri="{FF2B5EF4-FFF2-40B4-BE49-F238E27FC236}">
                <a16:creationId xmlns:a16="http://schemas.microsoft.com/office/drawing/2014/main" id="{62FACA9E-DBB8-454B-A4B6-89621C1205FE}"/>
              </a:ext>
            </a:extLst>
          </p:cNvPr>
          <p:cNvCxnSpPr>
            <a:cxnSpLocks/>
          </p:cNvCxnSpPr>
          <p:nvPr/>
        </p:nvCxnSpPr>
        <p:spPr>
          <a:xfrm>
            <a:off x="0" y="1417638"/>
            <a:ext cx="462068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descr="Icon&#10;&#10;Description automatically generated">
            <a:extLst>
              <a:ext uri="{FF2B5EF4-FFF2-40B4-BE49-F238E27FC236}">
                <a16:creationId xmlns:a16="http://schemas.microsoft.com/office/drawing/2014/main" id="{E57A8D91-A66E-3F4F-9FC9-558E4EE390F1}"/>
              </a:ext>
            </a:extLst>
          </p:cNvPr>
          <p:cNvPicPr>
            <a:picLocks noChangeAspect="1"/>
          </p:cNvPicPr>
          <p:nvPr userDrawn="1"/>
        </p:nvPicPr>
        <p:blipFill>
          <a:blip r:embed="rId2"/>
          <a:stretch>
            <a:fillRect/>
          </a:stretch>
        </p:blipFill>
        <p:spPr>
          <a:xfrm>
            <a:off x="7200" y="5950800"/>
            <a:ext cx="1007999" cy="1007999"/>
          </a:xfrm>
          <a:prstGeom prst="rect">
            <a:avLst/>
          </a:prstGeom>
        </p:spPr>
      </p:pic>
    </p:spTree>
    <p:extLst>
      <p:ext uri="{BB962C8B-B14F-4D97-AF65-F5344CB8AC3E}">
        <p14:creationId xmlns:p14="http://schemas.microsoft.com/office/powerpoint/2010/main" val="724417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ED2E90-C1CD-5C42-B900-8B67657CE859}"/>
              </a:ext>
            </a:extLst>
          </p:cNvPr>
          <p:cNvSpPr/>
          <p:nvPr/>
        </p:nvSpPr>
        <p:spPr>
          <a:xfrm>
            <a:off x="1364974" y="6419415"/>
            <a:ext cx="10827026" cy="2270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lstStyle/>
          <a:p>
            <a:fld id="{91754378-CC3E-E141-B8A6-3F2727EE0ABD}" type="slidenum">
              <a:rPr lang="en-GB" smtClean="0"/>
              <a:t>‹#›</a:t>
            </a:fld>
            <a:endParaRPr lang="en-GB"/>
          </a:p>
        </p:txBody>
      </p:sp>
      <p:pic>
        <p:nvPicPr>
          <p:cNvPr id="9" name="Picture 8" descr="Icon&#10;&#10;Description automatically generated">
            <a:extLst>
              <a:ext uri="{FF2B5EF4-FFF2-40B4-BE49-F238E27FC236}">
                <a16:creationId xmlns:a16="http://schemas.microsoft.com/office/drawing/2014/main" id="{283D0770-1445-F561-0952-E9C3A51F8B4C}"/>
              </a:ext>
            </a:extLst>
          </p:cNvPr>
          <p:cNvPicPr>
            <a:picLocks noChangeAspect="1"/>
          </p:cNvPicPr>
          <p:nvPr userDrawn="1"/>
        </p:nvPicPr>
        <p:blipFill>
          <a:blip r:embed="rId2"/>
          <a:stretch>
            <a:fillRect/>
          </a:stretch>
        </p:blipFill>
        <p:spPr>
          <a:xfrm>
            <a:off x="7200" y="5950800"/>
            <a:ext cx="1007999" cy="1007999"/>
          </a:xfrm>
          <a:prstGeom prst="rect">
            <a:avLst/>
          </a:prstGeom>
        </p:spPr>
      </p:pic>
    </p:spTree>
    <p:extLst>
      <p:ext uri="{BB962C8B-B14F-4D97-AF65-F5344CB8AC3E}">
        <p14:creationId xmlns:p14="http://schemas.microsoft.com/office/powerpoint/2010/main" val="4292195219"/>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3044825"/>
            <a:ext cx="10363200" cy="1362075"/>
          </a:xfrm>
        </p:spPr>
        <p:txBody>
          <a:bodyPr anchor="b"/>
          <a:lstStyle>
            <a:lvl1pPr algn="l">
              <a:defRPr sz="4000" b="1" cap="all"/>
            </a:lvl1pPr>
          </a:lstStyle>
          <a:p>
            <a:r>
              <a:rPr lang="en-GB"/>
              <a:t>Click to edit Master title style</a:t>
            </a:r>
            <a:br>
              <a:rPr lang="en-GB"/>
            </a:br>
            <a:endParaRPr lang="en-GB"/>
          </a:p>
        </p:txBody>
      </p:sp>
      <p:sp>
        <p:nvSpPr>
          <p:cNvPr id="3" name="Text Placeholder 2"/>
          <p:cNvSpPr>
            <a:spLocks noGrp="1"/>
          </p:cNvSpPr>
          <p:nvPr>
            <p:ph type="body" idx="1"/>
          </p:nvPr>
        </p:nvSpPr>
        <p:spPr>
          <a:xfrm>
            <a:off x="963084" y="4454664"/>
            <a:ext cx="10363200" cy="1500187"/>
          </a:xfrm>
        </p:spPr>
        <p:txBody>
          <a:bodyPr anchor="t"/>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91754378-CC3E-E141-B8A6-3F2727EE0ABD}" type="slidenum">
              <a:rPr lang="en-GB" smtClean="0"/>
              <a:t>‹#›</a:t>
            </a:fld>
            <a:endParaRPr lang="en-GB"/>
          </a:p>
        </p:txBody>
      </p:sp>
      <p:cxnSp>
        <p:nvCxnSpPr>
          <p:cNvPr id="7" name="Straight Connector 6">
            <a:extLst>
              <a:ext uri="{FF2B5EF4-FFF2-40B4-BE49-F238E27FC236}">
                <a16:creationId xmlns:a16="http://schemas.microsoft.com/office/drawing/2014/main" id="{FCD577D4-E545-0045-B96C-BB2F77F75A36}"/>
              </a:ext>
            </a:extLst>
          </p:cNvPr>
          <p:cNvCxnSpPr>
            <a:cxnSpLocks/>
          </p:cNvCxnSpPr>
          <p:nvPr userDrawn="1"/>
        </p:nvCxnSpPr>
        <p:spPr>
          <a:xfrm>
            <a:off x="963084" y="4406900"/>
            <a:ext cx="11228916" cy="539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descr="Icon&#10;&#10;Description automatically generated">
            <a:extLst>
              <a:ext uri="{FF2B5EF4-FFF2-40B4-BE49-F238E27FC236}">
                <a16:creationId xmlns:a16="http://schemas.microsoft.com/office/drawing/2014/main" id="{35672CC9-0633-3D47-B3FE-874A8C8770B1}"/>
              </a:ext>
            </a:extLst>
          </p:cNvPr>
          <p:cNvPicPr>
            <a:picLocks noChangeAspect="1"/>
          </p:cNvPicPr>
          <p:nvPr userDrawn="1"/>
        </p:nvPicPr>
        <p:blipFill>
          <a:blip r:embed="rId2"/>
          <a:stretch>
            <a:fillRect/>
          </a:stretch>
        </p:blipFill>
        <p:spPr>
          <a:xfrm rot="5400000">
            <a:off x="10345281" y="698640"/>
            <a:ext cx="2545360" cy="1148082"/>
          </a:xfrm>
          <a:prstGeom prst="rect">
            <a:avLst/>
          </a:prstGeom>
        </p:spPr>
      </p:pic>
      <p:pic>
        <p:nvPicPr>
          <p:cNvPr id="5" name="Picture 4" descr="Icon&#10;&#10;Description automatically generated">
            <a:extLst>
              <a:ext uri="{FF2B5EF4-FFF2-40B4-BE49-F238E27FC236}">
                <a16:creationId xmlns:a16="http://schemas.microsoft.com/office/drawing/2014/main" id="{E4FA739D-F58E-A400-ADFD-FD3CB6159860}"/>
              </a:ext>
            </a:extLst>
          </p:cNvPr>
          <p:cNvPicPr>
            <a:picLocks noChangeAspect="1"/>
          </p:cNvPicPr>
          <p:nvPr userDrawn="1"/>
        </p:nvPicPr>
        <p:blipFill>
          <a:blip r:embed="rId3"/>
          <a:stretch>
            <a:fillRect/>
          </a:stretch>
        </p:blipFill>
        <p:spPr>
          <a:xfrm>
            <a:off x="26213" y="5930448"/>
            <a:ext cx="1007581" cy="1007581"/>
          </a:xfrm>
          <a:prstGeom prst="rect">
            <a:avLst/>
          </a:prstGeom>
        </p:spPr>
      </p:pic>
    </p:spTree>
    <p:extLst>
      <p:ext uri="{BB962C8B-B14F-4D97-AF65-F5344CB8AC3E}">
        <p14:creationId xmlns:p14="http://schemas.microsoft.com/office/powerpoint/2010/main" val="31173688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3044825"/>
            <a:ext cx="10363200" cy="1362075"/>
          </a:xfrm>
        </p:spPr>
        <p:txBody>
          <a:bodyPr anchor="b"/>
          <a:lstStyle>
            <a:lvl1pPr algn="l">
              <a:defRPr sz="4000" b="1" cap="all"/>
            </a:lvl1pPr>
          </a:lstStyle>
          <a:p>
            <a:r>
              <a:rPr lang="en-GB"/>
              <a:t>Click to edit Master title style</a:t>
            </a:r>
            <a:br>
              <a:rPr lang="en-GB"/>
            </a:br>
            <a:endParaRPr lang="en-GB"/>
          </a:p>
        </p:txBody>
      </p:sp>
      <p:sp>
        <p:nvSpPr>
          <p:cNvPr id="3" name="Text Placeholder 2"/>
          <p:cNvSpPr>
            <a:spLocks noGrp="1"/>
          </p:cNvSpPr>
          <p:nvPr>
            <p:ph type="body" idx="1"/>
          </p:nvPr>
        </p:nvSpPr>
        <p:spPr>
          <a:xfrm>
            <a:off x="963084" y="4454664"/>
            <a:ext cx="10363200" cy="1500187"/>
          </a:xfrm>
        </p:spPr>
        <p:txBody>
          <a:bodyPr anchor="t"/>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91754378-CC3E-E141-B8A6-3F2727EE0ABD}" type="slidenum">
              <a:rPr lang="en-GB" smtClean="0"/>
              <a:t>‹#›</a:t>
            </a:fld>
            <a:endParaRPr lang="en-GB"/>
          </a:p>
        </p:txBody>
      </p:sp>
      <p:cxnSp>
        <p:nvCxnSpPr>
          <p:cNvPr id="7" name="Straight Connector 6">
            <a:extLst>
              <a:ext uri="{FF2B5EF4-FFF2-40B4-BE49-F238E27FC236}">
                <a16:creationId xmlns:a16="http://schemas.microsoft.com/office/drawing/2014/main" id="{FCD577D4-E545-0045-B96C-BB2F77F75A36}"/>
              </a:ext>
            </a:extLst>
          </p:cNvPr>
          <p:cNvCxnSpPr>
            <a:cxnSpLocks/>
          </p:cNvCxnSpPr>
          <p:nvPr userDrawn="1"/>
        </p:nvCxnSpPr>
        <p:spPr>
          <a:xfrm>
            <a:off x="963084" y="4406900"/>
            <a:ext cx="11228916" cy="53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Icon&#10;&#10;Description automatically generated with low confidence">
            <a:extLst>
              <a:ext uri="{FF2B5EF4-FFF2-40B4-BE49-F238E27FC236}">
                <a16:creationId xmlns:a16="http://schemas.microsoft.com/office/drawing/2014/main" id="{7896FA9D-7208-944D-B32F-CDE20B42C9FF}"/>
              </a:ext>
            </a:extLst>
          </p:cNvPr>
          <p:cNvPicPr>
            <a:picLocks noChangeAspect="1"/>
          </p:cNvPicPr>
          <p:nvPr userDrawn="1"/>
        </p:nvPicPr>
        <p:blipFill>
          <a:blip r:embed="rId2"/>
          <a:stretch>
            <a:fillRect/>
          </a:stretch>
        </p:blipFill>
        <p:spPr>
          <a:xfrm rot="5400000">
            <a:off x="10355439" y="698640"/>
            <a:ext cx="2545360" cy="1148082"/>
          </a:xfrm>
          <a:prstGeom prst="rect">
            <a:avLst/>
          </a:prstGeom>
        </p:spPr>
      </p:pic>
      <p:pic>
        <p:nvPicPr>
          <p:cNvPr id="10" name="Picture 9" descr="Icon&#10;&#10;Description automatically generated">
            <a:extLst>
              <a:ext uri="{FF2B5EF4-FFF2-40B4-BE49-F238E27FC236}">
                <a16:creationId xmlns:a16="http://schemas.microsoft.com/office/drawing/2014/main" id="{8EC3217B-4821-E900-202B-FF5C94807998}"/>
              </a:ext>
            </a:extLst>
          </p:cNvPr>
          <p:cNvPicPr>
            <a:picLocks noChangeAspect="1"/>
          </p:cNvPicPr>
          <p:nvPr userDrawn="1"/>
        </p:nvPicPr>
        <p:blipFill>
          <a:blip r:embed="rId3"/>
          <a:stretch>
            <a:fillRect/>
          </a:stretch>
        </p:blipFill>
        <p:spPr>
          <a:xfrm>
            <a:off x="26213" y="5930448"/>
            <a:ext cx="1007581" cy="1007581"/>
          </a:xfrm>
          <a:prstGeom prst="rect">
            <a:avLst/>
          </a:prstGeom>
        </p:spPr>
      </p:pic>
    </p:spTree>
    <p:extLst>
      <p:ext uri="{BB962C8B-B14F-4D97-AF65-F5344CB8AC3E}">
        <p14:creationId xmlns:p14="http://schemas.microsoft.com/office/powerpoint/2010/main" val="2906252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2_Section Header">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3044825"/>
            <a:ext cx="10363200" cy="1362075"/>
          </a:xfrm>
        </p:spPr>
        <p:txBody>
          <a:bodyPr anchor="b"/>
          <a:lstStyle>
            <a:lvl1pPr algn="l">
              <a:defRPr sz="4000" b="1" cap="all">
                <a:solidFill>
                  <a:schemeClr val="bg1"/>
                </a:solidFill>
              </a:defRPr>
            </a:lvl1pPr>
          </a:lstStyle>
          <a:p>
            <a:r>
              <a:rPr lang="en-GB"/>
              <a:t>Click to edit Master title style</a:t>
            </a:r>
            <a:br>
              <a:rPr lang="en-GB"/>
            </a:br>
            <a:endParaRPr lang="en-GB"/>
          </a:p>
        </p:txBody>
      </p:sp>
      <p:sp>
        <p:nvSpPr>
          <p:cNvPr id="3" name="Text Placeholder 2"/>
          <p:cNvSpPr>
            <a:spLocks noGrp="1"/>
          </p:cNvSpPr>
          <p:nvPr>
            <p:ph type="body" idx="1"/>
          </p:nvPr>
        </p:nvSpPr>
        <p:spPr>
          <a:xfrm>
            <a:off x="963084" y="4454664"/>
            <a:ext cx="10363200" cy="1500187"/>
          </a:xfrm>
        </p:spPr>
        <p:txBody>
          <a:bodyPr anchor="t"/>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754378-CC3E-E141-B8A6-3F2727EE0ABD}" type="slidenum">
              <a:rPr lang="en-GB" smtClean="0"/>
              <a:pPr/>
              <a:t>‹#›</a:t>
            </a:fld>
            <a:endParaRPr lang="en-GB"/>
          </a:p>
        </p:txBody>
      </p:sp>
      <p:cxnSp>
        <p:nvCxnSpPr>
          <p:cNvPr id="7" name="Straight Connector 6">
            <a:extLst>
              <a:ext uri="{FF2B5EF4-FFF2-40B4-BE49-F238E27FC236}">
                <a16:creationId xmlns:a16="http://schemas.microsoft.com/office/drawing/2014/main" id="{FCD577D4-E545-0045-B96C-BB2F77F75A36}"/>
              </a:ext>
            </a:extLst>
          </p:cNvPr>
          <p:cNvCxnSpPr>
            <a:cxnSpLocks/>
          </p:cNvCxnSpPr>
          <p:nvPr userDrawn="1"/>
        </p:nvCxnSpPr>
        <p:spPr>
          <a:xfrm>
            <a:off x="963084" y="4406900"/>
            <a:ext cx="11228916" cy="539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descr="Icon&#10;&#10;Description automatically generated">
            <a:extLst>
              <a:ext uri="{FF2B5EF4-FFF2-40B4-BE49-F238E27FC236}">
                <a16:creationId xmlns:a16="http://schemas.microsoft.com/office/drawing/2014/main" id="{198D92DE-6F99-0040-B5F1-48E84DB96661}"/>
              </a:ext>
            </a:extLst>
          </p:cNvPr>
          <p:cNvPicPr>
            <a:picLocks noChangeAspect="1"/>
          </p:cNvPicPr>
          <p:nvPr userDrawn="1"/>
        </p:nvPicPr>
        <p:blipFill>
          <a:blip r:embed="rId2"/>
          <a:stretch>
            <a:fillRect/>
          </a:stretch>
        </p:blipFill>
        <p:spPr>
          <a:xfrm rot="5400000">
            <a:off x="10340200" y="698640"/>
            <a:ext cx="2545360" cy="1148082"/>
          </a:xfrm>
          <a:prstGeom prst="rect">
            <a:avLst/>
          </a:prstGeom>
        </p:spPr>
      </p:pic>
      <p:pic>
        <p:nvPicPr>
          <p:cNvPr id="8" name="Picture 7" descr="Icon&#10;&#10;Description automatically generated">
            <a:extLst>
              <a:ext uri="{FF2B5EF4-FFF2-40B4-BE49-F238E27FC236}">
                <a16:creationId xmlns:a16="http://schemas.microsoft.com/office/drawing/2014/main" id="{698C69C7-2F6C-F5B2-4B30-5EFE79433381}"/>
              </a:ext>
            </a:extLst>
          </p:cNvPr>
          <p:cNvPicPr>
            <a:picLocks noChangeAspect="1"/>
          </p:cNvPicPr>
          <p:nvPr userDrawn="1"/>
        </p:nvPicPr>
        <p:blipFill>
          <a:blip r:embed="rId3"/>
          <a:stretch>
            <a:fillRect/>
          </a:stretch>
        </p:blipFill>
        <p:spPr>
          <a:xfrm>
            <a:off x="26213" y="5930448"/>
            <a:ext cx="1007581" cy="1007581"/>
          </a:xfrm>
          <a:prstGeom prst="rect">
            <a:avLst/>
          </a:prstGeom>
        </p:spPr>
      </p:pic>
    </p:spTree>
    <p:extLst>
      <p:ext uri="{BB962C8B-B14F-4D97-AF65-F5344CB8AC3E}">
        <p14:creationId xmlns:p14="http://schemas.microsoft.com/office/powerpoint/2010/main" val="40612936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3_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3044825"/>
            <a:ext cx="10363200" cy="1362075"/>
          </a:xfrm>
        </p:spPr>
        <p:txBody>
          <a:bodyPr anchor="b"/>
          <a:lstStyle>
            <a:lvl1pPr algn="l">
              <a:defRPr sz="4000" b="1" cap="all">
                <a:solidFill>
                  <a:schemeClr val="bg1"/>
                </a:solidFill>
              </a:defRPr>
            </a:lvl1pPr>
          </a:lstStyle>
          <a:p>
            <a:r>
              <a:rPr lang="en-GB"/>
              <a:t>Click to edit Master title style</a:t>
            </a:r>
            <a:br>
              <a:rPr lang="en-GB"/>
            </a:br>
            <a:endParaRPr lang="en-GB"/>
          </a:p>
        </p:txBody>
      </p:sp>
      <p:sp>
        <p:nvSpPr>
          <p:cNvPr id="3" name="Text Placeholder 2"/>
          <p:cNvSpPr>
            <a:spLocks noGrp="1"/>
          </p:cNvSpPr>
          <p:nvPr>
            <p:ph type="body" idx="1"/>
          </p:nvPr>
        </p:nvSpPr>
        <p:spPr>
          <a:xfrm>
            <a:off x="963084" y="4454664"/>
            <a:ext cx="10363200" cy="1500187"/>
          </a:xfrm>
        </p:spPr>
        <p:txBody>
          <a:bodyPr anchor="t"/>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754378-CC3E-E141-B8A6-3F2727EE0ABD}" type="slidenum">
              <a:rPr lang="en-GB" smtClean="0"/>
              <a:pPr/>
              <a:t>‹#›</a:t>
            </a:fld>
            <a:endParaRPr lang="en-GB"/>
          </a:p>
        </p:txBody>
      </p:sp>
      <p:cxnSp>
        <p:nvCxnSpPr>
          <p:cNvPr id="7" name="Straight Connector 6">
            <a:extLst>
              <a:ext uri="{FF2B5EF4-FFF2-40B4-BE49-F238E27FC236}">
                <a16:creationId xmlns:a16="http://schemas.microsoft.com/office/drawing/2014/main" id="{FCD577D4-E545-0045-B96C-BB2F77F75A36}"/>
              </a:ext>
            </a:extLst>
          </p:cNvPr>
          <p:cNvCxnSpPr>
            <a:cxnSpLocks/>
          </p:cNvCxnSpPr>
          <p:nvPr userDrawn="1"/>
        </p:nvCxnSpPr>
        <p:spPr>
          <a:xfrm>
            <a:off x="963084" y="4406900"/>
            <a:ext cx="11228916" cy="539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descr="Icon&#10;&#10;Description automatically generated">
            <a:extLst>
              <a:ext uri="{FF2B5EF4-FFF2-40B4-BE49-F238E27FC236}">
                <a16:creationId xmlns:a16="http://schemas.microsoft.com/office/drawing/2014/main" id="{E11DEBBC-E4AE-3940-B6BB-FC57FEB65063}"/>
              </a:ext>
            </a:extLst>
          </p:cNvPr>
          <p:cNvPicPr>
            <a:picLocks noChangeAspect="1"/>
          </p:cNvPicPr>
          <p:nvPr userDrawn="1"/>
        </p:nvPicPr>
        <p:blipFill>
          <a:blip r:embed="rId2"/>
          <a:stretch>
            <a:fillRect/>
          </a:stretch>
        </p:blipFill>
        <p:spPr>
          <a:xfrm rot="5400000">
            <a:off x="10345277" y="698640"/>
            <a:ext cx="2545363" cy="1148083"/>
          </a:xfrm>
          <a:prstGeom prst="rect">
            <a:avLst/>
          </a:prstGeom>
        </p:spPr>
      </p:pic>
      <p:pic>
        <p:nvPicPr>
          <p:cNvPr id="11" name="Picture 10" descr="Icon&#10;&#10;Description automatically generated">
            <a:extLst>
              <a:ext uri="{FF2B5EF4-FFF2-40B4-BE49-F238E27FC236}">
                <a16:creationId xmlns:a16="http://schemas.microsoft.com/office/drawing/2014/main" id="{E4D9D992-72D7-1AA7-5908-F86AD0875A1D}"/>
              </a:ext>
            </a:extLst>
          </p:cNvPr>
          <p:cNvPicPr>
            <a:picLocks noChangeAspect="1"/>
          </p:cNvPicPr>
          <p:nvPr userDrawn="1"/>
        </p:nvPicPr>
        <p:blipFill>
          <a:blip r:embed="rId3"/>
          <a:stretch>
            <a:fillRect/>
          </a:stretch>
        </p:blipFill>
        <p:spPr>
          <a:xfrm>
            <a:off x="7200" y="5950800"/>
            <a:ext cx="1007999" cy="1007999"/>
          </a:xfrm>
          <a:prstGeom prst="rect">
            <a:avLst/>
          </a:prstGeom>
        </p:spPr>
      </p:pic>
    </p:spTree>
    <p:extLst>
      <p:ext uri="{BB962C8B-B14F-4D97-AF65-F5344CB8AC3E}">
        <p14:creationId xmlns:p14="http://schemas.microsoft.com/office/powerpoint/2010/main" val="41987011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91754378-CC3E-E141-B8A6-3F2727EE0ABD}" type="slidenum">
              <a:rPr lang="en-GB" smtClean="0"/>
              <a:t>‹#›</a:t>
            </a:fld>
            <a:endParaRPr lang="en-GB"/>
          </a:p>
        </p:txBody>
      </p:sp>
      <p:pic>
        <p:nvPicPr>
          <p:cNvPr id="8" name="Picture 7" descr="Icon&#10;&#10;Description automatically generated">
            <a:extLst>
              <a:ext uri="{FF2B5EF4-FFF2-40B4-BE49-F238E27FC236}">
                <a16:creationId xmlns:a16="http://schemas.microsoft.com/office/drawing/2014/main" id="{28E5D013-46BC-7E40-A112-401B12C438E8}"/>
              </a:ext>
            </a:extLst>
          </p:cNvPr>
          <p:cNvPicPr>
            <a:picLocks noChangeAspect="1"/>
          </p:cNvPicPr>
          <p:nvPr userDrawn="1"/>
        </p:nvPicPr>
        <p:blipFill>
          <a:blip r:embed="rId2"/>
          <a:stretch>
            <a:fillRect/>
          </a:stretch>
        </p:blipFill>
        <p:spPr>
          <a:xfrm>
            <a:off x="7200" y="5950800"/>
            <a:ext cx="1007999" cy="1007999"/>
          </a:xfrm>
          <a:prstGeom prst="rect">
            <a:avLst/>
          </a:prstGeom>
        </p:spPr>
      </p:pic>
    </p:spTree>
    <p:extLst>
      <p:ext uri="{BB962C8B-B14F-4D97-AF65-F5344CB8AC3E}">
        <p14:creationId xmlns:p14="http://schemas.microsoft.com/office/powerpoint/2010/main" val="9021084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50F1C8-7CC1-2D43-A6C9-15B538C7AA16}"/>
              </a:ext>
            </a:extLst>
          </p:cNvPr>
          <p:cNvSpPr/>
          <p:nvPr userDrawn="1"/>
        </p:nvSpPr>
        <p:spPr>
          <a:xfrm>
            <a:off x="6535" y="0"/>
            <a:ext cx="477840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 name="Title 1"/>
          <p:cNvSpPr>
            <a:spLocks noGrp="1"/>
          </p:cNvSpPr>
          <p:nvPr>
            <p:ph type="title"/>
          </p:nvPr>
        </p:nvSpPr>
        <p:spPr>
          <a:xfrm>
            <a:off x="5273458" y="274638"/>
            <a:ext cx="6308942" cy="1143000"/>
          </a:xfrm>
        </p:spPr>
        <p:txBody>
          <a:bodyPr>
            <a:normAutofit/>
          </a:bodyPr>
          <a:lstStyle>
            <a:lvl1pPr>
              <a:defRPr sz="3400"/>
            </a:lvl1pPr>
          </a:lstStyle>
          <a:p>
            <a:r>
              <a:rPr lang="en-US"/>
              <a:t>Click to edit Master title style</a:t>
            </a:r>
            <a:endParaRPr lang="en-GB"/>
          </a:p>
        </p:txBody>
      </p:sp>
      <p:sp>
        <p:nvSpPr>
          <p:cNvPr id="4" name="Content Placeholder 3"/>
          <p:cNvSpPr>
            <a:spLocks noGrp="1"/>
          </p:cNvSpPr>
          <p:nvPr>
            <p:ph sz="half" idx="2"/>
          </p:nvPr>
        </p:nvSpPr>
        <p:spPr>
          <a:xfrm>
            <a:off x="5273458" y="1600201"/>
            <a:ext cx="630894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91754378-CC3E-E141-B8A6-3F2727EE0ABD}" type="slidenum">
              <a:rPr lang="en-GB" smtClean="0"/>
              <a:t>‹#›</a:t>
            </a:fld>
            <a:endParaRPr lang="en-GB"/>
          </a:p>
        </p:txBody>
      </p:sp>
      <p:sp>
        <p:nvSpPr>
          <p:cNvPr id="12" name="Text Placeholder 3">
            <a:extLst>
              <a:ext uri="{FF2B5EF4-FFF2-40B4-BE49-F238E27FC236}">
                <a16:creationId xmlns:a16="http://schemas.microsoft.com/office/drawing/2014/main" id="{5E60718F-E54F-7247-BBF1-B065FD055B5B}"/>
              </a:ext>
            </a:extLst>
          </p:cNvPr>
          <p:cNvSpPr>
            <a:spLocks noGrp="1"/>
          </p:cNvSpPr>
          <p:nvPr>
            <p:ph type="body" sz="half" idx="13"/>
          </p:nvPr>
        </p:nvSpPr>
        <p:spPr>
          <a:xfrm>
            <a:off x="609601" y="274638"/>
            <a:ext cx="3649248" cy="5674816"/>
          </a:xfrm>
        </p:spPr>
        <p:txBody>
          <a:bodyPr>
            <a:normAutofit/>
          </a:bodyPr>
          <a:lstStyle>
            <a:lvl1pPr marL="0" indent="0">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9" name="Picture 8" descr="Icon&#10;&#10;Description automatically generated">
            <a:extLst>
              <a:ext uri="{FF2B5EF4-FFF2-40B4-BE49-F238E27FC236}">
                <a16:creationId xmlns:a16="http://schemas.microsoft.com/office/drawing/2014/main" id="{5AB9F0CB-EDC0-1F7B-3A4B-D9E02F5A07A6}"/>
              </a:ext>
            </a:extLst>
          </p:cNvPr>
          <p:cNvPicPr>
            <a:picLocks noChangeAspect="1"/>
          </p:cNvPicPr>
          <p:nvPr userDrawn="1"/>
        </p:nvPicPr>
        <p:blipFill>
          <a:blip r:embed="rId2"/>
          <a:stretch>
            <a:fillRect/>
          </a:stretch>
        </p:blipFill>
        <p:spPr>
          <a:xfrm>
            <a:off x="26213" y="5930448"/>
            <a:ext cx="1007581" cy="1007581"/>
          </a:xfrm>
          <a:prstGeom prst="rect">
            <a:avLst/>
          </a:prstGeom>
        </p:spPr>
      </p:pic>
    </p:spTree>
    <p:extLst>
      <p:ext uri="{BB962C8B-B14F-4D97-AF65-F5344CB8AC3E}">
        <p14:creationId xmlns:p14="http://schemas.microsoft.com/office/powerpoint/2010/main" val="39276892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50F1C8-7CC1-2D43-A6C9-15B538C7AA16}"/>
              </a:ext>
            </a:extLst>
          </p:cNvPr>
          <p:cNvSpPr/>
          <p:nvPr userDrawn="1"/>
        </p:nvSpPr>
        <p:spPr>
          <a:xfrm>
            <a:off x="6535" y="0"/>
            <a:ext cx="4778407"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 name="Title 1"/>
          <p:cNvSpPr>
            <a:spLocks noGrp="1"/>
          </p:cNvSpPr>
          <p:nvPr>
            <p:ph type="title"/>
          </p:nvPr>
        </p:nvSpPr>
        <p:spPr>
          <a:xfrm>
            <a:off x="5273458" y="274638"/>
            <a:ext cx="6308942" cy="1143000"/>
          </a:xfrm>
        </p:spPr>
        <p:txBody>
          <a:bodyPr>
            <a:normAutofit/>
          </a:bodyPr>
          <a:lstStyle>
            <a:lvl1pPr>
              <a:defRPr sz="3400"/>
            </a:lvl1pPr>
          </a:lstStyle>
          <a:p>
            <a:r>
              <a:rPr lang="en-US"/>
              <a:t>Click to edit Master title style</a:t>
            </a:r>
            <a:endParaRPr lang="en-GB"/>
          </a:p>
        </p:txBody>
      </p:sp>
      <p:sp>
        <p:nvSpPr>
          <p:cNvPr id="4" name="Content Placeholder 3"/>
          <p:cNvSpPr>
            <a:spLocks noGrp="1"/>
          </p:cNvSpPr>
          <p:nvPr>
            <p:ph sz="half" idx="2"/>
          </p:nvPr>
        </p:nvSpPr>
        <p:spPr>
          <a:xfrm>
            <a:off x="5273458" y="1600201"/>
            <a:ext cx="630894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91754378-CC3E-E141-B8A6-3F2727EE0ABD}" type="slidenum">
              <a:rPr lang="en-GB" smtClean="0"/>
              <a:t>‹#›</a:t>
            </a:fld>
            <a:endParaRPr lang="en-GB"/>
          </a:p>
        </p:txBody>
      </p:sp>
      <p:sp>
        <p:nvSpPr>
          <p:cNvPr id="12" name="Text Placeholder 3">
            <a:extLst>
              <a:ext uri="{FF2B5EF4-FFF2-40B4-BE49-F238E27FC236}">
                <a16:creationId xmlns:a16="http://schemas.microsoft.com/office/drawing/2014/main" id="{5E60718F-E54F-7247-BBF1-B065FD055B5B}"/>
              </a:ext>
            </a:extLst>
          </p:cNvPr>
          <p:cNvSpPr>
            <a:spLocks noGrp="1"/>
          </p:cNvSpPr>
          <p:nvPr>
            <p:ph type="body" sz="half" idx="13"/>
          </p:nvPr>
        </p:nvSpPr>
        <p:spPr>
          <a:xfrm>
            <a:off x="609601" y="274638"/>
            <a:ext cx="3649248" cy="5674816"/>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descr="Icon&#10;&#10;Description automatically generated">
            <a:extLst>
              <a:ext uri="{FF2B5EF4-FFF2-40B4-BE49-F238E27FC236}">
                <a16:creationId xmlns:a16="http://schemas.microsoft.com/office/drawing/2014/main" id="{A98AC3E9-BC70-903D-0084-6006C9A90039}"/>
              </a:ext>
            </a:extLst>
          </p:cNvPr>
          <p:cNvPicPr>
            <a:picLocks noChangeAspect="1"/>
          </p:cNvPicPr>
          <p:nvPr userDrawn="1"/>
        </p:nvPicPr>
        <p:blipFill>
          <a:blip r:embed="rId2"/>
          <a:stretch>
            <a:fillRect/>
          </a:stretch>
        </p:blipFill>
        <p:spPr>
          <a:xfrm>
            <a:off x="26213" y="5930448"/>
            <a:ext cx="1007581" cy="1007581"/>
          </a:xfrm>
          <a:prstGeom prst="rect">
            <a:avLst/>
          </a:prstGeom>
        </p:spPr>
      </p:pic>
    </p:spTree>
    <p:extLst>
      <p:ext uri="{BB962C8B-B14F-4D97-AF65-F5344CB8AC3E}">
        <p14:creationId xmlns:p14="http://schemas.microsoft.com/office/powerpoint/2010/main" val="29153481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50F1C8-7CC1-2D43-A6C9-15B538C7AA16}"/>
              </a:ext>
            </a:extLst>
          </p:cNvPr>
          <p:cNvSpPr/>
          <p:nvPr userDrawn="1"/>
        </p:nvSpPr>
        <p:spPr>
          <a:xfrm>
            <a:off x="6535" y="0"/>
            <a:ext cx="4778407"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 name="Title 1"/>
          <p:cNvSpPr>
            <a:spLocks noGrp="1"/>
          </p:cNvSpPr>
          <p:nvPr>
            <p:ph type="title"/>
          </p:nvPr>
        </p:nvSpPr>
        <p:spPr>
          <a:xfrm>
            <a:off x="5273458" y="274638"/>
            <a:ext cx="6308942" cy="1143000"/>
          </a:xfrm>
        </p:spPr>
        <p:txBody>
          <a:bodyPr>
            <a:normAutofit/>
          </a:bodyPr>
          <a:lstStyle>
            <a:lvl1pPr>
              <a:defRPr sz="3400"/>
            </a:lvl1pPr>
          </a:lstStyle>
          <a:p>
            <a:r>
              <a:rPr lang="en-US"/>
              <a:t>Click to edit Master title style</a:t>
            </a:r>
            <a:endParaRPr lang="en-GB"/>
          </a:p>
        </p:txBody>
      </p:sp>
      <p:sp>
        <p:nvSpPr>
          <p:cNvPr id="4" name="Content Placeholder 3"/>
          <p:cNvSpPr>
            <a:spLocks noGrp="1"/>
          </p:cNvSpPr>
          <p:nvPr>
            <p:ph sz="half" idx="2"/>
          </p:nvPr>
        </p:nvSpPr>
        <p:spPr>
          <a:xfrm>
            <a:off x="5273458" y="1600201"/>
            <a:ext cx="630894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91754378-CC3E-E141-B8A6-3F2727EE0ABD}" type="slidenum">
              <a:rPr lang="en-GB" smtClean="0"/>
              <a:t>‹#›</a:t>
            </a:fld>
            <a:endParaRPr lang="en-GB"/>
          </a:p>
        </p:txBody>
      </p:sp>
      <p:sp>
        <p:nvSpPr>
          <p:cNvPr id="12" name="Text Placeholder 3">
            <a:extLst>
              <a:ext uri="{FF2B5EF4-FFF2-40B4-BE49-F238E27FC236}">
                <a16:creationId xmlns:a16="http://schemas.microsoft.com/office/drawing/2014/main" id="{5E60718F-E54F-7247-BBF1-B065FD055B5B}"/>
              </a:ext>
            </a:extLst>
          </p:cNvPr>
          <p:cNvSpPr>
            <a:spLocks noGrp="1"/>
          </p:cNvSpPr>
          <p:nvPr>
            <p:ph type="body" sz="half" idx="13"/>
          </p:nvPr>
        </p:nvSpPr>
        <p:spPr>
          <a:xfrm>
            <a:off x="609601" y="274638"/>
            <a:ext cx="3649248" cy="5674816"/>
          </a:xfrm>
        </p:spPr>
        <p:txBody>
          <a:bodyPr>
            <a:normAutofit/>
          </a:bodyPr>
          <a:lstStyle>
            <a:lvl1pPr marL="0" indent="0">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descr="Icon&#10;&#10;Description automatically generated">
            <a:extLst>
              <a:ext uri="{FF2B5EF4-FFF2-40B4-BE49-F238E27FC236}">
                <a16:creationId xmlns:a16="http://schemas.microsoft.com/office/drawing/2014/main" id="{5D4462AF-92CB-27E3-C404-1C566AB1F56A}"/>
              </a:ext>
            </a:extLst>
          </p:cNvPr>
          <p:cNvPicPr>
            <a:picLocks noChangeAspect="1"/>
          </p:cNvPicPr>
          <p:nvPr userDrawn="1"/>
        </p:nvPicPr>
        <p:blipFill>
          <a:blip r:embed="rId2"/>
          <a:stretch>
            <a:fillRect/>
          </a:stretch>
        </p:blipFill>
        <p:spPr>
          <a:xfrm>
            <a:off x="26213" y="5930448"/>
            <a:ext cx="1007581" cy="1007581"/>
          </a:xfrm>
          <a:prstGeom prst="rect">
            <a:avLst/>
          </a:prstGeom>
        </p:spPr>
      </p:pic>
    </p:spTree>
    <p:extLst>
      <p:ext uri="{BB962C8B-B14F-4D97-AF65-F5344CB8AC3E}">
        <p14:creationId xmlns:p14="http://schemas.microsoft.com/office/powerpoint/2010/main" val="2898623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50F1C8-7CC1-2D43-A6C9-15B538C7AA16}"/>
              </a:ext>
            </a:extLst>
          </p:cNvPr>
          <p:cNvSpPr/>
          <p:nvPr userDrawn="1"/>
        </p:nvSpPr>
        <p:spPr>
          <a:xfrm>
            <a:off x="6535" y="0"/>
            <a:ext cx="4778407" cy="6858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 name="Title 1"/>
          <p:cNvSpPr>
            <a:spLocks noGrp="1"/>
          </p:cNvSpPr>
          <p:nvPr>
            <p:ph type="title"/>
          </p:nvPr>
        </p:nvSpPr>
        <p:spPr>
          <a:xfrm>
            <a:off x="5273458" y="274638"/>
            <a:ext cx="6308942" cy="1143000"/>
          </a:xfrm>
        </p:spPr>
        <p:txBody>
          <a:bodyPr>
            <a:normAutofit/>
          </a:bodyPr>
          <a:lstStyle>
            <a:lvl1pPr>
              <a:defRPr sz="3400"/>
            </a:lvl1pPr>
          </a:lstStyle>
          <a:p>
            <a:r>
              <a:rPr lang="en-US"/>
              <a:t>Click to edit Master title style</a:t>
            </a:r>
            <a:endParaRPr lang="en-GB"/>
          </a:p>
        </p:txBody>
      </p:sp>
      <p:sp>
        <p:nvSpPr>
          <p:cNvPr id="4" name="Content Placeholder 3"/>
          <p:cNvSpPr>
            <a:spLocks noGrp="1"/>
          </p:cNvSpPr>
          <p:nvPr>
            <p:ph sz="half" idx="2"/>
          </p:nvPr>
        </p:nvSpPr>
        <p:spPr>
          <a:xfrm>
            <a:off x="5273458" y="1600201"/>
            <a:ext cx="630894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91754378-CC3E-E141-B8A6-3F2727EE0ABD}" type="slidenum">
              <a:rPr lang="en-GB" smtClean="0"/>
              <a:t>‹#›</a:t>
            </a:fld>
            <a:endParaRPr lang="en-GB"/>
          </a:p>
        </p:txBody>
      </p:sp>
      <p:sp>
        <p:nvSpPr>
          <p:cNvPr id="12" name="Text Placeholder 3">
            <a:extLst>
              <a:ext uri="{FF2B5EF4-FFF2-40B4-BE49-F238E27FC236}">
                <a16:creationId xmlns:a16="http://schemas.microsoft.com/office/drawing/2014/main" id="{5E60718F-E54F-7247-BBF1-B065FD055B5B}"/>
              </a:ext>
            </a:extLst>
          </p:cNvPr>
          <p:cNvSpPr>
            <a:spLocks noGrp="1"/>
          </p:cNvSpPr>
          <p:nvPr>
            <p:ph type="body" sz="half" idx="13"/>
          </p:nvPr>
        </p:nvSpPr>
        <p:spPr>
          <a:xfrm>
            <a:off x="609601" y="274638"/>
            <a:ext cx="3649248" cy="5674816"/>
          </a:xfrm>
        </p:spPr>
        <p:txBody>
          <a:bodyPr>
            <a:normAutofit/>
          </a:bodyPr>
          <a:lstStyle>
            <a:lvl1pPr marL="0" indent="0">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9" name="Picture 8" descr="Icon&#10;&#10;Description automatically generated">
            <a:extLst>
              <a:ext uri="{FF2B5EF4-FFF2-40B4-BE49-F238E27FC236}">
                <a16:creationId xmlns:a16="http://schemas.microsoft.com/office/drawing/2014/main" id="{0610F273-8DE0-0A93-4B03-75014F38A128}"/>
              </a:ext>
            </a:extLst>
          </p:cNvPr>
          <p:cNvPicPr>
            <a:picLocks noChangeAspect="1"/>
          </p:cNvPicPr>
          <p:nvPr userDrawn="1"/>
        </p:nvPicPr>
        <p:blipFill>
          <a:blip r:embed="rId2"/>
          <a:stretch>
            <a:fillRect/>
          </a:stretch>
        </p:blipFill>
        <p:spPr>
          <a:xfrm>
            <a:off x="7200" y="5950800"/>
            <a:ext cx="1007999" cy="1007999"/>
          </a:xfrm>
          <a:prstGeom prst="rect">
            <a:avLst/>
          </a:prstGeom>
        </p:spPr>
      </p:pic>
    </p:spTree>
    <p:extLst>
      <p:ext uri="{BB962C8B-B14F-4D97-AF65-F5344CB8AC3E}">
        <p14:creationId xmlns:p14="http://schemas.microsoft.com/office/powerpoint/2010/main" val="1628425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Slide Number Placeholder 4"/>
          <p:cNvSpPr>
            <a:spLocks noGrp="1"/>
          </p:cNvSpPr>
          <p:nvPr>
            <p:ph type="sldNum" sz="quarter" idx="12"/>
          </p:nvPr>
        </p:nvSpPr>
        <p:spPr/>
        <p:txBody>
          <a:bodyPr/>
          <a:lstStyle/>
          <a:p>
            <a:fld id="{91754378-CC3E-E141-B8A6-3F2727EE0ABD}" type="slidenum">
              <a:rPr lang="en-GB" smtClean="0"/>
              <a:t>‹#›</a:t>
            </a:fld>
            <a:endParaRPr lang="en-GB"/>
          </a:p>
        </p:txBody>
      </p:sp>
      <p:pic>
        <p:nvPicPr>
          <p:cNvPr id="6" name="Picture 5" descr="Icon&#10;&#10;Description automatically generated">
            <a:extLst>
              <a:ext uri="{FF2B5EF4-FFF2-40B4-BE49-F238E27FC236}">
                <a16:creationId xmlns:a16="http://schemas.microsoft.com/office/drawing/2014/main" id="{1BC7CF66-F401-434B-9CDB-D64F51A2F883}"/>
              </a:ext>
            </a:extLst>
          </p:cNvPr>
          <p:cNvPicPr>
            <a:picLocks noChangeAspect="1"/>
          </p:cNvPicPr>
          <p:nvPr userDrawn="1"/>
        </p:nvPicPr>
        <p:blipFill>
          <a:blip r:embed="rId2"/>
          <a:stretch>
            <a:fillRect/>
          </a:stretch>
        </p:blipFill>
        <p:spPr>
          <a:xfrm>
            <a:off x="7200" y="5950800"/>
            <a:ext cx="1007999" cy="1007999"/>
          </a:xfrm>
          <a:prstGeom prst="rect">
            <a:avLst/>
          </a:prstGeom>
        </p:spPr>
      </p:pic>
    </p:spTree>
    <p:extLst>
      <p:ext uri="{BB962C8B-B14F-4D97-AF65-F5344CB8AC3E}">
        <p14:creationId xmlns:p14="http://schemas.microsoft.com/office/powerpoint/2010/main" val="4197209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27F429-EE67-4A4C-BF8B-2A27A0DA4EE5}"/>
              </a:ext>
            </a:extLst>
          </p:cNvPr>
          <p:cNvSpPr>
            <a:spLocks noGrp="1"/>
          </p:cNvSpPr>
          <p:nvPr>
            <p:ph type="sldNum" sz="quarter" idx="11"/>
          </p:nvPr>
        </p:nvSpPr>
        <p:spPr/>
        <p:txBody>
          <a:bodyPr/>
          <a:lstStyle>
            <a:lvl1pPr>
              <a:defRPr>
                <a:solidFill>
                  <a:schemeClr val="tx1"/>
                </a:solidFill>
                <a:latin typeface="Tw Cen MT" panose="020B0602020104020603" pitchFamily="34" charset="77"/>
              </a:defRPr>
            </a:lvl1pPr>
          </a:lstStyle>
          <a:p>
            <a:fld id="{91754378-CC3E-E141-B8A6-3F2727EE0ABD}" type="slidenum">
              <a:rPr lang="en-GB" smtClean="0"/>
              <a:pPr/>
              <a:t>‹#›</a:t>
            </a:fld>
            <a:endParaRPr lang="en-GB"/>
          </a:p>
        </p:txBody>
      </p:sp>
      <p:sp>
        <p:nvSpPr>
          <p:cNvPr id="26" name="Round Diagonal Corner Rectangle 5">
            <a:extLst>
              <a:ext uri="{FF2B5EF4-FFF2-40B4-BE49-F238E27FC236}">
                <a16:creationId xmlns:a16="http://schemas.microsoft.com/office/drawing/2014/main" id="{AF438081-FE27-C340-B573-EC4E861C81A0}"/>
              </a:ext>
            </a:extLst>
          </p:cNvPr>
          <p:cNvSpPr/>
          <p:nvPr userDrawn="1"/>
        </p:nvSpPr>
        <p:spPr>
          <a:xfrm>
            <a:off x="1496456" y="1450997"/>
            <a:ext cx="10071657" cy="673087"/>
          </a:xfrm>
          <a:prstGeom prst="round2Diag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latin typeface="Tw Cen MT" panose="020B0602020104020603" pitchFamily="34" charset="77"/>
              <a:cs typeface="Futura Medium" panose="020B0602020204020303" pitchFamily="34" charset="-79"/>
            </a:endParaRPr>
          </a:p>
        </p:txBody>
      </p:sp>
      <p:sp>
        <p:nvSpPr>
          <p:cNvPr id="27" name="TextBox 26">
            <a:extLst>
              <a:ext uri="{FF2B5EF4-FFF2-40B4-BE49-F238E27FC236}">
                <a16:creationId xmlns:a16="http://schemas.microsoft.com/office/drawing/2014/main" id="{AB7503B2-7110-8F48-A05D-B309BFD97011}"/>
              </a:ext>
            </a:extLst>
          </p:cNvPr>
          <p:cNvSpPr txBox="1"/>
          <p:nvPr userDrawn="1"/>
        </p:nvSpPr>
        <p:spPr>
          <a:xfrm>
            <a:off x="1767107" y="1460082"/>
            <a:ext cx="9583380" cy="615553"/>
          </a:xfrm>
          <a:prstGeom prst="rect">
            <a:avLst/>
          </a:prstGeom>
          <a:noFill/>
        </p:spPr>
        <p:txBody>
          <a:bodyPr wrap="square" rtlCol="0">
            <a:spAutoFit/>
          </a:bodyPr>
          <a:lstStyle/>
          <a:p>
            <a:pPr algn="ctr"/>
            <a:r>
              <a:rPr lang="en-US" sz="1700" b="0" i="0">
                <a:solidFill>
                  <a:schemeClr val="bg1"/>
                </a:solidFill>
                <a:latin typeface="Tw Cen MT" panose="020B0602020104020603" pitchFamily="34" charset="77"/>
                <a:cs typeface="Futura Medium" panose="020B0602020204020303" pitchFamily="34" charset="-79"/>
              </a:rPr>
              <a:t>Carbon Tracker is an independent non-profit financial think tank</a:t>
            </a:r>
          </a:p>
          <a:p>
            <a:pPr algn="ctr"/>
            <a:r>
              <a:rPr lang="en-US" sz="1700" b="0" i="0">
                <a:solidFill>
                  <a:schemeClr val="bg1"/>
                </a:solidFill>
                <a:latin typeface="Tw Cen MT" panose="020B0602020104020603" pitchFamily="34" charset="77"/>
                <a:cs typeface="Futura Medium" panose="020B0602020204020303" pitchFamily="34" charset="-79"/>
              </a:rPr>
              <a:t>funded by EU and US foundations interested in climate.</a:t>
            </a:r>
          </a:p>
        </p:txBody>
      </p:sp>
      <p:sp>
        <p:nvSpPr>
          <p:cNvPr id="28" name="Round Diagonal Corner Rectangle 40">
            <a:extLst>
              <a:ext uri="{FF2B5EF4-FFF2-40B4-BE49-F238E27FC236}">
                <a16:creationId xmlns:a16="http://schemas.microsoft.com/office/drawing/2014/main" id="{9BBD9C84-A8DF-474B-ACA8-D51F9F1FA4CA}"/>
              </a:ext>
            </a:extLst>
          </p:cNvPr>
          <p:cNvSpPr/>
          <p:nvPr userDrawn="1"/>
        </p:nvSpPr>
        <p:spPr>
          <a:xfrm>
            <a:off x="1496457" y="3215160"/>
            <a:ext cx="10071656" cy="680059"/>
          </a:xfrm>
          <a:prstGeom prst="round2Diag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latin typeface="Tw Cen MT" panose="020B0602020104020603" pitchFamily="34" charset="77"/>
              <a:cs typeface="Futura Medium" panose="020B0602020204020303" pitchFamily="34" charset="-79"/>
            </a:endParaRPr>
          </a:p>
        </p:txBody>
      </p:sp>
      <p:sp>
        <p:nvSpPr>
          <p:cNvPr id="29" name="TextBox 28">
            <a:extLst>
              <a:ext uri="{FF2B5EF4-FFF2-40B4-BE49-F238E27FC236}">
                <a16:creationId xmlns:a16="http://schemas.microsoft.com/office/drawing/2014/main" id="{C48EB503-0C71-3846-89D9-109D86191D29}"/>
              </a:ext>
            </a:extLst>
          </p:cNvPr>
          <p:cNvSpPr txBox="1"/>
          <p:nvPr userDrawn="1"/>
        </p:nvSpPr>
        <p:spPr>
          <a:xfrm>
            <a:off x="1718791" y="3226223"/>
            <a:ext cx="9631696" cy="615553"/>
          </a:xfrm>
          <a:prstGeom prst="rect">
            <a:avLst/>
          </a:prstGeom>
          <a:noFill/>
        </p:spPr>
        <p:txBody>
          <a:bodyPr wrap="square" rtlCol="0">
            <a:spAutoFit/>
          </a:bodyPr>
          <a:lstStyle/>
          <a:p>
            <a:pPr algn="ctr"/>
            <a:r>
              <a:rPr lang="en-US" sz="1700" b="0" i="0">
                <a:solidFill>
                  <a:schemeClr val="bg1"/>
                </a:solidFill>
                <a:latin typeface="Tw Cen MT" panose="020B0602020104020603" pitchFamily="34" charset="77"/>
                <a:cs typeface="Futura Medium" panose="020B0602020204020303" pitchFamily="34" charset="-79"/>
              </a:rPr>
              <a:t>Mapping the transition for the fossil fuel industry</a:t>
            </a:r>
          </a:p>
          <a:p>
            <a:pPr algn="ctr"/>
            <a:r>
              <a:rPr lang="en-US" sz="1700" b="0" i="0">
                <a:solidFill>
                  <a:schemeClr val="bg1"/>
                </a:solidFill>
                <a:latin typeface="Tw Cen MT" panose="020B0602020104020603" pitchFamily="34" charset="77"/>
                <a:cs typeface="Futura Medium" panose="020B0602020204020303" pitchFamily="34" charset="-79"/>
              </a:rPr>
              <a:t>to stay within a “well below” 2 degrees budget.</a:t>
            </a:r>
          </a:p>
        </p:txBody>
      </p:sp>
      <p:sp>
        <p:nvSpPr>
          <p:cNvPr id="30" name="Round Diagonal Corner Rectangle 22">
            <a:extLst>
              <a:ext uri="{FF2B5EF4-FFF2-40B4-BE49-F238E27FC236}">
                <a16:creationId xmlns:a16="http://schemas.microsoft.com/office/drawing/2014/main" id="{6106B373-F7C9-B646-A2E3-2F779ED63A88}"/>
              </a:ext>
            </a:extLst>
          </p:cNvPr>
          <p:cNvSpPr/>
          <p:nvPr userDrawn="1"/>
        </p:nvSpPr>
        <p:spPr>
          <a:xfrm>
            <a:off x="1496456" y="2275116"/>
            <a:ext cx="10071657" cy="715977"/>
          </a:xfrm>
          <a:prstGeom prst="round2DiagRect">
            <a:avLst/>
          </a:prstGeom>
          <a:solidFill>
            <a:schemeClr val="tx2"/>
          </a:solidFill>
          <a:ln>
            <a:solidFill>
              <a:srgbClr val="6F9FC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latin typeface="Tw Cen MT" panose="020B0602020104020603" pitchFamily="34" charset="77"/>
              <a:cs typeface="Futura Medium" panose="020B0602020204020303" pitchFamily="34" charset="-79"/>
            </a:endParaRPr>
          </a:p>
        </p:txBody>
      </p:sp>
      <p:sp>
        <p:nvSpPr>
          <p:cNvPr id="31" name="TextBox 30">
            <a:extLst>
              <a:ext uri="{FF2B5EF4-FFF2-40B4-BE49-F238E27FC236}">
                <a16:creationId xmlns:a16="http://schemas.microsoft.com/office/drawing/2014/main" id="{3BAE8CEA-C398-C14F-A795-07BCC84CD87E}"/>
              </a:ext>
            </a:extLst>
          </p:cNvPr>
          <p:cNvSpPr txBox="1"/>
          <p:nvPr userDrawn="1"/>
        </p:nvSpPr>
        <p:spPr>
          <a:xfrm>
            <a:off x="1749287" y="2302306"/>
            <a:ext cx="9601200" cy="615553"/>
          </a:xfrm>
          <a:prstGeom prst="rect">
            <a:avLst/>
          </a:prstGeom>
          <a:noFill/>
        </p:spPr>
        <p:txBody>
          <a:bodyPr wrap="square" rtlCol="0">
            <a:spAutoFit/>
          </a:bodyPr>
          <a:lstStyle/>
          <a:p>
            <a:pPr algn="ctr"/>
            <a:r>
              <a:rPr lang="en-US" sz="1700" b="0" i="0">
                <a:solidFill>
                  <a:schemeClr val="bg1"/>
                </a:solidFill>
                <a:latin typeface="Tw Cen MT" panose="020B0602020104020603" pitchFamily="34" charset="77"/>
                <a:cs typeface="Futura Medium" panose="020B0602020204020303" pitchFamily="34" charset="-79"/>
              </a:rPr>
              <a:t>To enable a climate secure global energy market by aligning</a:t>
            </a:r>
          </a:p>
          <a:p>
            <a:pPr algn="ctr"/>
            <a:r>
              <a:rPr lang="en-US" sz="1700" b="0" i="0">
                <a:solidFill>
                  <a:schemeClr val="bg1"/>
                </a:solidFill>
                <a:latin typeface="Tw Cen MT" panose="020B0602020104020603" pitchFamily="34" charset="77"/>
                <a:cs typeface="Futura Medium" panose="020B0602020204020303" pitchFamily="34" charset="-79"/>
              </a:rPr>
              <a:t>the capital markets with climate reality.</a:t>
            </a:r>
          </a:p>
        </p:txBody>
      </p:sp>
      <p:sp>
        <p:nvSpPr>
          <p:cNvPr id="32" name="TextBox 31">
            <a:extLst>
              <a:ext uri="{FF2B5EF4-FFF2-40B4-BE49-F238E27FC236}">
                <a16:creationId xmlns:a16="http://schemas.microsoft.com/office/drawing/2014/main" id="{ED35A7E2-DEE9-E443-9622-18CA0E867813}"/>
              </a:ext>
            </a:extLst>
          </p:cNvPr>
          <p:cNvSpPr txBox="1"/>
          <p:nvPr userDrawn="1"/>
        </p:nvSpPr>
        <p:spPr>
          <a:xfrm>
            <a:off x="449538" y="1555848"/>
            <a:ext cx="870751" cy="369332"/>
          </a:xfrm>
          <a:prstGeom prst="rect">
            <a:avLst/>
          </a:prstGeom>
          <a:noFill/>
        </p:spPr>
        <p:txBody>
          <a:bodyPr wrap="none" rtlCol="0">
            <a:spAutoFit/>
          </a:bodyPr>
          <a:lstStyle/>
          <a:p>
            <a:r>
              <a:rPr lang="en-US" b="0" i="0">
                <a:solidFill>
                  <a:schemeClr val="tx1"/>
                </a:solidFill>
                <a:latin typeface="Tw Cen MT" panose="020B0602020104020603" pitchFamily="34" charset="77"/>
                <a:cs typeface="Futura Medium" panose="020B0602020204020303" pitchFamily="34" charset="-79"/>
              </a:rPr>
              <a:t>Identity</a:t>
            </a:r>
          </a:p>
        </p:txBody>
      </p:sp>
      <p:sp>
        <p:nvSpPr>
          <p:cNvPr id="33" name="TextBox 32">
            <a:extLst>
              <a:ext uri="{FF2B5EF4-FFF2-40B4-BE49-F238E27FC236}">
                <a16:creationId xmlns:a16="http://schemas.microsoft.com/office/drawing/2014/main" id="{64A9A71F-911E-844B-A199-88609AD3C2D4}"/>
              </a:ext>
            </a:extLst>
          </p:cNvPr>
          <p:cNvSpPr txBox="1"/>
          <p:nvPr userDrawn="1"/>
        </p:nvSpPr>
        <p:spPr>
          <a:xfrm>
            <a:off x="449538" y="3326576"/>
            <a:ext cx="835485" cy="369332"/>
          </a:xfrm>
          <a:prstGeom prst="rect">
            <a:avLst/>
          </a:prstGeom>
          <a:noFill/>
        </p:spPr>
        <p:txBody>
          <a:bodyPr wrap="none" rtlCol="0">
            <a:spAutoFit/>
          </a:bodyPr>
          <a:lstStyle/>
          <a:p>
            <a:r>
              <a:rPr lang="en-US" b="0" i="0">
                <a:solidFill>
                  <a:schemeClr val="tx1"/>
                </a:solidFill>
                <a:latin typeface="Tw Cen MT" panose="020B0602020104020603" pitchFamily="34" charset="77"/>
                <a:cs typeface="Futura Medium" panose="020B0602020204020303" pitchFamily="34" charset="-79"/>
              </a:rPr>
              <a:t>Mission</a:t>
            </a:r>
          </a:p>
        </p:txBody>
      </p:sp>
      <p:sp>
        <p:nvSpPr>
          <p:cNvPr id="34" name="TextBox 33">
            <a:extLst>
              <a:ext uri="{FF2B5EF4-FFF2-40B4-BE49-F238E27FC236}">
                <a16:creationId xmlns:a16="http://schemas.microsoft.com/office/drawing/2014/main" id="{B65D0EDB-B26E-1245-9E94-784949D5D095}"/>
              </a:ext>
            </a:extLst>
          </p:cNvPr>
          <p:cNvSpPr txBox="1"/>
          <p:nvPr userDrawn="1"/>
        </p:nvSpPr>
        <p:spPr>
          <a:xfrm>
            <a:off x="449538" y="2461358"/>
            <a:ext cx="720069" cy="369332"/>
          </a:xfrm>
          <a:prstGeom prst="rect">
            <a:avLst/>
          </a:prstGeom>
          <a:noFill/>
        </p:spPr>
        <p:txBody>
          <a:bodyPr wrap="none" rtlCol="0">
            <a:spAutoFit/>
          </a:bodyPr>
          <a:lstStyle/>
          <a:p>
            <a:r>
              <a:rPr lang="en-US" b="0" i="0">
                <a:solidFill>
                  <a:schemeClr val="tx1"/>
                </a:solidFill>
                <a:latin typeface="Tw Cen MT" panose="020B0602020104020603" pitchFamily="34" charset="77"/>
                <a:cs typeface="Futura Medium" panose="020B0602020204020303" pitchFamily="34" charset="-79"/>
              </a:rPr>
              <a:t>Vision</a:t>
            </a:r>
          </a:p>
        </p:txBody>
      </p:sp>
      <p:sp>
        <p:nvSpPr>
          <p:cNvPr id="35" name="TextBox 34">
            <a:extLst>
              <a:ext uri="{FF2B5EF4-FFF2-40B4-BE49-F238E27FC236}">
                <a16:creationId xmlns:a16="http://schemas.microsoft.com/office/drawing/2014/main" id="{74B30470-620E-A946-9D92-258076A2A57C}"/>
              </a:ext>
            </a:extLst>
          </p:cNvPr>
          <p:cNvSpPr txBox="1"/>
          <p:nvPr userDrawn="1"/>
        </p:nvSpPr>
        <p:spPr>
          <a:xfrm rot="16200000">
            <a:off x="6803" y="4514915"/>
            <a:ext cx="1241557" cy="369332"/>
          </a:xfrm>
          <a:prstGeom prst="rect">
            <a:avLst/>
          </a:prstGeom>
          <a:noFill/>
        </p:spPr>
        <p:txBody>
          <a:bodyPr wrap="square" rtlCol="0">
            <a:spAutoFit/>
          </a:bodyPr>
          <a:lstStyle/>
          <a:p>
            <a:r>
              <a:rPr lang="en-US" b="0" i="0">
                <a:solidFill>
                  <a:schemeClr val="tx1"/>
                </a:solidFill>
                <a:latin typeface="Tw Cen MT" panose="020B0602020104020603" pitchFamily="34" charset="77"/>
                <a:cs typeface="Futura Medium" panose="020B0602020204020303" pitchFamily="34" charset="-79"/>
              </a:rPr>
              <a:t>Strategy</a:t>
            </a:r>
          </a:p>
        </p:txBody>
      </p:sp>
      <p:sp>
        <p:nvSpPr>
          <p:cNvPr id="36" name="Rectangle 35">
            <a:extLst>
              <a:ext uri="{FF2B5EF4-FFF2-40B4-BE49-F238E27FC236}">
                <a16:creationId xmlns:a16="http://schemas.microsoft.com/office/drawing/2014/main" id="{B8156A54-25C9-B04D-B290-2073A73BC0B6}"/>
              </a:ext>
            </a:extLst>
          </p:cNvPr>
          <p:cNvSpPr/>
          <p:nvPr userDrawn="1"/>
        </p:nvSpPr>
        <p:spPr>
          <a:xfrm>
            <a:off x="1496456" y="4002754"/>
            <a:ext cx="1831559" cy="1169551"/>
          </a:xfrm>
          <a:prstGeom prst="rect">
            <a:avLst/>
          </a:prstGeom>
        </p:spPr>
        <p:txBody>
          <a:bodyPr wrap="square">
            <a:spAutoFit/>
          </a:bodyPr>
          <a:lstStyle/>
          <a:p>
            <a:r>
              <a:rPr lang="en-US" sz="1400" b="0" i="0">
                <a:solidFill>
                  <a:schemeClr val="tx1"/>
                </a:solidFill>
                <a:latin typeface="Tw Cen MT" panose="020B0602020104020603" pitchFamily="34" charset="77"/>
                <a:cs typeface="Futura Medium" panose="020B0602020204020303" pitchFamily="34" charset="-79"/>
              </a:rPr>
              <a:t>Empower </a:t>
            </a:r>
            <a:r>
              <a:rPr lang="en-US" sz="1400" b="1" i="0">
                <a:solidFill>
                  <a:schemeClr val="tx1"/>
                </a:solidFill>
                <a:latin typeface="Tw Cen MT" panose="020B0602020104020603" pitchFamily="34" charset="77"/>
                <a:cs typeface="Futura Medium" panose="020B0602020204020303" pitchFamily="34" charset="-79"/>
              </a:rPr>
              <a:t>investors</a:t>
            </a:r>
            <a:r>
              <a:rPr lang="en-US" sz="1400" b="0" i="0">
                <a:solidFill>
                  <a:schemeClr val="tx1"/>
                </a:solidFill>
                <a:latin typeface="Tw Cen MT" panose="020B0602020104020603" pitchFamily="34" charset="77"/>
                <a:cs typeface="Futura Medium" panose="020B0602020204020303" pitchFamily="34" charset="-79"/>
              </a:rPr>
              <a:t> to identify and switch off capital to the highest cost, highest carbon projects.</a:t>
            </a:r>
          </a:p>
        </p:txBody>
      </p:sp>
      <p:sp>
        <p:nvSpPr>
          <p:cNvPr id="37" name="Rectangle 36">
            <a:extLst>
              <a:ext uri="{FF2B5EF4-FFF2-40B4-BE49-F238E27FC236}">
                <a16:creationId xmlns:a16="http://schemas.microsoft.com/office/drawing/2014/main" id="{1A802481-B271-BA48-B50B-A9A07E376791}"/>
              </a:ext>
            </a:extLst>
          </p:cNvPr>
          <p:cNvSpPr/>
          <p:nvPr userDrawn="1"/>
        </p:nvSpPr>
        <p:spPr>
          <a:xfrm rot="10800000" flipV="1">
            <a:off x="9020507" y="3967615"/>
            <a:ext cx="2063762" cy="1384995"/>
          </a:xfrm>
          <a:prstGeom prst="rect">
            <a:avLst/>
          </a:prstGeom>
        </p:spPr>
        <p:txBody>
          <a:bodyPr wrap="square">
            <a:spAutoFit/>
          </a:bodyPr>
          <a:lstStyle/>
          <a:p>
            <a:r>
              <a:rPr lang="en-US" sz="1400" b="0" i="0">
                <a:solidFill>
                  <a:schemeClr val="tx1"/>
                </a:solidFill>
                <a:latin typeface="Tw Cen MT" panose="020B0602020104020603" pitchFamily="34" charset="77"/>
                <a:cs typeface="Futura Medium" panose="020B0602020204020303" pitchFamily="34" charset="-79"/>
              </a:rPr>
              <a:t>Work with</a:t>
            </a:r>
          </a:p>
          <a:p>
            <a:r>
              <a:rPr lang="en-US" sz="1400" b="1" i="0">
                <a:solidFill>
                  <a:schemeClr val="tx1"/>
                </a:solidFill>
                <a:latin typeface="Tw Cen MT" panose="020B0602020104020603" pitchFamily="34" charset="77"/>
                <a:cs typeface="Futura Medium" panose="020B0602020204020303" pitchFamily="34" charset="-79"/>
              </a:rPr>
              <a:t>financial regulators </a:t>
            </a:r>
            <a:r>
              <a:rPr lang="en-US" sz="1400" b="0" i="0">
                <a:solidFill>
                  <a:schemeClr val="tx1"/>
                </a:solidFill>
                <a:latin typeface="Tw Cen MT" panose="020B0602020104020603" pitchFamily="34" charset="77"/>
                <a:cs typeface="Futura Medium" panose="020B0602020204020303" pitchFamily="34" charset="-79"/>
              </a:rPr>
              <a:t>to bring transparency on carbon and stranded asset risk and the fossil fuel risk premium.</a:t>
            </a:r>
          </a:p>
        </p:txBody>
      </p:sp>
      <p:sp>
        <p:nvSpPr>
          <p:cNvPr id="38" name="Rectangle 37">
            <a:extLst>
              <a:ext uri="{FF2B5EF4-FFF2-40B4-BE49-F238E27FC236}">
                <a16:creationId xmlns:a16="http://schemas.microsoft.com/office/drawing/2014/main" id="{FADF5C34-5E92-0B40-A448-752953E97A3E}"/>
              </a:ext>
            </a:extLst>
          </p:cNvPr>
          <p:cNvSpPr/>
          <p:nvPr userDrawn="1"/>
        </p:nvSpPr>
        <p:spPr>
          <a:xfrm>
            <a:off x="3946914" y="4002754"/>
            <a:ext cx="1831559" cy="1384995"/>
          </a:xfrm>
          <a:prstGeom prst="rect">
            <a:avLst/>
          </a:prstGeom>
        </p:spPr>
        <p:txBody>
          <a:bodyPr wrap="square">
            <a:spAutoFit/>
          </a:bodyPr>
          <a:lstStyle/>
          <a:p>
            <a:r>
              <a:rPr lang="en-US" sz="1400" b="0" i="0">
                <a:solidFill>
                  <a:schemeClr val="tx1"/>
                </a:solidFill>
                <a:latin typeface="Tw Cen MT" panose="020B0602020104020603" pitchFamily="34" charset="77"/>
                <a:cs typeface="Futura Medium" panose="020B0602020204020303" pitchFamily="34" charset="-79"/>
              </a:rPr>
              <a:t>Engage with </a:t>
            </a:r>
            <a:r>
              <a:rPr lang="en-US" sz="1400" b="1" i="0">
                <a:solidFill>
                  <a:schemeClr val="tx1"/>
                </a:solidFill>
                <a:latin typeface="Tw Cen MT" panose="020B0602020104020603" pitchFamily="34" charset="77"/>
                <a:cs typeface="Futura Medium" panose="020B0602020204020303" pitchFamily="34" charset="-79"/>
              </a:rPr>
              <a:t>companies</a:t>
            </a:r>
            <a:r>
              <a:rPr lang="en-US" sz="1400" b="0" i="0">
                <a:solidFill>
                  <a:schemeClr val="tx1"/>
                </a:solidFill>
                <a:latin typeface="Tw Cen MT" panose="020B0602020104020603" pitchFamily="34" charset="77"/>
                <a:cs typeface="Futura Medium" panose="020B0602020204020303" pitchFamily="34" charset="-79"/>
              </a:rPr>
              <a:t> to</a:t>
            </a:r>
          </a:p>
          <a:p>
            <a:r>
              <a:rPr lang="en-US" sz="1400" b="0" i="0">
                <a:solidFill>
                  <a:schemeClr val="tx1"/>
                </a:solidFill>
                <a:latin typeface="Tw Cen MT" panose="020B0602020104020603" pitchFamily="34" charset="77"/>
                <a:cs typeface="Futura Medium" panose="020B0602020204020303" pitchFamily="34" charset="-79"/>
              </a:rPr>
              <a:t>re-assess both the viability of such projects and of their business model.</a:t>
            </a:r>
          </a:p>
        </p:txBody>
      </p:sp>
      <p:sp>
        <p:nvSpPr>
          <p:cNvPr id="39" name="TextBox 38">
            <a:extLst>
              <a:ext uri="{FF2B5EF4-FFF2-40B4-BE49-F238E27FC236}">
                <a16:creationId xmlns:a16="http://schemas.microsoft.com/office/drawing/2014/main" id="{E00CACE4-7767-9B44-ABAA-CE88653DC9D2}"/>
              </a:ext>
            </a:extLst>
          </p:cNvPr>
          <p:cNvSpPr txBox="1"/>
          <p:nvPr userDrawn="1"/>
        </p:nvSpPr>
        <p:spPr>
          <a:xfrm>
            <a:off x="6489972" y="4002754"/>
            <a:ext cx="2096829" cy="1169551"/>
          </a:xfrm>
          <a:prstGeom prst="rect">
            <a:avLst/>
          </a:prstGeom>
          <a:noFill/>
        </p:spPr>
        <p:txBody>
          <a:bodyPr wrap="square" rtlCol="0">
            <a:spAutoFit/>
          </a:bodyPr>
          <a:lstStyle/>
          <a:p>
            <a:r>
              <a:rPr lang="en-US" sz="1400" b="0" i="0">
                <a:solidFill>
                  <a:schemeClr val="tx1"/>
                </a:solidFill>
                <a:latin typeface="Tw Cen MT" panose="020B0602020104020603" pitchFamily="34" charset="77"/>
                <a:cs typeface="Futura Medium" panose="020B0602020204020303" pitchFamily="34" charset="-79"/>
              </a:rPr>
              <a:t>Educate mainstream </a:t>
            </a:r>
            <a:r>
              <a:rPr lang="en-US" sz="1400" b="1" i="0">
                <a:solidFill>
                  <a:schemeClr val="tx1"/>
                </a:solidFill>
                <a:latin typeface="Tw Cen MT" panose="020B0602020104020603" pitchFamily="34" charset="77"/>
                <a:cs typeface="Futura Medium" panose="020B0602020204020303" pitchFamily="34" charset="-79"/>
              </a:rPr>
              <a:t>financial markets and </a:t>
            </a:r>
          </a:p>
          <a:p>
            <a:r>
              <a:rPr lang="en-US" sz="1400" b="1" i="0">
                <a:solidFill>
                  <a:schemeClr val="tx1"/>
                </a:solidFill>
                <a:latin typeface="Tw Cen MT" panose="020B0602020104020603" pitchFamily="34" charset="77"/>
                <a:cs typeface="Futura Medium" panose="020B0602020204020303" pitchFamily="34" charset="-79"/>
              </a:rPr>
              <a:t>policy-makers </a:t>
            </a:r>
          </a:p>
          <a:p>
            <a:r>
              <a:rPr lang="en-US" sz="1400" b="0" i="0">
                <a:solidFill>
                  <a:schemeClr val="tx1"/>
                </a:solidFill>
                <a:latin typeface="Tw Cen MT" panose="020B0602020104020603" pitchFamily="34" charset="77"/>
                <a:cs typeface="Futura Medium" panose="020B0602020204020303" pitchFamily="34" charset="-79"/>
              </a:rPr>
              <a:t>over the risk </a:t>
            </a:r>
          </a:p>
          <a:p>
            <a:r>
              <a:rPr lang="en-US" sz="1400" b="0" i="0">
                <a:solidFill>
                  <a:schemeClr val="tx1"/>
                </a:solidFill>
                <a:latin typeface="Tw Cen MT" panose="020B0602020104020603" pitchFamily="34" charset="77"/>
                <a:cs typeface="Futura Medium" panose="020B0602020204020303" pitchFamily="34" charset="-79"/>
              </a:rPr>
              <a:t>of a disorderly transition.</a:t>
            </a:r>
          </a:p>
        </p:txBody>
      </p:sp>
      <p:sp>
        <p:nvSpPr>
          <p:cNvPr id="48" name="Title 1">
            <a:extLst>
              <a:ext uri="{FF2B5EF4-FFF2-40B4-BE49-F238E27FC236}">
                <a16:creationId xmlns:a16="http://schemas.microsoft.com/office/drawing/2014/main" id="{E2A855CA-840B-1749-90FF-77CCD433498B}"/>
              </a:ext>
            </a:extLst>
          </p:cNvPr>
          <p:cNvSpPr>
            <a:spLocks noGrp="1"/>
          </p:cNvSpPr>
          <p:nvPr>
            <p:ph type="title" hasCustomPrompt="1"/>
          </p:nvPr>
        </p:nvSpPr>
        <p:spPr>
          <a:xfrm>
            <a:off x="609600" y="274638"/>
            <a:ext cx="10972800" cy="1143000"/>
          </a:xfrm>
        </p:spPr>
        <p:txBody>
          <a:bodyPr/>
          <a:lstStyle/>
          <a:p>
            <a:r>
              <a:rPr lang="en-GB"/>
              <a:t>Who we are</a:t>
            </a:r>
          </a:p>
        </p:txBody>
      </p:sp>
      <p:pic>
        <p:nvPicPr>
          <p:cNvPr id="6" name="Picture 5" descr="Icon&#10;&#10;Description automatically generated">
            <a:extLst>
              <a:ext uri="{FF2B5EF4-FFF2-40B4-BE49-F238E27FC236}">
                <a16:creationId xmlns:a16="http://schemas.microsoft.com/office/drawing/2014/main" id="{201735E7-3FB1-6E42-8343-786FA50D604E}"/>
              </a:ext>
            </a:extLst>
          </p:cNvPr>
          <p:cNvPicPr>
            <a:picLocks noChangeAspect="1"/>
          </p:cNvPicPr>
          <p:nvPr userDrawn="1"/>
        </p:nvPicPr>
        <p:blipFill>
          <a:blip r:embed="rId2"/>
          <a:stretch>
            <a:fillRect/>
          </a:stretch>
        </p:blipFill>
        <p:spPr>
          <a:xfrm>
            <a:off x="2474339" y="5059237"/>
            <a:ext cx="1012214" cy="1315879"/>
          </a:xfrm>
          <a:prstGeom prst="rect">
            <a:avLst/>
          </a:prstGeom>
        </p:spPr>
      </p:pic>
      <p:pic>
        <p:nvPicPr>
          <p:cNvPr id="8" name="Picture 7" descr="Icon&#10;&#10;Description automatically generated">
            <a:extLst>
              <a:ext uri="{FF2B5EF4-FFF2-40B4-BE49-F238E27FC236}">
                <a16:creationId xmlns:a16="http://schemas.microsoft.com/office/drawing/2014/main" id="{0F1FD284-928F-FA42-8E45-661F4B1BC571}"/>
              </a:ext>
            </a:extLst>
          </p:cNvPr>
          <p:cNvPicPr>
            <a:picLocks noChangeAspect="1"/>
          </p:cNvPicPr>
          <p:nvPr userDrawn="1"/>
        </p:nvPicPr>
        <p:blipFill>
          <a:blip r:embed="rId3"/>
          <a:stretch>
            <a:fillRect/>
          </a:stretch>
        </p:blipFill>
        <p:spPr>
          <a:xfrm>
            <a:off x="5314282" y="4978198"/>
            <a:ext cx="1004819" cy="1306265"/>
          </a:xfrm>
          <a:prstGeom prst="rect">
            <a:avLst/>
          </a:prstGeom>
        </p:spPr>
      </p:pic>
      <p:pic>
        <p:nvPicPr>
          <p:cNvPr id="10" name="Picture 9" descr="Icon&#10;&#10;Description automatically generated">
            <a:extLst>
              <a:ext uri="{FF2B5EF4-FFF2-40B4-BE49-F238E27FC236}">
                <a16:creationId xmlns:a16="http://schemas.microsoft.com/office/drawing/2014/main" id="{1971C008-13A4-F74B-A4F0-AB539510B7F9}"/>
              </a:ext>
            </a:extLst>
          </p:cNvPr>
          <p:cNvPicPr>
            <a:picLocks noChangeAspect="1"/>
          </p:cNvPicPr>
          <p:nvPr userDrawn="1"/>
        </p:nvPicPr>
        <p:blipFill>
          <a:blip r:embed="rId4"/>
          <a:stretch>
            <a:fillRect/>
          </a:stretch>
        </p:blipFill>
        <p:spPr>
          <a:xfrm>
            <a:off x="7857150" y="5068851"/>
            <a:ext cx="1004819" cy="1306265"/>
          </a:xfrm>
          <a:prstGeom prst="rect">
            <a:avLst/>
          </a:prstGeom>
        </p:spPr>
      </p:pic>
      <p:pic>
        <p:nvPicPr>
          <p:cNvPr id="12" name="Picture 11" descr="Icon&#10;&#10;Description automatically generated">
            <a:extLst>
              <a:ext uri="{FF2B5EF4-FFF2-40B4-BE49-F238E27FC236}">
                <a16:creationId xmlns:a16="http://schemas.microsoft.com/office/drawing/2014/main" id="{2F3432DC-0B9A-FB40-A5D7-26E02A90AA74}"/>
              </a:ext>
            </a:extLst>
          </p:cNvPr>
          <p:cNvPicPr>
            <a:picLocks noChangeAspect="1"/>
          </p:cNvPicPr>
          <p:nvPr userDrawn="1"/>
        </p:nvPicPr>
        <p:blipFill>
          <a:blip r:embed="rId5"/>
          <a:stretch>
            <a:fillRect/>
          </a:stretch>
        </p:blipFill>
        <p:spPr>
          <a:xfrm>
            <a:off x="10444480" y="4960808"/>
            <a:ext cx="1073495" cy="1395543"/>
          </a:xfrm>
          <a:prstGeom prst="rect">
            <a:avLst/>
          </a:prstGeom>
        </p:spPr>
      </p:pic>
      <p:pic>
        <p:nvPicPr>
          <p:cNvPr id="24" name="Picture 23" descr="Icon&#10;&#10;Description automatically generated">
            <a:extLst>
              <a:ext uri="{FF2B5EF4-FFF2-40B4-BE49-F238E27FC236}">
                <a16:creationId xmlns:a16="http://schemas.microsoft.com/office/drawing/2014/main" id="{42C354F6-768E-0D42-83BC-0871E8740DA9}"/>
              </a:ext>
            </a:extLst>
          </p:cNvPr>
          <p:cNvPicPr>
            <a:picLocks noChangeAspect="1"/>
          </p:cNvPicPr>
          <p:nvPr userDrawn="1"/>
        </p:nvPicPr>
        <p:blipFill>
          <a:blip r:embed="rId6"/>
          <a:stretch>
            <a:fillRect/>
          </a:stretch>
        </p:blipFill>
        <p:spPr>
          <a:xfrm>
            <a:off x="7200" y="5950800"/>
            <a:ext cx="1007999" cy="1007999"/>
          </a:xfrm>
          <a:prstGeom prst="rect">
            <a:avLst/>
          </a:prstGeom>
        </p:spPr>
      </p:pic>
    </p:spTree>
    <p:extLst>
      <p:ext uri="{BB962C8B-B14F-4D97-AF65-F5344CB8AC3E}">
        <p14:creationId xmlns:p14="http://schemas.microsoft.com/office/powerpoint/2010/main" val="334501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754378-CC3E-E141-B8A6-3F2727EE0ABD}" type="slidenum">
              <a:rPr lang="en-GB" smtClean="0"/>
              <a:t>‹#›</a:t>
            </a:fld>
            <a:endParaRPr lang="en-GB"/>
          </a:p>
        </p:txBody>
      </p:sp>
      <p:pic>
        <p:nvPicPr>
          <p:cNvPr id="5" name="Picture 4" descr="Icon&#10;&#10;Description automatically generated">
            <a:extLst>
              <a:ext uri="{FF2B5EF4-FFF2-40B4-BE49-F238E27FC236}">
                <a16:creationId xmlns:a16="http://schemas.microsoft.com/office/drawing/2014/main" id="{5313EFA6-D86C-E54D-848D-960A6FDAC92A}"/>
              </a:ext>
            </a:extLst>
          </p:cNvPr>
          <p:cNvPicPr>
            <a:picLocks noChangeAspect="1"/>
          </p:cNvPicPr>
          <p:nvPr userDrawn="1"/>
        </p:nvPicPr>
        <p:blipFill>
          <a:blip r:embed="rId2"/>
          <a:stretch>
            <a:fillRect/>
          </a:stretch>
        </p:blipFill>
        <p:spPr>
          <a:xfrm>
            <a:off x="7200" y="5950800"/>
            <a:ext cx="1007999" cy="1007999"/>
          </a:xfrm>
          <a:prstGeom prst="rect">
            <a:avLst/>
          </a:prstGeom>
        </p:spPr>
      </p:pic>
    </p:spTree>
    <p:extLst>
      <p:ext uri="{BB962C8B-B14F-4D97-AF65-F5344CB8AC3E}">
        <p14:creationId xmlns:p14="http://schemas.microsoft.com/office/powerpoint/2010/main" val="3749752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1754378-CC3E-E141-B8A6-3F2727EE0ABD}" type="slidenum">
              <a:rPr lang="en-GB" smtClean="0"/>
              <a:t>‹#›</a:t>
            </a:fld>
            <a:endParaRPr lang="en-GB"/>
          </a:p>
        </p:txBody>
      </p:sp>
      <p:pic>
        <p:nvPicPr>
          <p:cNvPr id="8" name="Picture 7" descr="Icon&#10;&#10;Description automatically generated">
            <a:extLst>
              <a:ext uri="{FF2B5EF4-FFF2-40B4-BE49-F238E27FC236}">
                <a16:creationId xmlns:a16="http://schemas.microsoft.com/office/drawing/2014/main" id="{87ABE088-78A8-8440-96BC-15EA13270833}"/>
              </a:ext>
            </a:extLst>
          </p:cNvPr>
          <p:cNvPicPr>
            <a:picLocks noChangeAspect="1"/>
          </p:cNvPicPr>
          <p:nvPr userDrawn="1"/>
        </p:nvPicPr>
        <p:blipFill>
          <a:blip r:embed="rId2"/>
          <a:stretch>
            <a:fillRect/>
          </a:stretch>
        </p:blipFill>
        <p:spPr>
          <a:xfrm>
            <a:off x="7200" y="5950800"/>
            <a:ext cx="1007999" cy="1007999"/>
          </a:xfrm>
          <a:prstGeom prst="rect">
            <a:avLst/>
          </a:prstGeom>
        </p:spPr>
      </p:pic>
    </p:spTree>
    <p:extLst>
      <p:ext uri="{BB962C8B-B14F-4D97-AF65-F5344CB8AC3E}">
        <p14:creationId xmlns:p14="http://schemas.microsoft.com/office/powerpoint/2010/main" val="38389438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91754378-CC3E-E141-B8A6-3F2727EE0ABD}" type="slidenum">
              <a:rPr lang="en-GB" smtClean="0"/>
              <a:t>‹#›</a:t>
            </a:fld>
            <a:endParaRPr lang="en-GB"/>
          </a:p>
        </p:txBody>
      </p:sp>
      <p:pic>
        <p:nvPicPr>
          <p:cNvPr id="7" name="Picture 6" descr="Icon&#10;&#10;Description automatically generated">
            <a:extLst>
              <a:ext uri="{FF2B5EF4-FFF2-40B4-BE49-F238E27FC236}">
                <a16:creationId xmlns:a16="http://schemas.microsoft.com/office/drawing/2014/main" id="{F8C297BD-DB70-1D43-9878-518BC2C1D3C2}"/>
              </a:ext>
            </a:extLst>
          </p:cNvPr>
          <p:cNvPicPr>
            <a:picLocks noChangeAspect="1"/>
          </p:cNvPicPr>
          <p:nvPr userDrawn="1"/>
        </p:nvPicPr>
        <p:blipFill>
          <a:blip r:embed="rId2"/>
          <a:stretch>
            <a:fillRect/>
          </a:stretch>
        </p:blipFill>
        <p:spPr>
          <a:xfrm>
            <a:off x="7200" y="5950800"/>
            <a:ext cx="1007999" cy="1007999"/>
          </a:xfrm>
          <a:prstGeom prst="rect">
            <a:avLst/>
          </a:prstGeom>
        </p:spPr>
      </p:pic>
    </p:spTree>
    <p:extLst>
      <p:ext uri="{BB962C8B-B14F-4D97-AF65-F5344CB8AC3E}">
        <p14:creationId xmlns:p14="http://schemas.microsoft.com/office/powerpoint/2010/main" val="17078255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91754378-CC3E-E141-B8A6-3F2727EE0ABD}" type="slidenum">
              <a:rPr lang="en-GB" smtClean="0"/>
              <a:t>‹#›</a:t>
            </a:fld>
            <a:endParaRPr lang="en-GB"/>
          </a:p>
        </p:txBody>
      </p:sp>
      <p:pic>
        <p:nvPicPr>
          <p:cNvPr id="7" name="Picture 6" descr="Icon&#10;&#10;Description automatically generated">
            <a:extLst>
              <a:ext uri="{FF2B5EF4-FFF2-40B4-BE49-F238E27FC236}">
                <a16:creationId xmlns:a16="http://schemas.microsoft.com/office/drawing/2014/main" id="{EE1DDFD7-6013-5E4F-A882-3DCE33649694}"/>
              </a:ext>
            </a:extLst>
          </p:cNvPr>
          <p:cNvPicPr>
            <a:picLocks noChangeAspect="1"/>
          </p:cNvPicPr>
          <p:nvPr userDrawn="1"/>
        </p:nvPicPr>
        <p:blipFill>
          <a:blip r:embed="rId2"/>
          <a:stretch>
            <a:fillRect/>
          </a:stretch>
        </p:blipFill>
        <p:spPr>
          <a:xfrm>
            <a:off x="7200" y="5950800"/>
            <a:ext cx="1007999" cy="1007999"/>
          </a:xfrm>
          <a:prstGeom prst="rect">
            <a:avLst/>
          </a:prstGeom>
        </p:spPr>
      </p:pic>
    </p:spTree>
    <p:extLst>
      <p:ext uri="{BB962C8B-B14F-4D97-AF65-F5344CB8AC3E}">
        <p14:creationId xmlns:p14="http://schemas.microsoft.com/office/powerpoint/2010/main" val="10600536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2"/>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94100CCA-125E-6F4B-A6D8-A91957691D21}"/>
              </a:ext>
            </a:extLst>
          </p:cNvPr>
          <p:cNvCxnSpPr/>
          <p:nvPr/>
        </p:nvCxnSpPr>
        <p:spPr>
          <a:xfrm>
            <a:off x="609600" y="5850550"/>
            <a:ext cx="11582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1335C8D-7960-B24C-BD02-E7503E1F04CD}"/>
              </a:ext>
            </a:extLst>
          </p:cNvPr>
          <p:cNvSpPr txBox="1"/>
          <p:nvPr userDrawn="1"/>
        </p:nvSpPr>
        <p:spPr>
          <a:xfrm>
            <a:off x="609599" y="1968941"/>
            <a:ext cx="11039605" cy="3785652"/>
          </a:xfrm>
          <a:prstGeom prst="rect">
            <a:avLst/>
          </a:prstGeom>
          <a:noFill/>
          <a:ln w="635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chemeClr val="tx1"/>
                </a:solidFill>
                <a:effectLst/>
                <a:uLnTx/>
                <a:uFillTx/>
                <a:latin typeface="Tw Cen MT" panose="020B0602020104020603" pitchFamily="34" charset="77"/>
                <a:ea typeface="+mn-ea"/>
                <a:cs typeface="Futura Medium" panose="020B0602020204020303" pitchFamily="34" charset="-79"/>
              </a:rPr>
              <a:t>Carbon Tracker is a non-profit company set up to produce new thinking on climate risk. The organisation is funded by a range of European and American foundations. Carbon Tracker is not an investment adviser, and makes no representation regarding the advisability of investing in any particular company or investment fund or other vehicle. A decision to invest in any such investment fund or other entity should not be made in reliance on any of the statements set forth in this publication. While the organisations have obtained information believed to be reliable, they shall not be liable for any claims or losses of any nature in connection with information contained in this document, including but not limited to, lost profits or punitive or consequential damages. The information used to compile this report has been collected from a number of sources in the public domain and from Carbon Tracker licensors. Some of its content may be proprietary and belong to Carbon Tracker or its licensors. The information contained in this research report does not constitute an offer to sell securities or the solicitation of an offer to buy, or recommendation for investment in, any securities within any jurisdiction. The information is not intended as financial advice. This research report provides general information only. The information and opinions constitute a judgment as at the date indicated and are subject to change without notice. The information may therefore not be accurate or current. The information and opinions contained in this report have been compiled or arrived at from sources believed to be reliable and in good faith, but no representation or warranty, express or implied, is made by Carbon Tracker as to their accuracy, completeness or correctness and Carbon Tracker does also not warrant that the information is up-to-date.’</a:t>
            </a:r>
            <a:endParaRPr kumimoji="0" lang="it-IT" sz="1600" b="0" i="0" u="none" strike="noStrike" kern="1200" cap="none" spc="0" normalizeH="0" baseline="0" noProof="0">
              <a:ln>
                <a:noFill/>
              </a:ln>
              <a:solidFill>
                <a:schemeClr val="tx1"/>
              </a:solidFill>
              <a:effectLst/>
              <a:uLnTx/>
              <a:uFillTx/>
              <a:latin typeface="Tw Cen MT" panose="020B0602020104020603" pitchFamily="34" charset="77"/>
              <a:ea typeface="+mn-ea"/>
              <a:cs typeface="Futura Medium" panose="020B0602020204020303" pitchFamily="34" charset="-79"/>
            </a:endParaRPr>
          </a:p>
          <a:p>
            <a:pPr algn="just"/>
            <a:endParaRPr lang="en-US" sz="1600">
              <a:solidFill>
                <a:schemeClr val="tx1"/>
              </a:solidFill>
              <a:latin typeface="Tw Cen MT" panose="020B0602020104020603" pitchFamily="34" charset="77"/>
            </a:endParaRPr>
          </a:p>
        </p:txBody>
      </p:sp>
      <p:sp>
        <p:nvSpPr>
          <p:cNvPr id="7" name="Title 1">
            <a:extLst>
              <a:ext uri="{FF2B5EF4-FFF2-40B4-BE49-F238E27FC236}">
                <a16:creationId xmlns:a16="http://schemas.microsoft.com/office/drawing/2014/main" id="{AAFB393E-181F-A448-898A-ABA05025D6F5}"/>
              </a:ext>
            </a:extLst>
          </p:cNvPr>
          <p:cNvSpPr>
            <a:spLocks noGrp="1"/>
          </p:cNvSpPr>
          <p:nvPr>
            <p:ph type="title" hasCustomPrompt="1"/>
          </p:nvPr>
        </p:nvSpPr>
        <p:spPr>
          <a:xfrm>
            <a:off x="609600" y="274638"/>
            <a:ext cx="10972800" cy="1143000"/>
          </a:xfrm>
        </p:spPr>
        <p:txBody>
          <a:bodyPr/>
          <a:lstStyle/>
          <a:p>
            <a:r>
              <a:rPr lang="en-GB"/>
              <a:t>Disclaimer</a:t>
            </a:r>
          </a:p>
        </p:txBody>
      </p:sp>
      <p:pic>
        <p:nvPicPr>
          <p:cNvPr id="8" name="Picture 7" descr="Icon&#10;&#10;Description automatically generated">
            <a:extLst>
              <a:ext uri="{FF2B5EF4-FFF2-40B4-BE49-F238E27FC236}">
                <a16:creationId xmlns:a16="http://schemas.microsoft.com/office/drawing/2014/main" id="{9FBA96A3-63FE-5C4D-976E-4E985CACC92F}"/>
              </a:ext>
            </a:extLst>
          </p:cNvPr>
          <p:cNvPicPr>
            <a:picLocks noChangeAspect="1"/>
          </p:cNvPicPr>
          <p:nvPr userDrawn="1"/>
        </p:nvPicPr>
        <p:blipFill>
          <a:blip r:embed="rId2"/>
          <a:stretch>
            <a:fillRect/>
          </a:stretch>
        </p:blipFill>
        <p:spPr>
          <a:xfrm>
            <a:off x="7200" y="5950800"/>
            <a:ext cx="1007999" cy="1007999"/>
          </a:xfrm>
          <a:prstGeom prst="rect">
            <a:avLst/>
          </a:prstGeom>
        </p:spPr>
      </p:pic>
    </p:spTree>
    <p:extLst>
      <p:ext uri="{BB962C8B-B14F-4D97-AF65-F5344CB8AC3E}">
        <p14:creationId xmlns:p14="http://schemas.microsoft.com/office/powerpoint/2010/main" val="1985158514"/>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10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581960"/>
            <a:ext cx="10363200" cy="1470025"/>
          </a:xfrm>
        </p:spPr>
        <p:txBody>
          <a:bodyPr/>
          <a:lstStyle/>
          <a:p>
            <a:r>
              <a:rPr lang="en-GB"/>
              <a:t>THANK YOU</a:t>
            </a:r>
          </a:p>
        </p:txBody>
      </p:sp>
      <p:sp>
        <p:nvSpPr>
          <p:cNvPr id="3" name="Subtitle 2"/>
          <p:cNvSpPr>
            <a:spLocks noGrp="1"/>
          </p:cNvSpPr>
          <p:nvPr>
            <p:ph type="subTitle" idx="1"/>
          </p:nvPr>
        </p:nvSpPr>
        <p:spPr>
          <a:xfrm>
            <a:off x="1828798" y="5276040"/>
            <a:ext cx="8534400" cy="11053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cxnSp>
        <p:nvCxnSpPr>
          <p:cNvPr id="9" name="Straight Connector 8">
            <a:extLst>
              <a:ext uri="{FF2B5EF4-FFF2-40B4-BE49-F238E27FC236}">
                <a16:creationId xmlns:a16="http://schemas.microsoft.com/office/drawing/2014/main" id="{94100CCA-125E-6F4B-A6D8-A91957691D21}"/>
              </a:ext>
            </a:extLst>
          </p:cNvPr>
          <p:cNvCxnSpPr/>
          <p:nvPr/>
        </p:nvCxnSpPr>
        <p:spPr>
          <a:xfrm>
            <a:off x="609600" y="4948676"/>
            <a:ext cx="11582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descr="Text, logo&#10;&#10;Description automatically generated with medium confidence">
            <a:extLst>
              <a:ext uri="{FF2B5EF4-FFF2-40B4-BE49-F238E27FC236}">
                <a16:creationId xmlns:a16="http://schemas.microsoft.com/office/drawing/2014/main" id="{C3876FD6-0880-8E44-813A-575519D2525B}"/>
              </a:ext>
            </a:extLst>
          </p:cNvPr>
          <p:cNvPicPr>
            <a:picLocks noChangeAspect="1"/>
          </p:cNvPicPr>
          <p:nvPr userDrawn="1"/>
        </p:nvPicPr>
        <p:blipFill>
          <a:blip r:embed="rId3"/>
          <a:stretch>
            <a:fillRect/>
          </a:stretch>
        </p:blipFill>
        <p:spPr>
          <a:xfrm>
            <a:off x="4526400" y="3429000"/>
            <a:ext cx="3139199" cy="1001003"/>
          </a:xfrm>
          <a:prstGeom prst="rect">
            <a:avLst/>
          </a:prstGeom>
        </p:spPr>
      </p:pic>
    </p:spTree>
    <p:extLst>
      <p:ext uri="{BB962C8B-B14F-4D97-AF65-F5344CB8AC3E}">
        <p14:creationId xmlns:p14="http://schemas.microsoft.com/office/powerpoint/2010/main" val="3624505544"/>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ED2E90-C1CD-5C42-B900-8B67657CE859}"/>
              </a:ext>
            </a:extLst>
          </p:cNvPr>
          <p:cNvSpPr/>
          <p:nvPr/>
        </p:nvSpPr>
        <p:spPr>
          <a:xfrm>
            <a:off x="1364973" y="6419417"/>
            <a:ext cx="10827027" cy="2270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p:cNvSpPr>
            <a:spLocks noGrp="1"/>
          </p:cNvSpPr>
          <p:nvPr>
            <p:ph type="ctrTitle"/>
          </p:nvPr>
        </p:nvSpPr>
        <p:spPr>
          <a:xfrm>
            <a:off x="914400" y="2130428"/>
            <a:ext cx="10363200" cy="1470025"/>
          </a:xfrm>
        </p:spPr>
        <p:txBody>
          <a:bodyPr/>
          <a:lstStyle>
            <a:lvl1pPr>
              <a:defRPr>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754378-CC3E-E141-B8A6-3F2727EE0ABD}" type="slidenum">
              <a:rPr lang="en-GB" smtClean="0"/>
              <a:pPr/>
              <a:t>‹#›</a:t>
            </a:fld>
            <a:endParaRPr lang="en-GB"/>
          </a:p>
        </p:txBody>
      </p:sp>
      <p:pic>
        <p:nvPicPr>
          <p:cNvPr id="5" name="Picture 4" descr="Icon&#10;&#10;Description automatically generated">
            <a:extLst>
              <a:ext uri="{FF2B5EF4-FFF2-40B4-BE49-F238E27FC236}">
                <a16:creationId xmlns:a16="http://schemas.microsoft.com/office/drawing/2014/main" id="{D1342343-2401-81FC-D5B5-CF0E6761D543}"/>
              </a:ext>
            </a:extLst>
          </p:cNvPr>
          <p:cNvPicPr>
            <a:picLocks noChangeAspect="1"/>
          </p:cNvPicPr>
          <p:nvPr userDrawn="1"/>
        </p:nvPicPr>
        <p:blipFill>
          <a:blip r:embed="rId3"/>
          <a:stretch>
            <a:fillRect/>
          </a:stretch>
        </p:blipFill>
        <p:spPr>
          <a:xfrm>
            <a:off x="24506" y="5965817"/>
            <a:ext cx="1170188" cy="907199"/>
          </a:xfrm>
          <a:prstGeom prst="rect">
            <a:avLst/>
          </a:prstGeom>
        </p:spPr>
      </p:pic>
    </p:spTree>
    <p:extLst>
      <p:ext uri="{BB962C8B-B14F-4D97-AF65-F5344CB8AC3E}">
        <p14:creationId xmlns:p14="http://schemas.microsoft.com/office/powerpoint/2010/main" val="36473515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ED2E90-C1CD-5C42-B900-8B67657CE859}"/>
              </a:ext>
            </a:extLst>
          </p:cNvPr>
          <p:cNvSpPr/>
          <p:nvPr/>
        </p:nvSpPr>
        <p:spPr>
          <a:xfrm>
            <a:off x="1364973" y="6419417"/>
            <a:ext cx="10827027" cy="2270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lstStyle/>
          <a:p>
            <a:fld id="{91754378-CC3E-E141-B8A6-3F2727EE0ABD}" type="slidenum">
              <a:rPr lang="en-GB" smtClean="0"/>
              <a:t>‹#›</a:t>
            </a:fld>
            <a:endParaRPr lang="en-GB"/>
          </a:p>
        </p:txBody>
      </p:sp>
      <p:pic>
        <p:nvPicPr>
          <p:cNvPr id="8" name="Picture 7" descr="Icon&#10;&#10;Description automatically generated">
            <a:extLst>
              <a:ext uri="{FF2B5EF4-FFF2-40B4-BE49-F238E27FC236}">
                <a16:creationId xmlns:a16="http://schemas.microsoft.com/office/drawing/2014/main" id="{6FB5B26F-1B86-07B8-D5AE-169D0A8443E7}"/>
              </a:ext>
            </a:extLst>
          </p:cNvPr>
          <p:cNvPicPr>
            <a:picLocks noChangeAspect="1"/>
          </p:cNvPicPr>
          <p:nvPr userDrawn="1"/>
        </p:nvPicPr>
        <p:blipFill>
          <a:blip r:embed="rId2"/>
          <a:stretch>
            <a:fillRect/>
          </a:stretch>
        </p:blipFill>
        <p:spPr>
          <a:xfrm>
            <a:off x="24506" y="5965817"/>
            <a:ext cx="1170188" cy="907199"/>
          </a:xfrm>
          <a:prstGeom prst="rect">
            <a:avLst/>
          </a:prstGeom>
        </p:spPr>
      </p:pic>
    </p:spTree>
    <p:extLst>
      <p:ext uri="{BB962C8B-B14F-4D97-AF65-F5344CB8AC3E}">
        <p14:creationId xmlns:p14="http://schemas.microsoft.com/office/powerpoint/2010/main" val="994671959"/>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27F429-EE67-4A4C-BF8B-2A27A0DA4EE5}"/>
              </a:ext>
            </a:extLst>
          </p:cNvPr>
          <p:cNvSpPr>
            <a:spLocks noGrp="1"/>
          </p:cNvSpPr>
          <p:nvPr>
            <p:ph type="sldNum" sz="quarter" idx="11"/>
          </p:nvPr>
        </p:nvSpPr>
        <p:spPr/>
        <p:txBody>
          <a:bodyPr/>
          <a:lstStyle>
            <a:lvl1pPr>
              <a:defRPr>
                <a:solidFill>
                  <a:schemeClr val="tx1"/>
                </a:solidFill>
                <a:latin typeface="Tw Cen MT" panose="020B0602020104020603" pitchFamily="34" charset="77"/>
              </a:defRPr>
            </a:lvl1pPr>
          </a:lstStyle>
          <a:p>
            <a:fld id="{91754378-CC3E-E141-B8A6-3F2727EE0ABD}" type="slidenum">
              <a:rPr lang="en-GB" smtClean="0"/>
              <a:pPr/>
              <a:t>‹#›</a:t>
            </a:fld>
            <a:endParaRPr lang="en-GB"/>
          </a:p>
        </p:txBody>
      </p:sp>
      <p:sp>
        <p:nvSpPr>
          <p:cNvPr id="26" name="Round Diagonal Corner Rectangle 5">
            <a:extLst>
              <a:ext uri="{FF2B5EF4-FFF2-40B4-BE49-F238E27FC236}">
                <a16:creationId xmlns:a16="http://schemas.microsoft.com/office/drawing/2014/main" id="{AF438081-FE27-C340-B573-EC4E861C81A0}"/>
              </a:ext>
            </a:extLst>
          </p:cNvPr>
          <p:cNvSpPr/>
          <p:nvPr userDrawn="1"/>
        </p:nvSpPr>
        <p:spPr>
          <a:xfrm>
            <a:off x="1496457" y="1450999"/>
            <a:ext cx="10071657" cy="673087"/>
          </a:xfrm>
          <a:prstGeom prst="round2Diag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a:latin typeface="Tw Cen MT" panose="020B0602020104020603" pitchFamily="34" charset="77"/>
              <a:cs typeface="Futura Medium" panose="020B0602020204020303" pitchFamily="34" charset="-79"/>
            </a:endParaRPr>
          </a:p>
        </p:txBody>
      </p:sp>
      <p:sp>
        <p:nvSpPr>
          <p:cNvPr id="27" name="TextBox 26">
            <a:extLst>
              <a:ext uri="{FF2B5EF4-FFF2-40B4-BE49-F238E27FC236}">
                <a16:creationId xmlns:a16="http://schemas.microsoft.com/office/drawing/2014/main" id="{AB7503B2-7110-8F48-A05D-B309BFD97011}"/>
              </a:ext>
            </a:extLst>
          </p:cNvPr>
          <p:cNvSpPr txBox="1"/>
          <p:nvPr userDrawn="1"/>
        </p:nvSpPr>
        <p:spPr>
          <a:xfrm>
            <a:off x="1767107" y="1460082"/>
            <a:ext cx="9583380" cy="484748"/>
          </a:xfrm>
          <a:prstGeom prst="rect">
            <a:avLst/>
          </a:prstGeom>
          <a:noFill/>
        </p:spPr>
        <p:txBody>
          <a:bodyPr wrap="square" rtlCol="0">
            <a:spAutoFit/>
          </a:bodyPr>
          <a:lstStyle/>
          <a:p>
            <a:pPr algn="ctr"/>
            <a:r>
              <a:rPr lang="en-US" sz="1275" b="0" i="0">
                <a:solidFill>
                  <a:schemeClr val="bg1"/>
                </a:solidFill>
                <a:latin typeface="Tw Cen MT" panose="020B0602020104020603" pitchFamily="34" charset="77"/>
                <a:cs typeface="Futura Medium" panose="020B0602020204020303" pitchFamily="34" charset="-79"/>
              </a:rPr>
              <a:t>Carbon Tracker is an independent non-profit financial think tank</a:t>
            </a:r>
          </a:p>
          <a:p>
            <a:pPr algn="ctr"/>
            <a:r>
              <a:rPr lang="en-US" sz="1275" b="0" i="0">
                <a:solidFill>
                  <a:schemeClr val="bg1"/>
                </a:solidFill>
                <a:latin typeface="Tw Cen MT" panose="020B0602020104020603" pitchFamily="34" charset="77"/>
                <a:cs typeface="Futura Medium" panose="020B0602020204020303" pitchFamily="34" charset="-79"/>
              </a:rPr>
              <a:t>funded by EU and US foundations interested in climate.</a:t>
            </a:r>
          </a:p>
        </p:txBody>
      </p:sp>
      <p:sp>
        <p:nvSpPr>
          <p:cNvPr id="28" name="Round Diagonal Corner Rectangle 40">
            <a:extLst>
              <a:ext uri="{FF2B5EF4-FFF2-40B4-BE49-F238E27FC236}">
                <a16:creationId xmlns:a16="http://schemas.microsoft.com/office/drawing/2014/main" id="{9BBD9C84-A8DF-474B-ACA8-D51F9F1FA4CA}"/>
              </a:ext>
            </a:extLst>
          </p:cNvPr>
          <p:cNvSpPr/>
          <p:nvPr userDrawn="1"/>
        </p:nvSpPr>
        <p:spPr>
          <a:xfrm>
            <a:off x="1496457" y="3215162"/>
            <a:ext cx="10071656" cy="680059"/>
          </a:xfrm>
          <a:prstGeom prst="round2Diag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a:latin typeface="Tw Cen MT" panose="020B0602020104020603" pitchFamily="34" charset="77"/>
              <a:cs typeface="Futura Medium" panose="020B0602020204020303" pitchFamily="34" charset="-79"/>
            </a:endParaRPr>
          </a:p>
        </p:txBody>
      </p:sp>
      <p:sp>
        <p:nvSpPr>
          <p:cNvPr id="29" name="TextBox 28">
            <a:extLst>
              <a:ext uri="{FF2B5EF4-FFF2-40B4-BE49-F238E27FC236}">
                <a16:creationId xmlns:a16="http://schemas.microsoft.com/office/drawing/2014/main" id="{C48EB503-0C71-3846-89D9-109D86191D29}"/>
              </a:ext>
            </a:extLst>
          </p:cNvPr>
          <p:cNvSpPr txBox="1"/>
          <p:nvPr userDrawn="1"/>
        </p:nvSpPr>
        <p:spPr>
          <a:xfrm>
            <a:off x="1718791" y="3226223"/>
            <a:ext cx="9631696" cy="484748"/>
          </a:xfrm>
          <a:prstGeom prst="rect">
            <a:avLst/>
          </a:prstGeom>
          <a:noFill/>
        </p:spPr>
        <p:txBody>
          <a:bodyPr wrap="square" rtlCol="0">
            <a:spAutoFit/>
          </a:bodyPr>
          <a:lstStyle/>
          <a:p>
            <a:pPr algn="ctr"/>
            <a:r>
              <a:rPr lang="en-US" sz="1275" b="0" i="0">
                <a:solidFill>
                  <a:schemeClr val="bg1"/>
                </a:solidFill>
                <a:latin typeface="Tw Cen MT" panose="020B0602020104020603" pitchFamily="34" charset="77"/>
                <a:cs typeface="Futura Medium" panose="020B0602020204020303" pitchFamily="34" charset="-79"/>
              </a:rPr>
              <a:t>Mapping the transition for the fossil fuel industry</a:t>
            </a:r>
          </a:p>
          <a:p>
            <a:pPr algn="ctr"/>
            <a:r>
              <a:rPr lang="en-US" sz="1275" b="0" i="0">
                <a:solidFill>
                  <a:schemeClr val="bg1"/>
                </a:solidFill>
                <a:latin typeface="Tw Cen MT" panose="020B0602020104020603" pitchFamily="34" charset="77"/>
                <a:cs typeface="Futura Medium" panose="020B0602020204020303" pitchFamily="34" charset="-79"/>
              </a:rPr>
              <a:t>to stay within a “well below” 2 degrees budget.</a:t>
            </a:r>
          </a:p>
        </p:txBody>
      </p:sp>
      <p:sp>
        <p:nvSpPr>
          <p:cNvPr id="30" name="Round Diagonal Corner Rectangle 22">
            <a:extLst>
              <a:ext uri="{FF2B5EF4-FFF2-40B4-BE49-F238E27FC236}">
                <a16:creationId xmlns:a16="http://schemas.microsoft.com/office/drawing/2014/main" id="{6106B373-F7C9-B646-A2E3-2F779ED63A88}"/>
              </a:ext>
            </a:extLst>
          </p:cNvPr>
          <p:cNvSpPr/>
          <p:nvPr userDrawn="1"/>
        </p:nvSpPr>
        <p:spPr>
          <a:xfrm>
            <a:off x="1496457" y="2275118"/>
            <a:ext cx="10071657" cy="715977"/>
          </a:xfrm>
          <a:prstGeom prst="round2DiagRect">
            <a:avLst/>
          </a:prstGeom>
          <a:solidFill>
            <a:schemeClr val="tx2"/>
          </a:solidFill>
          <a:ln>
            <a:solidFill>
              <a:srgbClr val="6F9FC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a:latin typeface="Tw Cen MT" panose="020B0602020104020603" pitchFamily="34" charset="77"/>
              <a:cs typeface="Futura Medium" panose="020B0602020204020303" pitchFamily="34" charset="-79"/>
            </a:endParaRPr>
          </a:p>
        </p:txBody>
      </p:sp>
      <p:sp>
        <p:nvSpPr>
          <p:cNvPr id="31" name="TextBox 30">
            <a:extLst>
              <a:ext uri="{FF2B5EF4-FFF2-40B4-BE49-F238E27FC236}">
                <a16:creationId xmlns:a16="http://schemas.microsoft.com/office/drawing/2014/main" id="{3BAE8CEA-C398-C14F-A795-07BCC84CD87E}"/>
              </a:ext>
            </a:extLst>
          </p:cNvPr>
          <p:cNvSpPr txBox="1"/>
          <p:nvPr userDrawn="1"/>
        </p:nvSpPr>
        <p:spPr>
          <a:xfrm>
            <a:off x="1749287" y="2302306"/>
            <a:ext cx="9601200" cy="484748"/>
          </a:xfrm>
          <a:prstGeom prst="rect">
            <a:avLst/>
          </a:prstGeom>
          <a:noFill/>
        </p:spPr>
        <p:txBody>
          <a:bodyPr wrap="square" rtlCol="0">
            <a:spAutoFit/>
          </a:bodyPr>
          <a:lstStyle/>
          <a:p>
            <a:pPr algn="ctr"/>
            <a:r>
              <a:rPr lang="en-US" sz="1275" b="0" i="0">
                <a:solidFill>
                  <a:schemeClr val="bg1"/>
                </a:solidFill>
                <a:latin typeface="Tw Cen MT" panose="020B0602020104020603" pitchFamily="34" charset="77"/>
                <a:cs typeface="Futura Medium" panose="020B0602020204020303" pitchFamily="34" charset="-79"/>
              </a:rPr>
              <a:t>To enable a climate secure global energy market by aligning</a:t>
            </a:r>
          </a:p>
          <a:p>
            <a:pPr algn="ctr"/>
            <a:r>
              <a:rPr lang="en-US" sz="1275" b="0" i="0">
                <a:solidFill>
                  <a:schemeClr val="bg1"/>
                </a:solidFill>
                <a:latin typeface="Tw Cen MT" panose="020B0602020104020603" pitchFamily="34" charset="77"/>
                <a:cs typeface="Futura Medium" panose="020B0602020204020303" pitchFamily="34" charset="-79"/>
              </a:rPr>
              <a:t>the capital markets with climate reality.</a:t>
            </a:r>
          </a:p>
        </p:txBody>
      </p:sp>
      <p:sp>
        <p:nvSpPr>
          <p:cNvPr id="32" name="TextBox 31">
            <a:extLst>
              <a:ext uri="{FF2B5EF4-FFF2-40B4-BE49-F238E27FC236}">
                <a16:creationId xmlns:a16="http://schemas.microsoft.com/office/drawing/2014/main" id="{ED35A7E2-DEE9-E443-9622-18CA0E867813}"/>
              </a:ext>
            </a:extLst>
          </p:cNvPr>
          <p:cNvSpPr txBox="1"/>
          <p:nvPr userDrawn="1"/>
        </p:nvSpPr>
        <p:spPr>
          <a:xfrm>
            <a:off x="449537" y="1555848"/>
            <a:ext cx="699230" cy="300082"/>
          </a:xfrm>
          <a:prstGeom prst="rect">
            <a:avLst/>
          </a:prstGeom>
          <a:noFill/>
        </p:spPr>
        <p:txBody>
          <a:bodyPr wrap="none" rtlCol="0">
            <a:spAutoFit/>
          </a:bodyPr>
          <a:lstStyle/>
          <a:p>
            <a:r>
              <a:rPr lang="en-US" sz="1350" b="0" i="0">
                <a:solidFill>
                  <a:schemeClr val="tx1"/>
                </a:solidFill>
                <a:latin typeface="Tw Cen MT" panose="020B0602020104020603" pitchFamily="34" charset="77"/>
                <a:cs typeface="Futura Medium" panose="020B0602020204020303" pitchFamily="34" charset="-79"/>
              </a:rPr>
              <a:t>Identity</a:t>
            </a:r>
          </a:p>
        </p:txBody>
      </p:sp>
      <p:sp>
        <p:nvSpPr>
          <p:cNvPr id="33" name="TextBox 32">
            <a:extLst>
              <a:ext uri="{FF2B5EF4-FFF2-40B4-BE49-F238E27FC236}">
                <a16:creationId xmlns:a16="http://schemas.microsoft.com/office/drawing/2014/main" id="{64A9A71F-911E-844B-A199-88609AD3C2D4}"/>
              </a:ext>
            </a:extLst>
          </p:cNvPr>
          <p:cNvSpPr txBox="1"/>
          <p:nvPr userDrawn="1"/>
        </p:nvSpPr>
        <p:spPr>
          <a:xfrm>
            <a:off x="449539" y="3326576"/>
            <a:ext cx="671979" cy="300082"/>
          </a:xfrm>
          <a:prstGeom prst="rect">
            <a:avLst/>
          </a:prstGeom>
          <a:noFill/>
        </p:spPr>
        <p:txBody>
          <a:bodyPr wrap="none" rtlCol="0">
            <a:spAutoFit/>
          </a:bodyPr>
          <a:lstStyle/>
          <a:p>
            <a:r>
              <a:rPr lang="en-US" sz="1350" b="0" i="0">
                <a:solidFill>
                  <a:schemeClr val="tx1"/>
                </a:solidFill>
                <a:latin typeface="Tw Cen MT" panose="020B0602020104020603" pitchFamily="34" charset="77"/>
                <a:cs typeface="Futura Medium" panose="020B0602020204020303" pitchFamily="34" charset="-79"/>
              </a:rPr>
              <a:t>Mission</a:t>
            </a:r>
          </a:p>
        </p:txBody>
      </p:sp>
      <p:sp>
        <p:nvSpPr>
          <p:cNvPr id="34" name="TextBox 33">
            <a:extLst>
              <a:ext uri="{FF2B5EF4-FFF2-40B4-BE49-F238E27FC236}">
                <a16:creationId xmlns:a16="http://schemas.microsoft.com/office/drawing/2014/main" id="{B65D0EDB-B26E-1245-9E94-784949D5D095}"/>
              </a:ext>
            </a:extLst>
          </p:cNvPr>
          <p:cNvSpPr txBox="1"/>
          <p:nvPr userDrawn="1"/>
        </p:nvSpPr>
        <p:spPr>
          <a:xfrm>
            <a:off x="449539" y="2461358"/>
            <a:ext cx="585417" cy="300082"/>
          </a:xfrm>
          <a:prstGeom prst="rect">
            <a:avLst/>
          </a:prstGeom>
          <a:noFill/>
        </p:spPr>
        <p:txBody>
          <a:bodyPr wrap="none" rtlCol="0">
            <a:spAutoFit/>
          </a:bodyPr>
          <a:lstStyle/>
          <a:p>
            <a:r>
              <a:rPr lang="en-US" sz="1350" b="0" i="0">
                <a:solidFill>
                  <a:schemeClr val="tx1"/>
                </a:solidFill>
                <a:latin typeface="Tw Cen MT" panose="020B0602020104020603" pitchFamily="34" charset="77"/>
                <a:cs typeface="Futura Medium" panose="020B0602020204020303" pitchFamily="34" charset="-79"/>
              </a:rPr>
              <a:t>Vision</a:t>
            </a:r>
          </a:p>
        </p:txBody>
      </p:sp>
      <p:sp>
        <p:nvSpPr>
          <p:cNvPr id="35" name="TextBox 34">
            <a:extLst>
              <a:ext uri="{FF2B5EF4-FFF2-40B4-BE49-F238E27FC236}">
                <a16:creationId xmlns:a16="http://schemas.microsoft.com/office/drawing/2014/main" id="{74B30470-620E-A946-9D92-258076A2A57C}"/>
              </a:ext>
            </a:extLst>
          </p:cNvPr>
          <p:cNvSpPr txBox="1"/>
          <p:nvPr userDrawn="1"/>
        </p:nvSpPr>
        <p:spPr>
          <a:xfrm rot="16200000">
            <a:off x="6804" y="4549540"/>
            <a:ext cx="1241557" cy="300082"/>
          </a:xfrm>
          <a:prstGeom prst="rect">
            <a:avLst/>
          </a:prstGeom>
          <a:noFill/>
        </p:spPr>
        <p:txBody>
          <a:bodyPr wrap="square" rtlCol="0">
            <a:spAutoFit/>
          </a:bodyPr>
          <a:lstStyle/>
          <a:p>
            <a:r>
              <a:rPr lang="en-US" sz="1350" b="0" i="0">
                <a:solidFill>
                  <a:schemeClr val="tx1"/>
                </a:solidFill>
                <a:latin typeface="Tw Cen MT" panose="020B0602020104020603" pitchFamily="34" charset="77"/>
                <a:cs typeface="Futura Medium" panose="020B0602020204020303" pitchFamily="34" charset="-79"/>
              </a:rPr>
              <a:t>Strategy</a:t>
            </a:r>
          </a:p>
        </p:txBody>
      </p:sp>
      <p:sp>
        <p:nvSpPr>
          <p:cNvPr id="36" name="Rectangle 35">
            <a:extLst>
              <a:ext uri="{FF2B5EF4-FFF2-40B4-BE49-F238E27FC236}">
                <a16:creationId xmlns:a16="http://schemas.microsoft.com/office/drawing/2014/main" id="{B8156A54-25C9-B04D-B290-2073A73BC0B6}"/>
              </a:ext>
            </a:extLst>
          </p:cNvPr>
          <p:cNvSpPr/>
          <p:nvPr userDrawn="1"/>
        </p:nvSpPr>
        <p:spPr>
          <a:xfrm>
            <a:off x="1496458" y="4002754"/>
            <a:ext cx="1831559" cy="738664"/>
          </a:xfrm>
          <a:prstGeom prst="rect">
            <a:avLst/>
          </a:prstGeom>
        </p:spPr>
        <p:txBody>
          <a:bodyPr wrap="square">
            <a:spAutoFit/>
          </a:bodyPr>
          <a:lstStyle/>
          <a:p>
            <a:r>
              <a:rPr lang="en-US" sz="1050" b="0" i="0">
                <a:solidFill>
                  <a:schemeClr val="tx1"/>
                </a:solidFill>
                <a:latin typeface="Tw Cen MT" panose="020B0602020104020603" pitchFamily="34" charset="77"/>
                <a:cs typeface="Futura Medium" panose="020B0602020204020303" pitchFamily="34" charset="-79"/>
              </a:rPr>
              <a:t>Empower </a:t>
            </a:r>
            <a:r>
              <a:rPr lang="en-US" sz="1050" b="1" i="0">
                <a:solidFill>
                  <a:schemeClr val="tx1"/>
                </a:solidFill>
                <a:latin typeface="Tw Cen MT" panose="020B0602020104020603" pitchFamily="34" charset="77"/>
                <a:cs typeface="Futura Medium" panose="020B0602020204020303" pitchFamily="34" charset="-79"/>
              </a:rPr>
              <a:t>investors</a:t>
            </a:r>
            <a:r>
              <a:rPr lang="en-US" sz="1050" b="0" i="0">
                <a:solidFill>
                  <a:schemeClr val="tx1"/>
                </a:solidFill>
                <a:latin typeface="Tw Cen MT" panose="020B0602020104020603" pitchFamily="34" charset="77"/>
                <a:cs typeface="Futura Medium" panose="020B0602020204020303" pitchFamily="34" charset="-79"/>
              </a:rPr>
              <a:t> to identify and switch off capital to the highest cost, highest carbon projects.</a:t>
            </a:r>
          </a:p>
        </p:txBody>
      </p:sp>
      <p:sp>
        <p:nvSpPr>
          <p:cNvPr id="37" name="Rectangle 36">
            <a:extLst>
              <a:ext uri="{FF2B5EF4-FFF2-40B4-BE49-F238E27FC236}">
                <a16:creationId xmlns:a16="http://schemas.microsoft.com/office/drawing/2014/main" id="{1A802481-B271-BA48-B50B-A9A07E376791}"/>
              </a:ext>
            </a:extLst>
          </p:cNvPr>
          <p:cNvSpPr/>
          <p:nvPr userDrawn="1"/>
        </p:nvSpPr>
        <p:spPr>
          <a:xfrm rot="10800000" flipV="1">
            <a:off x="9020507" y="4209990"/>
            <a:ext cx="2063763" cy="900246"/>
          </a:xfrm>
          <a:prstGeom prst="rect">
            <a:avLst/>
          </a:prstGeom>
        </p:spPr>
        <p:txBody>
          <a:bodyPr wrap="square">
            <a:spAutoFit/>
          </a:bodyPr>
          <a:lstStyle/>
          <a:p>
            <a:r>
              <a:rPr lang="en-US" sz="1050" b="0" i="0">
                <a:solidFill>
                  <a:schemeClr val="tx1"/>
                </a:solidFill>
                <a:latin typeface="Tw Cen MT" panose="020B0602020104020603" pitchFamily="34" charset="77"/>
                <a:cs typeface="Futura Medium" panose="020B0602020204020303" pitchFamily="34" charset="-79"/>
              </a:rPr>
              <a:t>Work with</a:t>
            </a:r>
          </a:p>
          <a:p>
            <a:r>
              <a:rPr lang="en-US" sz="1050" b="1" i="0">
                <a:solidFill>
                  <a:schemeClr val="tx1"/>
                </a:solidFill>
                <a:latin typeface="Tw Cen MT" panose="020B0602020104020603" pitchFamily="34" charset="77"/>
                <a:cs typeface="Futura Medium" panose="020B0602020204020303" pitchFamily="34" charset="-79"/>
              </a:rPr>
              <a:t>financial regulators </a:t>
            </a:r>
            <a:r>
              <a:rPr lang="en-US" sz="1050" b="0" i="0">
                <a:solidFill>
                  <a:schemeClr val="tx1"/>
                </a:solidFill>
                <a:latin typeface="Tw Cen MT" panose="020B0602020104020603" pitchFamily="34" charset="77"/>
                <a:cs typeface="Futura Medium" panose="020B0602020204020303" pitchFamily="34" charset="-79"/>
              </a:rPr>
              <a:t>to bring transparency on carbon and stranded asset risk and the fossil fuel risk premium.</a:t>
            </a:r>
          </a:p>
        </p:txBody>
      </p:sp>
      <p:sp>
        <p:nvSpPr>
          <p:cNvPr id="38" name="Rectangle 37">
            <a:extLst>
              <a:ext uri="{FF2B5EF4-FFF2-40B4-BE49-F238E27FC236}">
                <a16:creationId xmlns:a16="http://schemas.microsoft.com/office/drawing/2014/main" id="{FADF5C34-5E92-0B40-A448-752953E97A3E}"/>
              </a:ext>
            </a:extLst>
          </p:cNvPr>
          <p:cNvSpPr/>
          <p:nvPr userDrawn="1"/>
        </p:nvSpPr>
        <p:spPr>
          <a:xfrm>
            <a:off x="3946915" y="4002755"/>
            <a:ext cx="1831559" cy="738664"/>
          </a:xfrm>
          <a:prstGeom prst="rect">
            <a:avLst/>
          </a:prstGeom>
        </p:spPr>
        <p:txBody>
          <a:bodyPr wrap="square">
            <a:spAutoFit/>
          </a:bodyPr>
          <a:lstStyle/>
          <a:p>
            <a:r>
              <a:rPr lang="en-US" sz="1050" b="0" i="0">
                <a:solidFill>
                  <a:schemeClr val="tx1"/>
                </a:solidFill>
                <a:latin typeface="Tw Cen MT" panose="020B0602020104020603" pitchFamily="34" charset="77"/>
                <a:cs typeface="Futura Medium" panose="020B0602020204020303" pitchFamily="34" charset="-79"/>
              </a:rPr>
              <a:t>Engage with </a:t>
            </a:r>
            <a:r>
              <a:rPr lang="en-US" sz="1050" b="1" i="0">
                <a:solidFill>
                  <a:schemeClr val="tx1"/>
                </a:solidFill>
                <a:latin typeface="Tw Cen MT" panose="020B0602020104020603" pitchFamily="34" charset="77"/>
                <a:cs typeface="Futura Medium" panose="020B0602020204020303" pitchFamily="34" charset="-79"/>
              </a:rPr>
              <a:t>companies</a:t>
            </a:r>
            <a:r>
              <a:rPr lang="en-US" sz="1050" b="0" i="0">
                <a:solidFill>
                  <a:schemeClr val="tx1"/>
                </a:solidFill>
                <a:latin typeface="Tw Cen MT" panose="020B0602020104020603" pitchFamily="34" charset="77"/>
                <a:cs typeface="Futura Medium" panose="020B0602020204020303" pitchFamily="34" charset="-79"/>
              </a:rPr>
              <a:t> to</a:t>
            </a:r>
          </a:p>
          <a:p>
            <a:r>
              <a:rPr lang="en-US" sz="1050" b="0" i="0">
                <a:solidFill>
                  <a:schemeClr val="tx1"/>
                </a:solidFill>
                <a:latin typeface="Tw Cen MT" panose="020B0602020104020603" pitchFamily="34" charset="77"/>
                <a:cs typeface="Futura Medium" panose="020B0602020204020303" pitchFamily="34" charset="-79"/>
              </a:rPr>
              <a:t>re-assess both the viability of such projects and of their business model.</a:t>
            </a:r>
          </a:p>
        </p:txBody>
      </p:sp>
      <p:sp>
        <p:nvSpPr>
          <p:cNvPr id="39" name="TextBox 38">
            <a:extLst>
              <a:ext uri="{FF2B5EF4-FFF2-40B4-BE49-F238E27FC236}">
                <a16:creationId xmlns:a16="http://schemas.microsoft.com/office/drawing/2014/main" id="{E00CACE4-7767-9B44-ABAA-CE88653DC9D2}"/>
              </a:ext>
            </a:extLst>
          </p:cNvPr>
          <p:cNvSpPr txBox="1"/>
          <p:nvPr userDrawn="1"/>
        </p:nvSpPr>
        <p:spPr>
          <a:xfrm>
            <a:off x="6489972" y="4002754"/>
            <a:ext cx="2096829" cy="900246"/>
          </a:xfrm>
          <a:prstGeom prst="rect">
            <a:avLst/>
          </a:prstGeom>
          <a:noFill/>
        </p:spPr>
        <p:txBody>
          <a:bodyPr wrap="square" rtlCol="0">
            <a:spAutoFit/>
          </a:bodyPr>
          <a:lstStyle/>
          <a:p>
            <a:r>
              <a:rPr lang="en-US" sz="1050" b="0" i="0">
                <a:solidFill>
                  <a:schemeClr val="tx1"/>
                </a:solidFill>
                <a:latin typeface="Tw Cen MT" panose="020B0602020104020603" pitchFamily="34" charset="77"/>
                <a:cs typeface="Futura Medium" panose="020B0602020204020303" pitchFamily="34" charset="-79"/>
              </a:rPr>
              <a:t>Educate mainstream </a:t>
            </a:r>
            <a:r>
              <a:rPr lang="en-US" sz="1050" b="1" i="0">
                <a:solidFill>
                  <a:schemeClr val="tx1"/>
                </a:solidFill>
                <a:latin typeface="Tw Cen MT" panose="020B0602020104020603" pitchFamily="34" charset="77"/>
                <a:cs typeface="Futura Medium" panose="020B0602020204020303" pitchFamily="34" charset="-79"/>
              </a:rPr>
              <a:t>financial markets and </a:t>
            </a:r>
          </a:p>
          <a:p>
            <a:r>
              <a:rPr lang="en-US" sz="1050" b="1" i="0">
                <a:solidFill>
                  <a:schemeClr val="tx1"/>
                </a:solidFill>
                <a:latin typeface="Tw Cen MT" panose="020B0602020104020603" pitchFamily="34" charset="77"/>
                <a:cs typeface="Futura Medium" panose="020B0602020204020303" pitchFamily="34" charset="-79"/>
              </a:rPr>
              <a:t>policy-makers </a:t>
            </a:r>
          </a:p>
          <a:p>
            <a:r>
              <a:rPr lang="en-US" sz="1050" b="0" i="0">
                <a:solidFill>
                  <a:schemeClr val="tx1"/>
                </a:solidFill>
                <a:latin typeface="Tw Cen MT" panose="020B0602020104020603" pitchFamily="34" charset="77"/>
                <a:cs typeface="Futura Medium" panose="020B0602020204020303" pitchFamily="34" charset="-79"/>
              </a:rPr>
              <a:t>over the risk </a:t>
            </a:r>
          </a:p>
          <a:p>
            <a:r>
              <a:rPr lang="en-US" sz="1050" b="0" i="0">
                <a:solidFill>
                  <a:schemeClr val="tx1"/>
                </a:solidFill>
                <a:latin typeface="Tw Cen MT" panose="020B0602020104020603" pitchFamily="34" charset="77"/>
                <a:cs typeface="Futura Medium" panose="020B0602020204020303" pitchFamily="34" charset="-79"/>
              </a:rPr>
              <a:t>of a disorderly transition.</a:t>
            </a:r>
          </a:p>
        </p:txBody>
      </p:sp>
      <p:sp>
        <p:nvSpPr>
          <p:cNvPr id="48" name="Title 1">
            <a:extLst>
              <a:ext uri="{FF2B5EF4-FFF2-40B4-BE49-F238E27FC236}">
                <a16:creationId xmlns:a16="http://schemas.microsoft.com/office/drawing/2014/main" id="{E2A855CA-840B-1749-90FF-77CCD433498B}"/>
              </a:ext>
            </a:extLst>
          </p:cNvPr>
          <p:cNvSpPr>
            <a:spLocks noGrp="1"/>
          </p:cNvSpPr>
          <p:nvPr>
            <p:ph type="title" hasCustomPrompt="1"/>
          </p:nvPr>
        </p:nvSpPr>
        <p:spPr>
          <a:xfrm>
            <a:off x="609600" y="274638"/>
            <a:ext cx="10972800" cy="1143000"/>
          </a:xfrm>
        </p:spPr>
        <p:txBody>
          <a:bodyPr/>
          <a:lstStyle/>
          <a:p>
            <a:r>
              <a:rPr lang="en-GB"/>
              <a:t>Who we are</a:t>
            </a:r>
          </a:p>
        </p:txBody>
      </p:sp>
      <p:pic>
        <p:nvPicPr>
          <p:cNvPr id="6" name="Picture 5" descr="Icon&#10;&#10;Description automatically generated">
            <a:extLst>
              <a:ext uri="{FF2B5EF4-FFF2-40B4-BE49-F238E27FC236}">
                <a16:creationId xmlns:a16="http://schemas.microsoft.com/office/drawing/2014/main" id="{201735E7-3FB1-6E42-8343-786FA50D604E}"/>
              </a:ext>
            </a:extLst>
          </p:cNvPr>
          <p:cNvPicPr>
            <a:picLocks noChangeAspect="1"/>
          </p:cNvPicPr>
          <p:nvPr userDrawn="1"/>
        </p:nvPicPr>
        <p:blipFill>
          <a:blip r:embed="rId2"/>
          <a:stretch>
            <a:fillRect/>
          </a:stretch>
        </p:blipFill>
        <p:spPr>
          <a:xfrm>
            <a:off x="2474339" y="5059239"/>
            <a:ext cx="1012215" cy="1315879"/>
          </a:xfrm>
          <a:prstGeom prst="rect">
            <a:avLst/>
          </a:prstGeom>
        </p:spPr>
      </p:pic>
      <p:pic>
        <p:nvPicPr>
          <p:cNvPr id="8" name="Picture 7" descr="Icon&#10;&#10;Description automatically generated">
            <a:extLst>
              <a:ext uri="{FF2B5EF4-FFF2-40B4-BE49-F238E27FC236}">
                <a16:creationId xmlns:a16="http://schemas.microsoft.com/office/drawing/2014/main" id="{0F1FD284-928F-FA42-8E45-661F4B1BC571}"/>
              </a:ext>
            </a:extLst>
          </p:cNvPr>
          <p:cNvPicPr>
            <a:picLocks noChangeAspect="1"/>
          </p:cNvPicPr>
          <p:nvPr userDrawn="1"/>
        </p:nvPicPr>
        <p:blipFill>
          <a:blip r:embed="rId3"/>
          <a:stretch>
            <a:fillRect/>
          </a:stretch>
        </p:blipFill>
        <p:spPr>
          <a:xfrm>
            <a:off x="5314283" y="4978200"/>
            <a:ext cx="1004819" cy="1306265"/>
          </a:xfrm>
          <a:prstGeom prst="rect">
            <a:avLst/>
          </a:prstGeom>
        </p:spPr>
      </p:pic>
      <p:pic>
        <p:nvPicPr>
          <p:cNvPr id="10" name="Picture 9" descr="Icon&#10;&#10;Description automatically generated">
            <a:extLst>
              <a:ext uri="{FF2B5EF4-FFF2-40B4-BE49-F238E27FC236}">
                <a16:creationId xmlns:a16="http://schemas.microsoft.com/office/drawing/2014/main" id="{1971C008-13A4-F74B-A4F0-AB539510B7F9}"/>
              </a:ext>
            </a:extLst>
          </p:cNvPr>
          <p:cNvPicPr>
            <a:picLocks noChangeAspect="1"/>
          </p:cNvPicPr>
          <p:nvPr userDrawn="1"/>
        </p:nvPicPr>
        <p:blipFill>
          <a:blip r:embed="rId4"/>
          <a:stretch>
            <a:fillRect/>
          </a:stretch>
        </p:blipFill>
        <p:spPr>
          <a:xfrm>
            <a:off x="7857151" y="5068853"/>
            <a:ext cx="1004819" cy="1306265"/>
          </a:xfrm>
          <a:prstGeom prst="rect">
            <a:avLst/>
          </a:prstGeom>
        </p:spPr>
      </p:pic>
      <p:pic>
        <p:nvPicPr>
          <p:cNvPr id="12" name="Picture 11" descr="Icon&#10;&#10;Description automatically generated">
            <a:extLst>
              <a:ext uri="{FF2B5EF4-FFF2-40B4-BE49-F238E27FC236}">
                <a16:creationId xmlns:a16="http://schemas.microsoft.com/office/drawing/2014/main" id="{2F3432DC-0B9A-FB40-A5D7-26E02A90AA74}"/>
              </a:ext>
            </a:extLst>
          </p:cNvPr>
          <p:cNvPicPr>
            <a:picLocks noChangeAspect="1"/>
          </p:cNvPicPr>
          <p:nvPr userDrawn="1"/>
        </p:nvPicPr>
        <p:blipFill>
          <a:blip r:embed="rId5"/>
          <a:stretch>
            <a:fillRect/>
          </a:stretch>
        </p:blipFill>
        <p:spPr>
          <a:xfrm>
            <a:off x="10444482" y="4960810"/>
            <a:ext cx="1073495" cy="1395543"/>
          </a:xfrm>
          <a:prstGeom prst="rect">
            <a:avLst/>
          </a:prstGeom>
        </p:spPr>
      </p:pic>
      <p:pic>
        <p:nvPicPr>
          <p:cNvPr id="23" name="Picture 22" descr="Icon&#10;&#10;Description automatically generated">
            <a:extLst>
              <a:ext uri="{FF2B5EF4-FFF2-40B4-BE49-F238E27FC236}">
                <a16:creationId xmlns:a16="http://schemas.microsoft.com/office/drawing/2014/main" id="{A692C133-6298-73FB-51E1-00C127DCD947}"/>
              </a:ext>
            </a:extLst>
          </p:cNvPr>
          <p:cNvPicPr>
            <a:picLocks/>
          </p:cNvPicPr>
          <p:nvPr userDrawn="1"/>
        </p:nvPicPr>
        <p:blipFill>
          <a:blip r:embed="rId6"/>
          <a:stretch>
            <a:fillRect/>
          </a:stretch>
        </p:blipFill>
        <p:spPr>
          <a:xfrm>
            <a:off x="24000" y="5965200"/>
            <a:ext cx="1171200" cy="906042"/>
          </a:xfrm>
          <a:prstGeom prst="rect">
            <a:avLst/>
          </a:prstGeom>
        </p:spPr>
      </p:pic>
    </p:spTree>
    <p:extLst>
      <p:ext uri="{BB962C8B-B14F-4D97-AF65-F5344CB8AC3E}">
        <p14:creationId xmlns:p14="http://schemas.microsoft.com/office/powerpoint/2010/main" val="34190851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27F429-EE67-4A4C-BF8B-2A27A0DA4EE5}"/>
              </a:ext>
            </a:extLst>
          </p:cNvPr>
          <p:cNvSpPr>
            <a:spLocks noGrp="1"/>
          </p:cNvSpPr>
          <p:nvPr>
            <p:ph type="sldNum" sz="quarter" idx="11"/>
          </p:nvPr>
        </p:nvSpPr>
        <p:spPr/>
        <p:txBody>
          <a:bodyPr/>
          <a:lstStyle>
            <a:lvl1pPr>
              <a:defRPr>
                <a:solidFill>
                  <a:schemeClr val="tx1"/>
                </a:solidFill>
                <a:latin typeface="Tw Cen MT" panose="020B0602020104020603" pitchFamily="34" charset="77"/>
              </a:defRPr>
            </a:lvl1pPr>
          </a:lstStyle>
          <a:p>
            <a:fld id="{91754378-CC3E-E141-B8A6-3F2727EE0ABD}" type="slidenum">
              <a:rPr lang="en-GB" smtClean="0"/>
              <a:pPr/>
              <a:t>‹#›</a:t>
            </a:fld>
            <a:endParaRPr lang="en-GB"/>
          </a:p>
        </p:txBody>
      </p:sp>
      <p:sp>
        <p:nvSpPr>
          <p:cNvPr id="26" name="Round Diagonal Corner Rectangle 5">
            <a:extLst>
              <a:ext uri="{FF2B5EF4-FFF2-40B4-BE49-F238E27FC236}">
                <a16:creationId xmlns:a16="http://schemas.microsoft.com/office/drawing/2014/main" id="{AF438081-FE27-C340-B573-EC4E861C81A0}"/>
              </a:ext>
            </a:extLst>
          </p:cNvPr>
          <p:cNvSpPr/>
          <p:nvPr userDrawn="1"/>
        </p:nvSpPr>
        <p:spPr>
          <a:xfrm>
            <a:off x="1496457" y="1664838"/>
            <a:ext cx="10071657" cy="673087"/>
          </a:xfrm>
          <a:prstGeom prst="round2Diag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a:latin typeface="Tw Cen MT" panose="020B0602020104020603" pitchFamily="34" charset="77"/>
              <a:cs typeface="Futura Medium" panose="020B0602020204020303" pitchFamily="34" charset="-79"/>
            </a:endParaRPr>
          </a:p>
        </p:txBody>
      </p:sp>
      <p:sp>
        <p:nvSpPr>
          <p:cNvPr id="27" name="TextBox 26">
            <a:extLst>
              <a:ext uri="{FF2B5EF4-FFF2-40B4-BE49-F238E27FC236}">
                <a16:creationId xmlns:a16="http://schemas.microsoft.com/office/drawing/2014/main" id="{AB7503B2-7110-8F48-A05D-B309BFD97011}"/>
              </a:ext>
            </a:extLst>
          </p:cNvPr>
          <p:cNvSpPr txBox="1"/>
          <p:nvPr userDrawn="1"/>
        </p:nvSpPr>
        <p:spPr>
          <a:xfrm>
            <a:off x="1767107" y="1728527"/>
            <a:ext cx="9583380" cy="569387"/>
          </a:xfrm>
          <a:prstGeom prst="rect">
            <a:avLst/>
          </a:prstGeom>
          <a:noFill/>
        </p:spPr>
        <p:txBody>
          <a:bodyPr wrap="square" rtlCol="0">
            <a:spAutoFit/>
          </a:bodyPr>
          <a:lstStyle/>
          <a:p>
            <a:pPr algn="ctr"/>
            <a:r>
              <a:rPr lang="en-US" sz="1500" b="0" i="0">
                <a:solidFill>
                  <a:schemeClr val="bg1"/>
                </a:solidFill>
                <a:latin typeface="Tw Cen MT" panose="020B0602020104020603" pitchFamily="34" charset="77"/>
                <a:cs typeface="Futura Medium" panose="020B0602020204020303" pitchFamily="34" charset="-79"/>
              </a:rPr>
              <a:t>Carbon Tracker is an independent non-profit financial think tank</a:t>
            </a:r>
          </a:p>
          <a:p>
            <a:pPr algn="ctr"/>
            <a:r>
              <a:rPr lang="en-US" sz="1500" b="0" i="0">
                <a:solidFill>
                  <a:schemeClr val="bg1"/>
                </a:solidFill>
                <a:latin typeface="Tw Cen MT" panose="020B0602020104020603" pitchFamily="34" charset="77"/>
                <a:cs typeface="Futura Medium" panose="020B0602020204020303" pitchFamily="34" charset="-79"/>
              </a:rPr>
              <a:t>funded by UK, EU and US foundations interested in </a:t>
            </a:r>
            <a:r>
              <a:rPr lang="en-US" sz="1600" b="0" i="0">
                <a:solidFill>
                  <a:schemeClr val="bg1"/>
                </a:solidFill>
                <a:latin typeface="Tw Cen MT" panose="020B0602020104020603" pitchFamily="34" charset="77"/>
                <a:cs typeface="Futura Medium" panose="020B0602020204020303" pitchFamily="34" charset="-79"/>
              </a:rPr>
              <a:t>climate</a:t>
            </a:r>
            <a:r>
              <a:rPr lang="en-US" sz="1500" b="0" i="0">
                <a:solidFill>
                  <a:schemeClr val="bg1"/>
                </a:solidFill>
                <a:latin typeface="Tw Cen MT" panose="020B0602020104020603" pitchFamily="34" charset="77"/>
                <a:cs typeface="Futura Medium" panose="020B0602020204020303" pitchFamily="34" charset="-79"/>
              </a:rPr>
              <a:t>.</a:t>
            </a:r>
          </a:p>
        </p:txBody>
      </p:sp>
      <p:sp>
        <p:nvSpPr>
          <p:cNvPr id="28" name="Round Diagonal Corner Rectangle 40">
            <a:extLst>
              <a:ext uri="{FF2B5EF4-FFF2-40B4-BE49-F238E27FC236}">
                <a16:creationId xmlns:a16="http://schemas.microsoft.com/office/drawing/2014/main" id="{9BBD9C84-A8DF-474B-ACA8-D51F9F1FA4CA}"/>
              </a:ext>
            </a:extLst>
          </p:cNvPr>
          <p:cNvSpPr/>
          <p:nvPr userDrawn="1"/>
        </p:nvSpPr>
        <p:spPr>
          <a:xfrm>
            <a:off x="1496457" y="3429001"/>
            <a:ext cx="10071656" cy="680059"/>
          </a:xfrm>
          <a:prstGeom prst="round2Diag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a:latin typeface="Tw Cen MT" panose="020B0602020104020603" pitchFamily="34" charset="77"/>
              <a:cs typeface="Futura Medium" panose="020B0602020204020303" pitchFamily="34" charset="-79"/>
            </a:endParaRPr>
          </a:p>
        </p:txBody>
      </p:sp>
      <p:sp>
        <p:nvSpPr>
          <p:cNvPr id="29" name="TextBox 28">
            <a:extLst>
              <a:ext uri="{FF2B5EF4-FFF2-40B4-BE49-F238E27FC236}">
                <a16:creationId xmlns:a16="http://schemas.microsoft.com/office/drawing/2014/main" id="{C48EB503-0C71-3846-89D9-109D86191D29}"/>
              </a:ext>
            </a:extLst>
          </p:cNvPr>
          <p:cNvSpPr txBox="1"/>
          <p:nvPr userDrawn="1"/>
        </p:nvSpPr>
        <p:spPr>
          <a:xfrm>
            <a:off x="1718791" y="3475270"/>
            <a:ext cx="9631696" cy="584775"/>
          </a:xfrm>
          <a:prstGeom prst="rect">
            <a:avLst/>
          </a:prstGeom>
          <a:noFill/>
        </p:spPr>
        <p:txBody>
          <a:bodyPr wrap="square" rtlCol="0">
            <a:spAutoFit/>
          </a:bodyPr>
          <a:lstStyle/>
          <a:p>
            <a:pPr algn="ctr"/>
            <a:r>
              <a:rPr lang="en-US" sz="1600" kern="100">
                <a:solidFill>
                  <a:schemeClr val="bg1"/>
                </a:solidFill>
                <a:effectLst/>
                <a:latin typeface="Tw Cen MT" panose="020B0602020104020603" pitchFamily="34" charset="77"/>
                <a:ea typeface="Calibri" panose="020F0502020204030204" pitchFamily="34" charset="0"/>
                <a:cs typeface="Arial" panose="020B0604020202020204" pitchFamily="34" charset="0"/>
              </a:rPr>
              <a:t>Our mission is to accelerate the energy transition</a:t>
            </a:r>
          </a:p>
          <a:p>
            <a:pPr algn="ctr"/>
            <a:r>
              <a:rPr lang="en-US" sz="1600" kern="100">
                <a:solidFill>
                  <a:schemeClr val="bg1"/>
                </a:solidFill>
                <a:effectLst/>
                <a:latin typeface="Tw Cen MT" panose="020B0602020104020603" pitchFamily="34" charset="77"/>
                <a:ea typeface="Calibri" panose="020F0502020204030204" pitchFamily="34" charset="0"/>
                <a:cs typeface="Arial" panose="020B0604020202020204" pitchFamily="34" charset="0"/>
              </a:rPr>
              <a:t>by </a:t>
            </a:r>
            <a:r>
              <a:rPr lang="en-US" sz="1600" kern="100" err="1">
                <a:solidFill>
                  <a:schemeClr val="bg1"/>
                </a:solidFill>
                <a:effectLst/>
                <a:latin typeface="Tw Cen MT" panose="020B0602020104020603" pitchFamily="34" charset="77"/>
                <a:ea typeface="Calibri" panose="020F0502020204030204" pitchFamily="34" charset="0"/>
                <a:cs typeface="Arial" panose="020B0604020202020204" pitchFamily="34" charset="0"/>
              </a:rPr>
              <a:t>catalysing</a:t>
            </a:r>
            <a:r>
              <a:rPr lang="en-US" sz="1600" kern="100">
                <a:solidFill>
                  <a:schemeClr val="bg1"/>
                </a:solidFill>
                <a:effectLst/>
                <a:latin typeface="Tw Cen MT" panose="020B0602020104020603" pitchFamily="34" charset="77"/>
                <a:ea typeface="Calibri" panose="020F0502020204030204" pitchFamily="34" charset="0"/>
                <a:cs typeface="Arial" panose="020B0604020202020204" pitchFamily="34" charset="0"/>
              </a:rPr>
              <a:t> positive change in the financial system. </a:t>
            </a:r>
            <a:endParaRPr lang="en-IT" sz="1600" kern="100">
              <a:solidFill>
                <a:schemeClr val="bg1"/>
              </a:solidFill>
              <a:effectLst/>
              <a:latin typeface="Tw Cen MT" panose="020B0602020104020603" pitchFamily="34" charset="77"/>
              <a:ea typeface="Calibri" panose="020F0502020204030204" pitchFamily="34" charset="0"/>
              <a:cs typeface="Arial" panose="020B0604020202020204" pitchFamily="34" charset="0"/>
            </a:endParaRPr>
          </a:p>
        </p:txBody>
      </p:sp>
      <p:sp>
        <p:nvSpPr>
          <p:cNvPr id="30" name="Round Diagonal Corner Rectangle 22">
            <a:extLst>
              <a:ext uri="{FF2B5EF4-FFF2-40B4-BE49-F238E27FC236}">
                <a16:creationId xmlns:a16="http://schemas.microsoft.com/office/drawing/2014/main" id="{6106B373-F7C9-B646-A2E3-2F779ED63A88}"/>
              </a:ext>
            </a:extLst>
          </p:cNvPr>
          <p:cNvSpPr/>
          <p:nvPr userDrawn="1"/>
        </p:nvSpPr>
        <p:spPr>
          <a:xfrm>
            <a:off x="1496457" y="2488957"/>
            <a:ext cx="10071657" cy="715977"/>
          </a:xfrm>
          <a:prstGeom prst="round2DiagRect">
            <a:avLst/>
          </a:prstGeom>
          <a:solidFill>
            <a:schemeClr val="tx2"/>
          </a:solidFill>
          <a:ln>
            <a:solidFill>
              <a:srgbClr val="6F9FC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a:latin typeface="Tw Cen MT" panose="020B0602020104020603" pitchFamily="34" charset="77"/>
              <a:cs typeface="Futura Medium" panose="020B0602020204020303" pitchFamily="34" charset="-79"/>
            </a:endParaRPr>
          </a:p>
        </p:txBody>
      </p:sp>
      <p:sp>
        <p:nvSpPr>
          <p:cNvPr id="31" name="TextBox 30">
            <a:extLst>
              <a:ext uri="{FF2B5EF4-FFF2-40B4-BE49-F238E27FC236}">
                <a16:creationId xmlns:a16="http://schemas.microsoft.com/office/drawing/2014/main" id="{3BAE8CEA-C398-C14F-A795-07BCC84CD87E}"/>
              </a:ext>
            </a:extLst>
          </p:cNvPr>
          <p:cNvSpPr txBox="1"/>
          <p:nvPr userDrawn="1"/>
        </p:nvSpPr>
        <p:spPr>
          <a:xfrm>
            <a:off x="1749287" y="2684844"/>
            <a:ext cx="9601200" cy="338554"/>
          </a:xfrm>
          <a:prstGeom prst="rect">
            <a:avLst/>
          </a:prstGeom>
          <a:noFill/>
        </p:spPr>
        <p:txBody>
          <a:bodyPr wrap="square" rtlCol="0">
            <a:spAutoFit/>
          </a:bodyPr>
          <a:lstStyle/>
          <a:p>
            <a:pPr algn="ctr"/>
            <a:r>
              <a:rPr lang="en-US" sz="1600" b="0" kern="100">
                <a:solidFill>
                  <a:schemeClr val="bg1"/>
                </a:solidFill>
                <a:effectLst/>
                <a:latin typeface="Tw Cen MT" panose="020B0602020104020603" pitchFamily="34" charset="77"/>
                <a:ea typeface="Calibri" panose="020F0502020204030204" pitchFamily="34" charset="0"/>
                <a:cs typeface="Arial" panose="020B0604020202020204" pitchFamily="34" charset="0"/>
              </a:rPr>
              <a:t>Our vision is a globally decarbonized economy.</a:t>
            </a:r>
            <a:endParaRPr lang="en-IT" sz="1600" b="0" kern="100">
              <a:solidFill>
                <a:schemeClr val="bg1"/>
              </a:solidFill>
              <a:effectLst/>
              <a:latin typeface="Tw Cen MT" panose="020B0602020104020603" pitchFamily="34" charset="77"/>
              <a:ea typeface="Calibri" panose="020F050202020403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ED35A7E2-DEE9-E443-9622-18CA0E867813}"/>
              </a:ext>
            </a:extLst>
          </p:cNvPr>
          <p:cNvSpPr txBox="1"/>
          <p:nvPr userDrawn="1"/>
        </p:nvSpPr>
        <p:spPr>
          <a:xfrm>
            <a:off x="449537" y="1769688"/>
            <a:ext cx="756938" cy="323165"/>
          </a:xfrm>
          <a:prstGeom prst="rect">
            <a:avLst/>
          </a:prstGeom>
          <a:noFill/>
        </p:spPr>
        <p:txBody>
          <a:bodyPr wrap="none" rtlCol="0">
            <a:spAutoFit/>
          </a:bodyPr>
          <a:lstStyle/>
          <a:p>
            <a:r>
              <a:rPr lang="en-US" sz="1500" b="0" i="0">
                <a:solidFill>
                  <a:schemeClr val="tx1"/>
                </a:solidFill>
                <a:latin typeface="Tw Cen MT" panose="020B0602020104020603" pitchFamily="34" charset="77"/>
                <a:cs typeface="Futura Medium" panose="020B0602020204020303" pitchFamily="34" charset="-79"/>
              </a:rPr>
              <a:t>Identity</a:t>
            </a:r>
          </a:p>
        </p:txBody>
      </p:sp>
      <p:sp>
        <p:nvSpPr>
          <p:cNvPr id="33" name="TextBox 32">
            <a:extLst>
              <a:ext uri="{FF2B5EF4-FFF2-40B4-BE49-F238E27FC236}">
                <a16:creationId xmlns:a16="http://schemas.microsoft.com/office/drawing/2014/main" id="{64A9A71F-911E-844B-A199-88609AD3C2D4}"/>
              </a:ext>
            </a:extLst>
          </p:cNvPr>
          <p:cNvSpPr txBox="1"/>
          <p:nvPr userDrawn="1"/>
        </p:nvSpPr>
        <p:spPr>
          <a:xfrm>
            <a:off x="449540" y="3540415"/>
            <a:ext cx="726481" cy="323165"/>
          </a:xfrm>
          <a:prstGeom prst="rect">
            <a:avLst/>
          </a:prstGeom>
          <a:noFill/>
        </p:spPr>
        <p:txBody>
          <a:bodyPr wrap="none" rtlCol="0">
            <a:spAutoFit/>
          </a:bodyPr>
          <a:lstStyle/>
          <a:p>
            <a:r>
              <a:rPr lang="en-US" sz="1500" b="0" i="0">
                <a:solidFill>
                  <a:schemeClr val="tx1"/>
                </a:solidFill>
                <a:latin typeface="Tw Cen MT" panose="020B0602020104020603" pitchFamily="34" charset="77"/>
                <a:cs typeface="Futura Medium" panose="020B0602020204020303" pitchFamily="34" charset="-79"/>
              </a:rPr>
              <a:t>Mission</a:t>
            </a:r>
          </a:p>
        </p:txBody>
      </p:sp>
      <p:sp>
        <p:nvSpPr>
          <p:cNvPr id="34" name="TextBox 33">
            <a:extLst>
              <a:ext uri="{FF2B5EF4-FFF2-40B4-BE49-F238E27FC236}">
                <a16:creationId xmlns:a16="http://schemas.microsoft.com/office/drawing/2014/main" id="{B65D0EDB-B26E-1245-9E94-784949D5D095}"/>
              </a:ext>
            </a:extLst>
          </p:cNvPr>
          <p:cNvSpPr txBox="1"/>
          <p:nvPr userDrawn="1"/>
        </p:nvSpPr>
        <p:spPr>
          <a:xfrm>
            <a:off x="449539" y="2675198"/>
            <a:ext cx="628698" cy="323165"/>
          </a:xfrm>
          <a:prstGeom prst="rect">
            <a:avLst/>
          </a:prstGeom>
          <a:noFill/>
        </p:spPr>
        <p:txBody>
          <a:bodyPr wrap="none" rtlCol="0">
            <a:spAutoFit/>
          </a:bodyPr>
          <a:lstStyle/>
          <a:p>
            <a:r>
              <a:rPr lang="en-US" sz="1500" b="0" i="0">
                <a:solidFill>
                  <a:schemeClr val="tx1"/>
                </a:solidFill>
                <a:latin typeface="Tw Cen MT" panose="020B0602020104020603" pitchFamily="34" charset="77"/>
                <a:cs typeface="Futura Medium" panose="020B0602020204020303" pitchFamily="34" charset="-79"/>
              </a:rPr>
              <a:t>Vision</a:t>
            </a:r>
          </a:p>
        </p:txBody>
      </p:sp>
      <p:sp>
        <p:nvSpPr>
          <p:cNvPr id="35" name="TextBox 34">
            <a:extLst>
              <a:ext uri="{FF2B5EF4-FFF2-40B4-BE49-F238E27FC236}">
                <a16:creationId xmlns:a16="http://schemas.microsoft.com/office/drawing/2014/main" id="{74B30470-620E-A946-9D92-258076A2A57C}"/>
              </a:ext>
            </a:extLst>
          </p:cNvPr>
          <p:cNvSpPr txBox="1"/>
          <p:nvPr userDrawn="1"/>
        </p:nvSpPr>
        <p:spPr>
          <a:xfrm rot="16200000">
            <a:off x="304487" y="4582919"/>
            <a:ext cx="1241557" cy="323165"/>
          </a:xfrm>
          <a:prstGeom prst="rect">
            <a:avLst/>
          </a:prstGeom>
          <a:noFill/>
        </p:spPr>
        <p:txBody>
          <a:bodyPr wrap="square" rtlCol="0">
            <a:spAutoFit/>
          </a:bodyPr>
          <a:lstStyle/>
          <a:p>
            <a:pPr algn="ctr"/>
            <a:r>
              <a:rPr lang="en-US" sz="1500" b="0" i="0">
                <a:solidFill>
                  <a:schemeClr val="tx1"/>
                </a:solidFill>
                <a:latin typeface="Tw Cen MT" panose="020B0602020104020603" pitchFamily="34" charset="77"/>
                <a:cs typeface="Futura Medium" panose="020B0602020204020303" pitchFamily="34" charset="-79"/>
              </a:rPr>
              <a:t>Strategy</a:t>
            </a:r>
          </a:p>
        </p:txBody>
      </p:sp>
      <p:sp>
        <p:nvSpPr>
          <p:cNvPr id="36" name="Rectangle 35">
            <a:extLst>
              <a:ext uri="{FF2B5EF4-FFF2-40B4-BE49-F238E27FC236}">
                <a16:creationId xmlns:a16="http://schemas.microsoft.com/office/drawing/2014/main" id="{B8156A54-25C9-B04D-B290-2073A73BC0B6}"/>
              </a:ext>
            </a:extLst>
          </p:cNvPr>
          <p:cNvSpPr/>
          <p:nvPr userDrawn="1"/>
        </p:nvSpPr>
        <p:spPr>
          <a:xfrm>
            <a:off x="1433425" y="4327590"/>
            <a:ext cx="1831559" cy="830997"/>
          </a:xfrm>
          <a:prstGeom prst="rect">
            <a:avLst/>
          </a:prstGeom>
        </p:spPr>
        <p:txBody>
          <a:bodyPr wrap="square">
            <a:spAutoFit/>
          </a:bodyPr>
          <a:lstStyle/>
          <a:p>
            <a:r>
              <a:rPr lang="en-US" sz="1200" b="0" i="0">
                <a:solidFill>
                  <a:schemeClr val="tx1"/>
                </a:solidFill>
                <a:latin typeface="Tw Cen MT" panose="020B0602020104020603" pitchFamily="34" charset="77"/>
                <a:cs typeface="Futura Medium" panose="020B0602020204020303" pitchFamily="34" charset="-79"/>
              </a:rPr>
              <a:t>Empower </a:t>
            </a:r>
            <a:r>
              <a:rPr lang="en-US" sz="1200" b="1" i="0">
                <a:solidFill>
                  <a:schemeClr val="tx1"/>
                </a:solidFill>
                <a:latin typeface="Tw Cen MT" panose="020B0602020104020603" pitchFamily="34" charset="77"/>
                <a:cs typeface="Futura Medium" panose="020B0602020204020303" pitchFamily="34" charset="-79"/>
              </a:rPr>
              <a:t>investors</a:t>
            </a:r>
            <a:r>
              <a:rPr lang="en-US" sz="1200" b="0" i="0">
                <a:solidFill>
                  <a:schemeClr val="tx1"/>
                </a:solidFill>
                <a:latin typeface="Tw Cen MT" panose="020B0602020104020603" pitchFamily="34" charset="77"/>
                <a:cs typeface="Futura Medium" panose="020B0602020204020303" pitchFamily="34" charset="-79"/>
              </a:rPr>
              <a:t> to identify and switch off capital to the highest cost, highest carbon projects.</a:t>
            </a:r>
          </a:p>
        </p:txBody>
      </p:sp>
      <p:sp>
        <p:nvSpPr>
          <p:cNvPr id="37" name="Rectangle 36">
            <a:extLst>
              <a:ext uri="{FF2B5EF4-FFF2-40B4-BE49-F238E27FC236}">
                <a16:creationId xmlns:a16="http://schemas.microsoft.com/office/drawing/2014/main" id="{1A802481-B271-BA48-B50B-A9A07E376791}"/>
              </a:ext>
            </a:extLst>
          </p:cNvPr>
          <p:cNvSpPr/>
          <p:nvPr userDrawn="1"/>
        </p:nvSpPr>
        <p:spPr>
          <a:xfrm rot="10800000" flipV="1">
            <a:off x="8957473" y="4419923"/>
            <a:ext cx="2063763" cy="1200329"/>
          </a:xfrm>
          <a:prstGeom prst="rect">
            <a:avLst/>
          </a:prstGeom>
        </p:spPr>
        <p:txBody>
          <a:bodyPr wrap="square">
            <a:spAutoFit/>
          </a:bodyPr>
          <a:lstStyle/>
          <a:p>
            <a:r>
              <a:rPr lang="en-US" sz="1200" b="0" i="0">
                <a:solidFill>
                  <a:schemeClr val="tx1"/>
                </a:solidFill>
                <a:latin typeface="Tw Cen MT" panose="020B0602020104020603" pitchFamily="34" charset="77"/>
                <a:cs typeface="Futura Medium" panose="020B0602020204020303" pitchFamily="34" charset="-79"/>
              </a:rPr>
              <a:t>Work with</a:t>
            </a:r>
          </a:p>
          <a:p>
            <a:r>
              <a:rPr lang="en-US" sz="1200" b="1" i="0">
                <a:solidFill>
                  <a:schemeClr val="tx1"/>
                </a:solidFill>
                <a:latin typeface="Tw Cen MT" panose="020B0602020104020603" pitchFamily="34" charset="77"/>
                <a:cs typeface="Futura Medium" panose="020B0602020204020303" pitchFamily="34" charset="-79"/>
              </a:rPr>
              <a:t>financial regulators </a:t>
            </a:r>
            <a:r>
              <a:rPr lang="en-US" sz="1200" b="0" i="0">
                <a:solidFill>
                  <a:schemeClr val="tx1"/>
                </a:solidFill>
                <a:latin typeface="Tw Cen MT" panose="020B0602020104020603" pitchFamily="34" charset="77"/>
                <a:cs typeface="Futura Medium" panose="020B0602020204020303" pitchFamily="34" charset="-79"/>
              </a:rPr>
              <a:t>to bring transparency on carbon and stranded asset risk and the fossil fuel</a:t>
            </a:r>
          </a:p>
          <a:p>
            <a:r>
              <a:rPr lang="en-US" sz="1200" b="0" i="0">
                <a:solidFill>
                  <a:schemeClr val="tx1"/>
                </a:solidFill>
                <a:latin typeface="Tw Cen MT" panose="020B0602020104020603" pitchFamily="34" charset="77"/>
                <a:cs typeface="Futura Medium" panose="020B0602020204020303" pitchFamily="34" charset="-79"/>
              </a:rPr>
              <a:t>risk premium.</a:t>
            </a:r>
          </a:p>
        </p:txBody>
      </p:sp>
      <p:sp>
        <p:nvSpPr>
          <p:cNvPr id="38" name="Rectangle 37">
            <a:extLst>
              <a:ext uri="{FF2B5EF4-FFF2-40B4-BE49-F238E27FC236}">
                <a16:creationId xmlns:a16="http://schemas.microsoft.com/office/drawing/2014/main" id="{FADF5C34-5E92-0B40-A448-752953E97A3E}"/>
              </a:ext>
            </a:extLst>
          </p:cNvPr>
          <p:cNvSpPr/>
          <p:nvPr userDrawn="1"/>
        </p:nvSpPr>
        <p:spPr>
          <a:xfrm>
            <a:off x="3883882" y="4327590"/>
            <a:ext cx="1831559" cy="830997"/>
          </a:xfrm>
          <a:prstGeom prst="rect">
            <a:avLst/>
          </a:prstGeom>
        </p:spPr>
        <p:txBody>
          <a:bodyPr wrap="square">
            <a:spAutoFit/>
          </a:bodyPr>
          <a:lstStyle/>
          <a:p>
            <a:r>
              <a:rPr lang="en-US" sz="1200" b="0" i="0">
                <a:solidFill>
                  <a:schemeClr val="tx1"/>
                </a:solidFill>
                <a:latin typeface="Tw Cen MT" panose="020B0602020104020603" pitchFamily="34" charset="77"/>
                <a:cs typeface="Futura Medium" panose="020B0602020204020303" pitchFamily="34" charset="-79"/>
              </a:rPr>
              <a:t>Engage with </a:t>
            </a:r>
            <a:r>
              <a:rPr lang="en-US" sz="1200" b="1" i="0">
                <a:solidFill>
                  <a:schemeClr val="tx1"/>
                </a:solidFill>
                <a:latin typeface="Tw Cen MT" panose="020B0602020104020603" pitchFamily="34" charset="77"/>
                <a:cs typeface="Futura Medium" panose="020B0602020204020303" pitchFamily="34" charset="-79"/>
              </a:rPr>
              <a:t>companies</a:t>
            </a:r>
            <a:r>
              <a:rPr lang="en-US" sz="1200" b="0" i="0">
                <a:solidFill>
                  <a:schemeClr val="tx1"/>
                </a:solidFill>
                <a:latin typeface="Tw Cen MT" panose="020B0602020104020603" pitchFamily="34" charset="77"/>
                <a:cs typeface="Futura Medium" panose="020B0602020204020303" pitchFamily="34" charset="-79"/>
              </a:rPr>
              <a:t> to</a:t>
            </a:r>
          </a:p>
          <a:p>
            <a:r>
              <a:rPr lang="en-US" sz="1200" b="0" i="0">
                <a:solidFill>
                  <a:schemeClr val="tx1"/>
                </a:solidFill>
                <a:latin typeface="Tw Cen MT" panose="020B0602020104020603" pitchFamily="34" charset="77"/>
                <a:cs typeface="Futura Medium" panose="020B0602020204020303" pitchFamily="34" charset="-79"/>
              </a:rPr>
              <a:t>re-assess both the viability of such projects and of their business model.</a:t>
            </a:r>
          </a:p>
        </p:txBody>
      </p:sp>
      <p:sp>
        <p:nvSpPr>
          <p:cNvPr id="39" name="TextBox 38">
            <a:extLst>
              <a:ext uri="{FF2B5EF4-FFF2-40B4-BE49-F238E27FC236}">
                <a16:creationId xmlns:a16="http://schemas.microsoft.com/office/drawing/2014/main" id="{E00CACE4-7767-9B44-ABAA-CE88653DC9D2}"/>
              </a:ext>
            </a:extLst>
          </p:cNvPr>
          <p:cNvSpPr txBox="1"/>
          <p:nvPr userDrawn="1"/>
        </p:nvSpPr>
        <p:spPr>
          <a:xfrm>
            <a:off x="6426939" y="4327590"/>
            <a:ext cx="2096829" cy="1015663"/>
          </a:xfrm>
          <a:prstGeom prst="rect">
            <a:avLst/>
          </a:prstGeom>
          <a:noFill/>
        </p:spPr>
        <p:txBody>
          <a:bodyPr wrap="square" rtlCol="0">
            <a:spAutoFit/>
          </a:bodyPr>
          <a:lstStyle/>
          <a:p>
            <a:r>
              <a:rPr lang="en-US" sz="1200" b="0" i="0">
                <a:solidFill>
                  <a:schemeClr val="tx1"/>
                </a:solidFill>
                <a:latin typeface="Tw Cen MT" panose="020B0602020104020603" pitchFamily="34" charset="77"/>
                <a:cs typeface="Futura Medium" panose="020B0602020204020303" pitchFamily="34" charset="-79"/>
              </a:rPr>
              <a:t>Educate mainstream </a:t>
            </a:r>
            <a:r>
              <a:rPr lang="en-US" sz="1200" b="1" i="0">
                <a:solidFill>
                  <a:schemeClr val="tx1"/>
                </a:solidFill>
                <a:latin typeface="Tw Cen MT" panose="020B0602020104020603" pitchFamily="34" charset="77"/>
                <a:cs typeface="Futura Medium" panose="020B0602020204020303" pitchFamily="34" charset="-79"/>
              </a:rPr>
              <a:t>financial markets and </a:t>
            </a:r>
          </a:p>
          <a:p>
            <a:r>
              <a:rPr lang="en-US" sz="1200" b="1" i="0">
                <a:solidFill>
                  <a:schemeClr val="tx1"/>
                </a:solidFill>
                <a:latin typeface="Tw Cen MT" panose="020B0602020104020603" pitchFamily="34" charset="77"/>
                <a:cs typeface="Futura Medium" panose="020B0602020204020303" pitchFamily="34" charset="-79"/>
              </a:rPr>
              <a:t>policy-makers </a:t>
            </a:r>
          </a:p>
          <a:p>
            <a:r>
              <a:rPr lang="en-US" sz="1200" b="0" i="0">
                <a:solidFill>
                  <a:schemeClr val="tx1"/>
                </a:solidFill>
                <a:latin typeface="Tw Cen MT" panose="020B0602020104020603" pitchFamily="34" charset="77"/>
                <a:cs typeface="Futura Medium" panose="020B0602020204020303" pitchFamily="34" charset="-79"/>
              </a:rPr>
              <a:t>over the risk </a:t>
            </a:r>
          </a:p>
          <a:p>
            <a:r>
              <a:rPr lang="en-US" sz="1200" b="0" i="0">
                <a:solidFill>
                  <a:schemeClr val="tx1"/>
                </a:solidFill>
                <a:latin typeface="Tw Cen MT" panose="020B0602020104020603" pitchFamily="34" charset="77"/>
                <a:cs typeface="Futura Medium" panose="020B0602020204020303" pitchFamily="34" charset="-79"/>
              </a:rPr>
              <a:t>of a disorderly transition.</a:t>
            </a:r>
          </a:p>
        </p:txBody>
      </p:sp>
      <p:sp>
        <p:nvSpPr>
          <p:cNvPr id="48" name="Title 1">
            <a:extLst>
              <a:ext uri="{FF2B5EF4-FFF2-40B4-BE49-F238E27FC236}">
                <a16:creationId xmlns:a16="http://schemas.microsoft.com/office/drawing/2014/main" id="{E2A855CA-840B-1749-90FF-77CCD433498B}"/>
              </a:ext>
            </a:extLst>
          </p:cNvPr>
          <p:cNvSpPr>
            <a:spLocks noGrp="1"/>
          </p:cNvSpPr>
          <p:nvPr>
            <p:ph type="title" hasCustomPrompt="1"/>
          </p:nvPr>
        </p:nvSpPr>
        <p:spPr>
          <a:xfrm>
            <a:off x="609600" y="274638"/>
            <a:ext cx="10972800" cy="1143000"/>
          </a:xfrm>
        </p:spPr>
        <p:txBody>
          <a:bodyPr/>
          <a:lstStyle/>
          <a:p>
            <a:r>
              <a:rPr lang="en-GB"/>
              <a:t>Who we are</a:t>
            </a:r>
          </a:p>
        </p:txBody>
      </p:sp>
      <p:pic>
        <p:nvPicPr>
          <p:cNvPr id="6" name="Picture 5" descr="Icon&#10;&#10;Description automatically generated">
            <a:extLst>
              <a:ext uri="{FF2B5EF4-FFF2-40B4-BE49-F238E27FC236}">
                <a16:creationId xmlns:a16="http://schemas.microsoft.com/office/drawing/2014/main" id="{201735E7-3FB1-6E42-8343-786FA50D604E}"/>
              </a:ext>
            </a:extLst>
          </p:cNvPr>
          <p:cNvPicPr>
            <a:picLocks noChangeAspect="1"/>
          </p:cNvPicPr>
          <p:nvPr userDrawn="1"/>
        </p:nvPicPr>
        <p:blipFill>
          <a:blip r:embed="rId2"/>
          <a:stretch>
            <a:fillRect/>
          </a:stretch>
        </p:blipFill>
        <p:spPr>
          <a:xfrm>
            <a:off x="2586361" y="5141454"/>
            <a:ext cx="1012215" cy="1008035"/>
          </a:xfrm>
          <a:prstGeom prst="rect">
            <a:avLst/>
          </a:prstGeom>
        </p:spPr>
      </p:pic>
      <p:pic>
        <p:nvPicPr>
          <p:cNvPr id="8" name="Picture 7" descr="Icon&#10;&#10;Description automatically generated">
            <a:extLst>
              <a:ext uri="{FF2B5EF4-FFF2-40B4-BE49-F238E27FC236}">
                <a16:creationId xmlns:a16="http://schemas.microsoft.com/office/drawing/2014/main" id="{0F1FD284-928F-FA42-8E45-661F4B1BC571}"/>
              </a:ext>
            </a:extLst>
          </p:cNvPr>
          <p:cNvPicPr>
            <a:picLocks noChangeAspect="1"/>
          </p:cNvPicPr>
          <p:nvPr userDrawn="1"/>
        </p:nvPicPr>
        <p:blipFill>
          <a:blip r:embed="rId3"/>
          <a:stretch>
            <a:fillRect/>
          </a:stretch>
        </p:blipFill>
        <p:spPr>
          <a:xfrm>
            <a:off x="5205268" y="5094542"/>
            <a:ext cx="1004819" cy="1000670"/>
          </a:xfrm>
          <a:prstGeom prst="rect">
            <a:avLst/>
          </a:prstGeom>
        </p:spPr>
      </p:pic>
      <p:pic>
        <p:nvPicPr>
          <p:cNvPr id="10" name="Picture 9" descr="Icon&#10;&#10;Description automatically generated">
            <a:extLst>
              <a:ext uri="{FF2B5EF4-FFF2-40B4-BE49-F238E27FC236}">
                <a16:creationId xmlns:a16="http://schemas.microsoft.com/office/drawing/2014/main" id="{1971C008-13A4-F74B-A4F0-AB539510B7F9}"/>
              </a:ext>
            </a:extLst>
          </p:cNvPr>
          <p:cNvPicPr>
            <a:picLocks noChangeAspect="1"/>
          </p:cNvPicPr>
          <p:nvPr userDrawn="1"/>
        </p:nvPicPr>
        <p:blipFill>
          <a:blip r:embed="rId4"/>
          <a:stretch>
            <a:fillRect/>
          </a:stretch>
        </p:blipFill>
        <p:spPr>
          <a:xfrm>
            <a:off x="7607841" y="5145135"/>
            <a:ext cx="1004819" cy="1000670"/>
          </a:xfrm>
          <a:prstGeom prst="rect">
            <a:avLst/>
          </a:prstGeom>
        </p:spPr>
      </p:pic>
      <p:pic>
        <p:nvPicPr>
          <p:cNvPr id="12" name="Picture 11" descr="Icon&#10;&#10;Description automatically generated">
            <a:extLst>
              <a:ext uri="{FF2B5EF4-FFF2-40B4-BE49-F238E27FC236}">
                <a16:creationId xmlns:a16="http://schemas.microsoft.com/office/drawing/2014/main" id="{2F3432DC-0B9A-FB40-A5D7-26E02A90AA74}"/>
              </a:ext>
            </a:extLst>
          </p:cNvPr>
          <p:cNvPicPr>
            <a:picLocks noChangeAspect="1"/>
          </p:cNvPicPr>
          <p:nvPr userDrawn="1"/>
        </p:nvPicPr>
        <p:blipFill>
          <a:blip r:embed="rId5"/>
          <a:stretch>
            <a:fillRect/>
          </a:stretch>
        </p:blipFill>
        <p:spPr>
          <a:xfrm>
            <a:off x="10444482" y="5026150"/>
            <a:ext cx="1073495" cy="1069062"/>
          </a:xfrm>
          <a:prstGeom prst="rect">
            <a:avLst/>
          </a:prstGeom>
        </p:spPr>
      </p:pic>
      <p:pic>
        <p:nvPicPr>
          <p:cNvPr id="23" name="Picture 22" descr="Icon&#10;&#10;Description automatically generated">
            <a:extLst>
              <a:ext uri="{FF2B5EF4-FFF2-40B4-BE49-F238E27FC236}">
                <a16:creationId xmlns:a16="http://schemas.microsoft.com/office/drawing/2014/main" id="{A692C133-6298-73FB-51E1-00C127DCD947}"/>
              </a:ext>
            </a:extLst>
          </p:cNvPr>
          <p:cNvPicPr>
            <a:picLocks/>
          </p:cNvPicPr>
          <p:nvPr userDrawn="1"/>
        </p:nvPicPr>
        <p:blipFill>
          <a:blip r:embed="rId6"/>
          <a:stretch>
            <a:fillRect/>
          </a:stretch>
        </p:blipFill>
        <p:spPr>
          <a:xfrm>
            <a:off x="24000" y="5965200"/>
            <a:ext cx="1171200" cy="906042"/>
          </a:xfrm>
          <a:prstGeom prst="rect">
            <a:avLst/>
          </a:prstGeom>
        </p:spPr>
      </p:pic>
    </p:spTree>
    <p:extLst>
      <p:ext uri="{BB962C8B-B14F-4D97-AF65-F5344CB8AC3E}">
        <p14:creationId xmlns:p14="http://schemas.microsoft.com/office/powerpoint/2010/main" val="694502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27F429-EE67-4A4C-BF8B-2A27A0DA4EE5}"/>
              </a:ext>
            </a:extLst>
          </p:cNvPr>
          <p:cNvSpPr>
            <a:spLocks noGrp="1"/>
          </p:cNvSpPr>
          <p:nvPr>
            <p:ph type="sldNum" sz="quarter" idx="11"/>
          </p:nvPr>
        </p:nvSpPr>
        <p:spPr/>
        <p:txBody>
          <a:bodyPr/>
          <a:lstStyle>
            <a:lvl1pPr>
              <a:defRPr>
                <a:solidFill>
                  <a:schemeClr val="tx1"/>
                </a:solidFill>
                <a:latin typeface="Tw Cen MT" panose="020B0602020104020603" pitchFamily="34" charset="77"/>
              </a:defRPr>
            </a:lvl1pPr>
          </a:lstStyle>
          <a:p>
            <a:fld id="{91754378-CC3E-E141-B8A6-3F2727EE0ABD}" type="slidenum">
              <a:rPr lang="en-GB" smtClean="0"/>
              <a:pPr/>
              <a:t>‹#›</a:t>
            </a:fld>
            <a:endParaRPr lang="en-GB"/>
          </a:p>
        </p:txBody>
      </p:sp>
      <p:sp>
        <p:nvSpPr>
          <p:cNvPr id="48" name="Title 1">
            <a:extLst>
              <a:ext uri="{FF2B5EF4-FFF2-40B4-BE49-F238E27FC236}">
                <a16:creationId xmlns:a16="http://schemas.microsoft.com/office/drawing/2014/main" id="{E2A855CA-840B-1749-90FF-77CCD433498B}"/>
              </a:ext>
            </a:extLst>
          </p:cNvPr>
          <p:cNvSpPr>
            <a:spLocks noGrp="1"/>
          </p:cNvSpPr>
          <p:nvPr>
            <p:ph type="title" hasCustomPrompt="1"/>
          </p:nvPr>
        </p:nvSpPr>
        <p:spPr>
          <a:xfrm>
            <a:off x="609600" y="274638"/>
            <a:ext cx="10972800" cy="1143000"/>
          </a:xfrm>
        </p:spPr>
        <p:txBody>
          <a:bodyPr/>
          <a:lstStyle>
            <a:lvl1pPr>
              <a:defRPr>
                <a:solidFill>
                  <a:schemeClr val="tx1"/>
                </a:solidFill>
                <a:latin typeface="Tw Cen MT" panose="020B0602020104020603" pitchFamily="34" charset="77"/>
              </a:defRPr>
            </a:lvl1pPr>
          </a:lstStyle>
          <a:p>
            <a:r>
              <a:rPr lang="en-GB"/>
              <a:t>Our research</a:t>
            </a:r>
          </a:p>
        </p:txBody>
      </p:sp>
      <p:sp>
        <p:nvSpPr>
          <p:cNvPr id="24" name="Round Diagonal Corner Rectangle 40">
            <a:extLst>
              <a:ext uri="{FF2B5EF4-FFF2-40B4-BE49-F238E27FC236}">
                <a16:creationId xmlns:a16="http://schemas.microsoft.com/office/drawing/2014/main" id="{43819534-2A70-1248-BFCB-F52BDA06786C}"/>
              </a:ext>
            </a:extLst>
          </p:cNvPr>
          <p:cNvSpPr/>
          <p:nvPr userDrawn="1"/>
        </p:nvSpPr>
        <p:spPr>
          <a:xfrm>
            <a:off x="1696942" y="2504629"/>
            <a:ext cx="10085943" cy="766222"/>
          </a:xfrm>
          <a:prstGeom prst="round2Diag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a:latin typeface="Tw Cen MT" panose="020B0602020104020603" pitchFamily="34" charset="77"/>
                <a:cs typeface="Futura Medium" panose="020B0602020204020303" pitchFamily="34" charset="-79"/>
              </a:rPr>
              <a:t>Oil Gas and </a:t>
            </a:r>
          </a:p>
          <a:p>
            <a:r>
              <a:rPr lang="en-US">
                <a:latin typeface="Tw Cen MT" panose="020B0602020104020603" pitchFamily="34" charset="77"/>
                <a:cs typeface="Futura Medium" panose="020B0602020204020303" pitchFamily="34" charset="-79"/>
              </a:rPr>
              <a:t>Mining</a:t>
            </a:r>
          </a:p>
        </p:txBody>
      </p:sp>
      <p:sp>
        <p:nvSpPr>
          <p:cNvPr id="25" name="TextBox 24">
            <a:extLst>
              <a:ext uri="{FF2B5EF4-FFF2-40B4-BE49-F238E27FC236}">
                <a16:creationId xmlns:a16="http://schemas.microsoft.com/office/drawing/2014/main" id="{C3454ADE-FA09-034A-B840-03B0DD4A68A9}"/>
              </a:ext>
            </a:extLst>
          </p:cNvPr>
          <p:cNvSpPr txBox="1"/>
          <p:nvPr userDrawn="1"/>
        </p:nvSpPr>
        <p:spPr>
          <a:xfrm>
            <a:off x="409115" y="2979594"/>
            <a:ext cx="849913" cy="646331"/>
          </a:xfrm>
          <a:prstGeom prst="rect">
            <a:avLst/>
          </a:prstGeom>
          <a:noFill/>
        </p:spPr>
        <p:txBody>
          <a:bodyPr wrap="none" rtlCol="0">
            <a:spAutoFit/>
          </a:bodyPr>
          <a:lstStyle/>
          <a:p>
            <a:r>
              <a:rPr lang="en-US" b="0">
                <a:latin typeface="Tw Cen MT" panose="020B0602020104020603" pitchFamily="34" charset="77"/>
                <a:cs typeface="Futura Medium" panose="020B0602020204020303" pitchFamily="34" charset="-79"/>
              </a:rPr>
              <a:t>Core</a:t>
            </a:r>
          </a:p>
          <a:p>
            <a:r>
              <a:rPr lang="en-US" b="0">
                <a:latin typeface="Tw Cen MT" panose="020B0602020104020603" pitchFamily="34" charset="77"/>
                <a:cs typeface="Futura Medium" panose="020B0602020204020303" pitchFamily="34" charset="-79"/>
              </a:rPr>
              <a:t>Sectors</a:t>
            </a:r>
          </a:p>
        </p:txBody>
      </p:sp>
      <p:sp>
        <p:nvSpPr>
          <p:cNvPr id="44" name="Round Diagonal Corner Rectangle 40">
            <a:extLst>
              <a:ext uri="{FF2B5EF4-FFF2-40B4-BE49-F238E27FC236}">
                <a16:creationId xmlns:a16="http://schemas.microsoft.com/office/drawing/2014/main" id="{7F1D06CC-9DD4-1446-B723-54502F323ED6}"/>
              </a:ext>
            </a:extLst>
          </p:cNvPr>
          <p:cNvSpPr/>
          <p:nvPr userDrawn="1"/>
        </p:nvSpPr>
        <p:spPr>
          <a:xfrm>
            <a:off x="1696941" y="3542670"/>
            <a:ext cx="10071657" cy="766222"/>
          </a:xfrm>
          <a:prstGeom prst="round2Diag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a:latin typeface="Tw Cen MT" panose="020B0602020104020603" pitchFamily="34" charset="77"/>
                <a:cs typeface="Futura Medium" panose="020B0602020204020303" pitchFamily="34" charset="-79"/>
              </a:rPr>
              <a:t>Power &amp; </a:t>
            </a:r>
          </a:p>
          <a:p>
            <a:r>
              <a:rPr lang="en-US">
                <a:latin typeface="Tw Cen MT" panose="020B0602020104020603" pitchFamily="34" charset="77"/>
                <a:cs typeface="Futura Medium" panose="020B0602020204020303" pitchFamily="34" charset="-79"/>
              </a:rPr>
              <a:t>Utilities</a:t>
            </a:r>
          </a:p>
        </p:txBody>
      </p:sp>
      <p:sp>
        <p:nvSpPr>
          <p:cNvPr id="45" name="Round Diagonal Corner Rectangle 5">
            <a:extLst>
              <a:ext uri="{FF2B5EF4-FFF2-40B4-BE49-F238E27FC236}">
                <a16:creationId xmlns:a16="http://schemas.microsoft.com/office/drawing/2014/main" id="{D57C03C5-F6B7-7D4C-85ED-20BB7D4977A6}"/>
              </a:ext>
            </a:extLst>
          </p:cNvPr>
          <p:cNvSpPr/>
          <p:nvPr userDrawn="1"/>
        </p:nvSpPr>
        <p:spPr>
          <a:xfrm>
            <a:off x="4069358" y="2343434"/>
            <a:ext cx="1304604" cy="2128132"/>
          </a:xfrm>
          <a:prstGeom prst="round2Diag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a:latin typeface="Tw Cen MT" panose="020B0602020104020603" pitchFamily="34" charset="77"/>
                <a:cs typeface="Futura Medium" panose="020B0602020204020303" pitchFamily="34" charset="-79"/>
              </a:rPr>
              <a:t>Clean</a:t>
            </a:r>
          </a:p>
          <a:p>
            <a:pPr algn="ctr"/>
            <a:r>
              <a:rPr lang="en-US">
                <a:latin typeface="Tw Cen MT" panose="020B0602020104020603" pitchFamily="34" charset="77"/>
                <a:cs typeface="Futura Medium" panose="020B0602020204020303" pitchFamily="34" charset="-79"/>
              </a:rPr>
              <a:t>Tech</a:t>
            </a:r>
          </a:p>
        </p:txBody>
      </p:sp>
      <p:sp>
        <p:nvSpPr>
          <p:cNvPr id="46" name="Round Diagonal Corner Rectangle 5">
            <a:extLst>
              <a:ext uri="{FF2B5EF4-FFF2-40B4-BE49-F238E27FC236}">
                <a16:creationId xmlns:a16="http://schemas.microsoft.com/office/drawing/2014/main" id="{0D291576-283E-AE4D-A69D-2FF3A8DB14BC}"/>
              </a:ext>
            </a:extLst>
          </p:cNvPr>
          <p:cNvSpPr/>
          <p:nvPr userDrawn="1"/>
        </p:nvSpPr>
        <p:spPr>
          <a:xfrm>
            <a:off x="8725688" y="2343434"/>
            <a:ext cx="1304604" cy="2128132"/>
          </a:xfrm>
          <a:prstGeom prst="round2Diag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a:latin typeface="Tw Cen MT" panose="020B0602020104020603" pitchFamily="34" charset="77"/>
                <a:cs typeface="Futura Medium" panose="020B0602020204020303" pitchFamily="34" charset="-79"/>
              </a:rPr>
              <a:t>CA100+</a:t>
            </a:r>
          </a:p>
          <a:p>
            <a:pPr algn="ctr"/>
            <a:r>
              <a:rPr lang="en-US">
                <a:latin typeface="Tw Cen MT" panose="020B0602020104020603" pitchFamily="34" charset="77"/>
                <a:cs typeface="Futura Medium" panose="020B0602020204020303" pitchFamily="34" charset="-79"/>
              </a:rPr>
              <a:t>Outreach</a:t>
            </a:r>
          </a:p>
        </p:txBody>
      </p:sp>
      <p:sp>
        <p:nvSpPr>
          <p:cNvPr id="49" name="Left Bracket 48">
            <a:extLst>
              <a:ext uri="{FF2B5EF4-FFF2-40B4-BE49-F238E27FC236}">
                <a16:creationId xmlns:a16="http://schemas.microsoft.com/office/drawing/2014/main" id="{0CBAFA32-09CE-7E40-92AD-ACF5B2FDECDB}"/>
              </a:ext>
            </a:extLst>
          </p:cNvPr>
          <p:cNvSpPr/>
          <p:nvPr userDrawn="1"/>
        </p:nvSpPr>
        <p:spPr>
          <a:xfrm>
            <a:off x="1373807" y="2573635"/>
            <a:ext cx="124001" cy="1709520"/>
          </a:xfrm>
          <a:prstGeom prst="leftBracket">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n>
                <a:solidFill>
                  <a:schemeClr val="bg1"/>
                </a:solidFill>
              </a:ln>
              <a:solidFill>
                <a:schemeClr val="tx1"/>
              </a:solidFill>
              <a:latin typeface="Tw Cen MT" panose="020B0602020104020603" pitchFamily="34" charset="77"/>
              <a:cs typeface="Futura Medium" panose="020B0602020204020303" pitchFamily="34" charset="-79"/>
            </a:endParaRPr>
          </a:p>
        </p:txBody>
      </p:sp>
      <p:sp>
        <p:nvSpPr>
          <p:cNvPr id="50" name="Round Diagonal Corner Rectangle 5">
            <a:extLst>
              <a:ext uri="{FF2B5EF4-FFF2-40B4-BE49-F238E27FC236}">
                <a16:creationId xmlns:a16="http://schemas.microsoft.com/office/drawing/2014/main" id="{88CE4674-30DD-D249-BDE0-CC51B2FFEE59}"/>
              </a:ext>
            </a:extLst>
          </p:cNvPr>
          <p:cNvSpPr/>
          <p:nvPr userDrawn="1"/>
        </p:nvSpPr>
        <p:spPr>
          <a:xfrm>
            <a:off x="5621468" y="2343434"/>
            <a:ext cx="1304604" cy="2128132"/>
          </a:xfrm>
          <a:prstGeom prst="round2Diag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b"/>
          <a:lstStyle/>
          <a:p>
            <a:pPr algn="ctr"/>
            <a:r>
              <a:rPr lang="en-US">
                <a:latin typeface="Tw Cen MT" panose="020B0602020104020603" pitchFamily="34" charset="77"/>
                <a:cs typeface="Futura Medium" panose="020B0602020204020303" pitchFamily="34" charset="-79"/>
              </a:rPr>
              <a:t>Regulatory &amp; Policy</a:t>
            </a:r>
          </a:p>
        </p:txBody>
      </p:sp>
      <p:sp>
        <p:nvSpPr>
          <p:cNvPr id="51" name="Round Diagonal Corner Rectangle 5">
            <a:extLst>
              <a:ext uri="{FF2B5EF4-FFF2-40B4-BE49-F238E27FC236}">
                <a16:creationId xmlns:a16="http://schemas.microsoft.com/office/drawing/2014/main" id="{9B4A0BF8-8EA8-414D-BC60-EF0069CD52C5}"/>
              </a:ext>
            </a:extLst>
          </p:cNvPr>
          <p:cNvSpPr/>
          <p:nvPr userDrawn="1"/>
        </p:nvSpPr>
        <p:spPr>
          <a:xfrm>
            <a:off x="10277797" y="2343434"/>
            <a:ext cx="1304604" cy="2128132"/>
          </a:xfrm>
          <a:prstGeom prst="round2DiagRect">
            <a:avLst/>
          </a:prstGeom>
          <a:solidFill>
            <a:srgbClr val="ECA850"/>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a:latin typeface="Tw Cen MT" panose="020B0602020104020603" pitchFamily="34" charset="77"/>
                <a:cs typeface="Futura Medium" panose="020B0602020204020303" pitchFamily="34" charset="-79"/>
              </a:rPr>
              <a:t>Company Level Analysis</a:t>
            </a:r>
          </a:p>
        </p:txBody>
      </p:sp>
      <p:sp>
        <p:nvSpPr>
          <p:cNvPr id="54" name="Left Bracket 53">
            <a:extLst>
              <a:ext uri="{FF2B5EF4-FFF2-40B4-BE49-F238E27FC236}">
                <a16:creationId xmlns:a16="http://schemas.microsoft.com/office/drawing/2014/main" id="{CD3698FC-BF3B-1247-8E6B-B36A9A5038A0}"/>
              </a:ext>
            </a:extLst>
          </p:cNvPr>
          <p:cNvSpPr/>
          <p:nvPr userDrawn="1"/>
        </p:nvSpPr>
        <p:spPr>
          <a:xfrm rot="16200000">
            <a:off x="7561662" y="1434536"/>
            <a:ext cx="105534" cy="6563203"/>
          </a:xfrm>
          <a:prstGeom prst="leftBracket">
            <a:avLst/>
          </a:prstGeom>
          <a:noFill/>
          <a:ln w="19050">
            <a:solidFill>
              <a:srgbClr val="08223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n>
                <a:solidFill>
                  <a:schemeClr val="bg1"/>
                </a:solidFill>
              </a:ln>
              <a:solidFill>
                <a:schemeClr val="tx1"/>
              </a:solidFill>
              <a:latin typeface="Tw Cen MT" panose="020B0602020104020603" pitchFamily="34" charset="77"/>
              <a:cs typeface="Futura Medium" panose="020B0602020204020303" pitchFamily="34" charset="-79"/>
            </a:endParaRPr>
          </a:p>
        </p:txBody>
      </p:sp>
      <p:sp>
        <p:nvSpPr>
          <p:cNvPr id="55" name="TextBox 54">
            <a:extLst>
              <a:ext uri="{FF2B5EF4-FFF2-40B4-BE49-F238E27FC236}">
                <a16:creationId xmlns:a16="http://schemas.microsoft.com/office/drawing/2014/main" id="{46CA0D7C-9100-DF41-8E9E-2511D0662513}"/>
              </a:ext>
            </a:extLst>
          </p:cNvPr>
          <p:cNvSpPr txBox="1"/>
          <p:nvPr userDrawn="1"/>
        </p:nvSpPr>
        <p:spPr>
          <a:xfrm>
            <a:off x="6407204" y="4801173"/>
            <a:ext cx="2246512" cy="369332"/>
          </a:xfrm>
          <a:prstGeom prst="rect">
            <a:avLst/>
          </a:prstGeom>
          <a:noFill/>
        </p:spPr>
        <p:txBody>
          <a:bodyPr wrap="none" rtlCol="0">
            <a:spAutoFit/>
          </a:bodyPr>
          <a:lstStyle/>
          <a:p>
            <a:r>
              <a:rPr lang="en-US" b="0">
                <a:solidFill>
                  <a:srgbClr val="082230"/>
                </a:solidFill>
                <a:latin typeface="Tw Cen MT" panose="020B0602020104020603" pitchFamily="34" charset="77"/>
                <a:cs typeface="Futura Medium" panose="020B0602020204020303" pitchFamily="34" charset="-79"/>
              </a:rPr>
              <a:t>Cross-cutting initiatives</a:t>
            </a:r>
          </a:p>
        </p:txBody>
      </p:sp>
      <p:sp>
        <p:nvSpPr>
          <p:cNvPr id="94" name="Round Diagonal Corner Rectangle 5">
            <a:extLst>
              <a:ext uri="{FF2B5EF4-FFF2-40B4-BE49-F238E27FC236}">
                <a16:creationId xmlns:a16="http://schemas.microsoft.com/office/drawing/2014/main" id="{CA9AD8B1-0EBD-2543-8E04-37BF15993224}"/>
              </a:ext>
            </a:extLst>
          </p:cNvPr>
          <p:cNvSpPr/>
          <p:nvPr userDrawn="1"/>
        </p:nvSpPr>
        <p:spPr>
          <a:xfrm>
            <a:off x="7173578" y="2343434"/>
            <a:ext cx="1304604" cy="2128132"/>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a:latin typeface="Tw Cen MT" panose="020B0602020104020603" pitchFamily="34" charset="77"/>
                <a:cs typeface="Futura Medium" panose="020B0602020204020303" pitchFamily="34" charset="-79"/>
              </a:rPr>
              <a:t>Accounting &amp; Auditing</a:t>
            </a:r>
          </a:p>
        </p:txBody>
      </p:sp>
      <p:pic>
        <p:nvPicPr>
          <p:cNvPr id="3" name="Picture 2" descr="Icon&#10;&#10;Description automatically generated">
            <a:extLst>
              <a:ext uri="{FF2B5EF4-FFF2-40B4-BE49-F238E27FC236}">
                <a16:creationId xmlns:a16="http://schemas.microsoft.com/office/drawing/2014/main" id="{925A2EBE-548C-1944-B52F-7C9C8A080DD8}"/>
              </a:ext>
            </a:extLst>
          </p:cNvPr>
          <p:cNvPicPr>
            <a:picLocks noChangeAspect="1"/>
          </p:cNvPicPr>
          <p:nvPr userDrawn="1"/>
        </p:nvPicPr>
        <p:blipFill>
          <a:blip r:embed="rId2"/>
          <a:stretch>
            <a:fillRect/>
          </a:stretch>
        </p:blipFill>
        <p:spPr>
          <a:xfrm>
            <a:off x="3173167" y="2573635"/>
            <a:ext cx="570190" cy="594283"/>
          </a:xfrm>
          <a:prstGeom prst="rect">
            <a:avLst/>
          </a:prstGeom>
        </p:spPr>
      </p:pic>
      <p:pic>
        <p:nvPicPr>
          <p:cNvPr id="6" name="Picture 5" descr="Icon&#10;&#10;Description automatically generated">
            <a:extLst>
              <a:ext uri="{FF2B5EF4-FFF2-40B4-BE49-F238E27FC236}">
                <a16:creationId xmlns:a16="http://schemas.microsoft.com/office/drawing/2014/main" id="{4F0F76B9-92A7-C74B-94F9-A6E8A1CCDBF0}"/>
              </a:ext>
            </a:extLst>
          </p:cNvPr>
          <p:cNvPicPr>
            <a:picLocks noChangeAspect="1"/>
          </p:cNvPicPr>
          <p:nvPr userDrawn="1"/>
        </p:nvPicPr>
        <p:blipFill>
          <a:blip r:embed="rId3"/>
          <a:stretch>
            <a:fillRect/>
          </a:stretch>
        </p:blipFill>
        <p:spPr>
          <a:xfrm>
            <a:off x="3185326" y="3625925"/>
            <a:ext cx="517510" cy="600681"/>
          </a:xfrm>
          <a:prstGeom prst="rect">
            <a:avLst/>
          </a:prstGeom>
        </p:spPr>
      </p:pic>
      <p:pic>
        <p:nvPicPr>
          <p:cNvPr id="8" name="Picture 7" descr="Shape&#10;&#10;Description automatically generated">
            <a:extLst>
              <a:ext uri="{FF2B5EF4-FFF2-40B4-BE49-F238E27FC236}">
                <a16:creationId xmlns:a16="http://schemas.microsoft.com/office/drawing/2014/main" id="{2F964534-D218-1749-8488-142EA60E37E7}"/>
              </a:ext>
            </a:extLst>
          </p:cNvPr>
          <p:cNvPicPr>
            <a:picLocks noChangeAspect="1"/>
          </p:cNvPicPr>
          <p:nvPr userDrawn="1"/>
        </p:nvPicPr>
        <p:blipFill>
          <a:blip r:embed="rId4"/>
          <a:stretch>
            <a:fillRect/>
          </a:stretch>
        </p:blipFill>
        <p:spPr>
          <a:xfrm>
            <a:off x="4299923" y="2586974"/>
            <a:ext cx="838200" cy="977900"/>
          </a:xfrm>
          <a:prstGeom prst="rect">
            <a:avLst/>
          </a:prstGeom>
        </p:spPr>
      </p:pic>
      <p:pic>
        <p:nvPicPr>
          <p:cNvPr id="10" name="Picture 9" descr="Icon&#10;&#10;Description automatically generated">
            <a:extLst>
              <a:ext uri="{FF2B5EF4-FFF2-40B4-BE49-F238E27FC236}">
                <a16:creationId xmlns:a16="http://schemas.microsoft.com/office/drawing/2014/main" id="{A8F970EC-4733-4E48-B92E-B88703F6573D}"/>
              </a:ext>
            </a:extLst>
          </p:cNvPr>
          <p:cNvPicPr>
            <a:picLocks noChangeAspect="1"/>
          </p:cNvPicPr>
          <p:nvPr userDrawn="1"/>
        </p:nvPicPr>
        <p:blipFill>
          <a:blip r:embed="rId5"/>
          <a:stretch>
            <a:fillRect/>
          </a:stretch>
        </p:blipFill>
        <p:spPr>
          <a:xfrm>
            <a:off x="5805669" y="2672732"/>
            <a:ext cx="927100" cy="800100"/>
          </a:xfrm>
          <a:prstGeom prst="rect">
            <a:avLst/>
          </a:prstGeom>
        </p:spPr>
      </p:pic>
      <p:pic>
        <p:nvPicPr>
          <p:cNvPr id="16" name="Picture 15" descr="Diagram, icon&#10;&#10;Description automatically generated">
            <a:extLst>
              <a:ext uri="{FF2B5EF4-FFF2-40B4-BE49-F238E27FC236}">
                <a16:creationId xmlns:a16="http://schemas.microsoft.com/office/drawing/2014/main" id="{9158AB88-0EF2-EE4C-8FA2-65DFDFC24564}"/>
              </a:ext>
            </a:extLst>
          </p:cNvPr>
          <p:cNvPicPr>
            <a:picLocks noChangeAspect="1"/>
          </p:cNvPicPr>
          <p:nvPr userDrawn="1"/>
        </p:nvPicPr>
        <p:blipFill>
          <a:blip r:embed="rId6"/>
          <a:stretch>
            <a:fillRect/>
          </a:stretch>
        </p:blipFill>
        <p:spPr>
          <a:xfrm>
            <a:off x="7400430" y="2667022"/>
            <a:ext cx="850900" cy="825500"/>
          </a:xfrm>
          <a:prstGeom prst="rect">
            <a:avLst/>
          </a:prstGeom>
        </p:spPr>
      </p:pic>
      <p:pic>
        <p:nvPicPr>
          <p:cNvPr id="18" name="Picture 17" descr="Icon&#10;&#10;Description automatically generated">
            <a:extLst>
              <a:ext uri="{FF2B5EF4-FFF2-40B4-BE49-F238E27FC236}">
                <a16:creationId xmlns:a16="http://schemas.microsoft.com/office/drawing/2014/main" id="{D8478548-8322-F54B-855F-E539AE09E2AC}"/>
              </a:ext>
            </a:extLst>
          </p:cNvPr>
          <p:cNvPicPr>
            <a:picLocks noChangeAspect="1"/>
          </p:cNvPicPr>
          <p:nvPr userDrawn="1"/>
        </p:nvPicPr>
        <p:blipFill>
          <a:blip r:embed="rId7"/>
          <a:stretch>
            <a:fillRect/>
          </a:stretch>
        </p:blipFill>
        <p:spPr>
          <a:xfrm>
            <a:off x="9047930" y="2526996"/>
            <a:ext cx="762000" cy="990600"/>
          </a:xfrm>
          <a:prstGeom prst="rect">
            <a:avLst/>
          </a:prstGeom>
        </p:spPr>
      </p:pic>
      <p:pic>
        <p:nvPicPr>
          <p:cNvPr id="23" name="Picture 22" descr="Icon&#10;&#10;Description automatically generated">
            <a:extLst>
              <a:ext uri="{FF2B5EF4-FFF2-40B4-BE49-F238E27FC236}">
                <a16:creationId xmlns:a16="http://schemas.microsoft.com/office/drawing/2014/main" id="{932E5827-81DE-194B-AC7F-DAE5DA0FD759}"/>
              </a:ext>
            </a:extLst>
          </p:cNvPr>
          <p:cNvPicPr>
            <a:picLocks noChangeAspect="1"/>
          </p:cNvPicPr>
          <p:nvPr userDrawn="1"/>
        </p:nvPicPr>
        <p:blipFill>
          <a:blip r:embed="rId8"/>
          <a:stretch>
            <a:fillRect/>
          </a:stretch>
        </p:blipFill>
        <p:spPr>
          <a:xfrm>
            <a:off x="10494016" y="2526996"/>
            <a:ext cx="921312" cy="894988"/>
          </a:xfrm>
          <a:prstGeom prst="rect">
            <a:avLst/>
          </a:prstGeom>
        </p:spPr>
      </p:pic>
      <p:pic>
        <p:nvPicPr>
          <p:cNvPr id="26" name="Picture 25" descr="Icon&#10;&#10;Description automatically generated">
            <a:extLst>
              <a:ext uri="{FF2B5EF4-FFF2-40B4-BE49-F238E27FC236}">
                <a16:creationId xmlns:a16="http://schemas.microsoft.com/office/drawing/2014/main" id="{6BEBC7D6-1684-CC41-BAEA-AEBD62124AE5}"/>
              </a:ext>
            </a:extLst>
          </p:cNvPr>
          <p:cNvPicPr>
            <a:picLocks noChangeAspect="1"/>
          </p:cNvPicPr>
          <p:nvPr userDrawn="1"/>
        </p:nvPicPr>
        <p:blipFill>
          <a:blip r:embed="rId9"/>
          <a:stretch>
            <a:fillRect/>
          </a:stretch>
        </p:blipFill>
        <p:spPr>
          <a:xfrm>
            <a:off x="7200" y="5950800"/>
            <a:ext cx="1007999" cy="1007999"/>
          </a:xfrm>
          <a:prstGeom prst="rect">
            <a:avLst/>
          </a:prstGeom>
        </p:spPr>
      </p:pic>
    </p:spTree>
    <p:extLst>
      <p:ext uri="{BB962C8B-B14F-4D97-AF65-F5344CB8AC3E}">
        <p14:creationId xmlns:p14="http://schemas.microsoft.com/office/powerpoint/2010/main" val="19127417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27F429-EE67-4A4C-BF8B-2A27A0DA4EE5}"/>
              </a:ext>
            </a:extLst>
          </p:cNvPr>
          <p:cNvSpPr>
            <a:spLocks noGrp="1"/>
          </p:cNvSpPr>
          <p:nvPr>
            <p:ph type="sldNum" sz="quarter" idx="11"/>
          </p:nvPr>
        </p:nvSpPr>
        <p:spPr/>
        <p:txBody>
          <a:bodyPr/>
          <a:lstStyle>
            <a:lvl1pPr>
              <a:defRPr>
                <a:solidFill>
                  <a:schemeClr val="tx1"/>
                </a:solidFill>
                <a:latin typeface="Tw Cen MT" panose="020B0602020104020603" pitchFamily="34" charset="77"/>
              </a:defRPr>
            </a:lvl1pPr>
          </a:lstStyle>
          <a:p>
            <a:fld id="{91754378-CC3E-E141-B8A6-3F2727EE0ABD}" type="slidenum">
              <a:rPr lang="en-GB" smtClean="0"/>
              <a:pPr/>
              <a:t>‹#›</a:t>
            </a:fld>
            <a:endParaRPr lang="en-GB"/>
          </a:p>
        </p:txBody>
      </p:sp>
      <p:sp>
        <p:nvSpPr>
          <p:cNvPr id="48" name="Title 1">
            <a:extLst>
              <a:ext uri="{FF2B5EF4-FFF2-40B4-BE49-F238E27FC236}">
                <a16:creationId xmlns:a16="http://schemas.microsoft.com/office/drawing/2014/main" id="{E2A855CA-840B-1749-90FF-77CCD433498B}"/>
              </a:ext>
            </a:extLst>
          </p:cNvPr>
          <p:cNvSpPr>
            <a:spLocks noGrp="1"/>
          </p:cNvSpPr>
          <p:nvPr>
            <p:ph type="title" hasCustomPrompt="1"/>
          </p:nvPr>
        </p:nvSpPr>
        <p:spPr>
          <a:xfrm>
            <a:off x="609600" y="274638"/>
            <a:ext cx="10972800" cy="1143000"/>
          </a:xfrm>
        </p:spPr>
        <p:txBody>
          <a:bodyPr/>
          <a:lstStyle>
            <a:lvl1pPr>
              <a:defRPr>
                <a:solidFill>
                  <a:schemeClr val="tx1"/>
                </a:solidFill>
                <a:latin typeface="Tw Cen MT" panose="020B0602020104020603" pitchFamily="34" charset="77"/>
              </a:defRPr>
            </a:lvl1pPr>
          </a:lstStyle>
          <a:p>
            <a:r>
              <a:rPr lang="en-GB"/>
              <a:t>Our research</a:t>
            </a:r>
          </a:p>
        </p:txBody>
      </p:sp>
      <p:sp>
        <p:nvSpPr>
          <p:cNvPr id="24" name="Round Diagonal Corner Rectangle 40">
            <a:extLst>
              <a:ext uri="{FF2B5EF4-FFF2-40B4-BE49-F238E27FC236}">
                <a16:creationId xmlns:a16="http://schemas.microsoft.com/office/drawing/2014/main" id="{43819534-2A70-1248-BFCB-F52BDA06786C}"/>
              </a:ext>
            </a:extLst>
          </p:cNvPr>
          <p:cNvSpPr/>
          <p:nvPr userDrawn="1"/>
        </p:nvSpPr>
        <p:spPr>
          <a:xfrm>
            <a:off x="1696943" y="2504629"/>
            <a:ext cx="10085943" cy="766222"/>
          </a:xfrm>
          <a:prstGeom prst="round2Diag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350">
                <a:latin typeface="Tw Cen MT" panose="020B0602020104020603" pitchFamily="34" charset="77"/>
                <a:cs typeface="Futura Medium" panose="020B0602020204020303" pitchFamily="34" charset="-79"/>
              </a:rPr>
              <a:t>Oil Gas and </a:t>
            </a:r>
          </a:p>
          <a:p>
            <a:r>
              <a:rPr lang="en-US" sz="1350">
                <a:latin typeface="Tw Cen MT" panose="020B0602020104020603" pitchFamily="34" charset="77"/>
                <a:cs typeface="Futura Medium" panose="020B0602020204020303" pitchFamily="34" charset="-79"/>
              </a:rPr>
              <a:t>Mining</a:t>
            </a:r>
          </a:p>
        </p:txBody>
      </p:sp>
      <p:sp>
        <p:nvSpPr>
          <p:cNvPr id="25" name="TextBox 24">
            <a:extLst>
              <a:ext uri="{FF2B5EF4-FFF2-40B4-BE49-F238E27FC236}">
                <a16:creationId xmlns:a16="http://schemas.microsoft.com/office/drawing/2014/main" id="{C3454ADE-FA09-034A-B840-03B0DD4A68A9}"/>
              </a:ext>
            </a:extLst>
          </p:cNvPr>
          <p:cNvSpPr txBox="1"/>
          <p:nvPr userDrawn="1"/>
        </p:nvSpPr>
        <p:spPr>
          <a:xfrm>
            <a:off x="409115" y="2979596"/>
            <a:ext cx="673582" cy="507831"/>
          </a:xfrm>
          <a:prstGeom prst="rect">
            <a:avLst/>
          </a:prstGeom>
          <a:noFill/>
        </p:spPr>
        <p:txBody>
          <a:bodyPr wrap="none" rtlCol="0">
            <a:spAutoFit/>
          </a:bodyPr>
          <a:lstStyle/>
          <a:p>
            <a:r>
              <a:rPr lang="en-US" sz="1350" b="0">
                <a:latin typeface="Tw Cen MT" panose="020B0602020104020603" pitchFamily="34" charset="77"/>
                <a:cs typeface="Futura Medium" panose="020B0602020204020303" pitchFamily="34" charset="-79"/>
              </a:rPr>
              <a:t>Core</a:t>
            </a:r>
          </a:p>
          <a:p>
            <a:r>
              <a:rPr lang="en-US" sz="1350" b="0">
                <a:latin typeface="Tw Cen MT" panose="020B0602020104020603" pitchFamily="34" charset="77"/>
                <a:cs typeface="Futura Medium" panose="020B0602020204020303" pitchFamily="34" charset="-79"/>
              </a:rPr>
              <a:t>Sectors</a:t>
            </a:r>
          </a:p>
        </p:txBody>
      </p:sp>
      <p:sp>
        <p:nvSpPr>
          <p:cNvPr id="44" name="Round Diagonal Corner Rectangle 40">
            <a:extLst>
              <a:ext uri="{FF2B5EF4-FFF2-40B4-BE49-F238E27FC236}">
                <a16:creationId xmlns:a16="http://schemas.microsoft.com/office/drawing/2014/main" id="{7F1D06CC-9DD4-1446-B723-54502F323ED6}"/>
              </a:ext>
            </a:extLst>
          </p:cNvPr>
          <p:cNvSpPr/>
          <p:nvPr userDrawn="1"/>
        </p:nvSpPr>
        <p:spPr>
          <a:xfrm>
            <a:off x="1696942" y="3542670"/>
            <a:ext cx="10071657" cy="766222"/>
          </a:xfrm>
          <a:prstGeom prst="round2Diag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350">
                <a:latin typeface="Tw Cen MT" panose="020B0602020104020603" pitchFamily="34" charset="77"/>
                <a:cs typeface="Futura Medium" panose="020B0602020204020303" pitchFamily="34" charset="-79"/>
              </a:rPr>
              <a:t>Power &amp; </a:t>
            </a:r>
          </a:p>
          <a:p>
            <a:r>
              <a:rPr lang="en-US" sz="1350">
                <a:latin typeface="Tw Cen MT" panose="020B0602020104020603" pitchFamily="34" charset="77"/>
                <a:cs typeface="Futura Medium" panose="020B0602020204020303" pitchFamily="34" charset="-79"/>
              </a:rPr>
              <a:t>Utilities</a:t>
            </a:r>
          </a:p>
        </p:txBody>
      </p:sp>
      <p:sp>
        <p:nvSpPr>
          <p:cNvPr id="45" name="Round Diagonal Corner Rectangle 5">
            <a:extLst>
              <a:ext uri="{FF2B5EF4-FFF2-40B4-BE49-F238E27FC236}">
                <a16:creationId xmlns:a16="http://schemas.microsoft.com/office/drawing/2014/main" id="{D57C03C5-F6B7-7D4C-85ED-20BB7D4977A6}"/>
              </a:ext>
            </a:extLst>
          </p:cNvPr>
          <p:cNvSpPr/>
          <p:nvPr userDrawn="1"/>
        </p:nvSpPr>
        <p:spPr>
          <a:xfrm>
            <a:off x="4069359" y="2343434"/>
            <a:ext cx="1304604" cy="2128132"/>
          </a:xfrm>
          <a:prstGeom prst="round2Diag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sz="1350">
                <a:latin typeface="Tw Cen MT" panose="020B0602020104020603" pitchFamily="34" charset="77"/>
                <a:cs typeface="Futura Medium" panose="020B0602020204020303" pitchFamily="34" charset="-79"/>
              </a:rPr>
              <a:t>Clean</a:t>
            </a:r>
          </a:p>
          <a:p>
            <a:pPr algn="ctr"/>
            <a:r>
              <a:rPr lang="en-US" sz="1350">
                <a:latin typeface="Tw Cen MT" panose="020B0602020104020603" pitchFamily="34" charset="77"/>
                <a:cs typeface="Futura Medium" panose="020B0602020204020303" pitchFamily="34" charset="-79"/>
              </a:rPr>
              <a:t>Tech</a:t>
            </a:r>
          </a:p>
        </p:txBody>
      </p:sp>
      <p:sp>
        <p:nvSpPr>
          <p:cNvPr id="46" name="Round Diagonal Corner Rectangle 5">
            <a:extLst>
              <a:ext uri="{FF2B5EF4-FFF2-40B4-BE49-F238E27FC236}">
                <a16:creationId xmlns:a16="http://schemas.microsoft.com/office/drawing/2014/main" id="{0D291576-283E-AE4D-A69D-2FF3A8DB14BC}"/>
              </a:ext>
            </a:extLst>
          </p:cNvPr>
          <p:cNvSpPr/>
          <p:nvPr userDrawn="1"/>
        </p:nvSpPr>
        <p:spPr>
          <a:xfrm>
            <a:off x="8725689" y="2343434"/>
            <a:ext cx="1304604" cy="2128132"/>
          </a:xfrm>
          <a:prstGeom prst="round2Diag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sz="1350">
                <a:latin typeface="Tw Cen MT" panose="020B0602020104020603" pitchFamily="34" charset="77"/>
                <a:cs typeface="Futura Medium" panose="020B0602020204020303" pitchFamily="34" charset="-79"/>
              </a:rPr>
              <a:t>CA100+</a:t>
            </a:r>
          </a:p>
          <a:p>
            <a:pPr algn="ctr"/>
            <a:r>
              <a:rPr lang="en-US" sz="1350">
                <a:latin typeface="Tw Cen MT" panose="020B0602020104020603" pitchFamily="34" charset="77"/>
                <a:cs typeface="Futura Medium" panose="020B0602020204020303" pitchFamily="34" charset="-79"/>
              </a:rPr>
              <a:t>Outreach</a:t>
            </a:r>
          </a:p>
        </p:txBody>
      </p:sp>
      <p:sp>
        <p:nvSpPr>
          <p:cNvPr id="49" name="Left Bracket 48">
            <a:extLst>
              <a:ext uri="{FF2B5EF4-FFF2-40B4-BE49-F238E27FC236}">
                <a16:creationId xmlns:a16="http://schemas.microsoft.com/office/drawing/2014/main" id="{0CBAFA32-09CE-7E40-92AD-ACF5B2FDECDB}"/>
              </a:ext>
            </a:extLst>
          </p:cNvPr>
          <p:cNvSpPr/>
          <p:nvPr userDrawn="1"/>
        </p:nvSpPr>
        <p:spPr>
          <a:xfrm>
            <a:off x="1373809" y="2573635"/>
            <a:ext cx="124001" cy="1709520"/>
          </a:xfrm>
          <a:prstGeom prst="leftBracket">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ln>
                <a:solidFill>
                  <a:schemeClr val="bg1"/>
                </a:solidFill>
              </a:ln>
              <a:solidFill>
                <a:schemeClr val="tx1"/>
              </a:solidFill>
              <a:latin typeface="Tw Cen MT" panose="020B0602020104020603" pitchFamily="34" charset="77"/>
              <a:cs typeface="Futura Medium" panose="020B0602020204020303" pitchFamily="34" charset="-79"/>
            </a:endParaRPr>
          </a:p>
        </p:txBody>
      </p:sp>
      <p:sp>
        <p:nvSpPr>
          <p:cNvPr id="50" name="Round Diagonal Corner Rectangle 5">
            <a:extLst>
              <a:ext uri="{FF2B5EF4-FFF2-40B4-BE49-F238E27FC236}">
                <a16:creationId xmlns:a16="http://schemas.microsoft.com/office/drawing/2014/main" id="{88CE4674-30DD-D249-BDE0-CC51B2FFEE59}"/>
              </a:ext>
            </a:extLst>
          </p:cNvPr>
          <p:cNvSpPr/>
          <p:nvPr userDrawn="1"/>
        </p:nvSpPr>
        <p:spPr>
          <a:xfrm>
            <a:off x="5621469" y="2343434"/>
            <a:ext cx="1304604" cy="2128132"/>
          </a:xfrm>
          <a:prstGeom prst="round2Diag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54000" rIns="54000" rtlCol="0" anchor="b"/>
          <a:lstStyle/>
          <a:p>
            <a:pPr algn="ctr"/>
            <a:r>
              <a:rPr lang="en-US" sz="1350">
                <a:latin typeface="Tw Cen MT" panose="020B0602020104020603" pitchFamily="34" charset="77"/>
                <a:cs typeface="Futura Medium" panose="020B0602020204020303" pitchFamily="34" charset="-79"/>
              </a:rPr>
              <a:t>Regulatory &amp; Policy</a:t>
            </a:r>
          </a:p>
        </p:txBody>
      </p:sp>
      <p:sp>
        <p:nvSpPr>
          <p:cNvPr id="51" name="Round Diagonal Corner Rectangle 5">
            <a:extLst>
              <a:ext uri="{FF2B5EF4-FFF2-40B4-BE49-F238E27FC236}">
                <a16:creationId xmlns:a16="http://schemas.microsoft.com/office/drawing/2014/main" id="{9B4A0BF8-8EA8-414D-BC60-EF0069CD52C5}"/>
              </a:ext>
            </a:extLst>
          </p:cNvPr>
          <p:cNvSpPr/>
          <p:nvPr userDrawn="1"/>
        </p:nvSpPr>
        <p:spPr>
          <a:xfrm>
            <a:off x="10277798" y="2343434"/>
            <a:ext cx="1304604" cy="2128132"/>
          </a:xfrm>
          <a:prstGeom prst="round2DiagRect">
            <a:avLst/>
          </a:prstGeom>
          <a:solidFill>
            <a:srgbClr val="ECA850"/>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sz="1350">
                <a:latin typeface="Tw Cen MT" panose="020B0602020104020603" pitchFamily="34" charset="77"/>
                <a:cs typeface="Futura Medium" panose="020B0602020204020303" pitchFamily="34" charset="-79"/>
              </a:rPr>
              <a:t>Company Level Analysis</a:t>
            </a:r>
          </a:p>
        </p:txBody>
      </p:sp>
      <p:sp>
        <p:nvSpPr>
          <p:cNvPr id="54" name="Left Bracket 53">
            <a:extLst>
              <a:ext uri="{FF2B5EF4-FFF2-40B4-BE49-F238E27FC236}">
                <a16:creationId xmlns:a16="http://schemas.microsoft.com/office/drawing/2014/main" id="{CD3698FC-BF3B-1247-8E6B-B36A9A5038A0}"/>
              </a:ext>
            </a:extLst>
          </p:cNvPr>
          <p:cNvSpPr/>
          <p:nvPr userDrawn="1"/>
        </p:nvSpPr>
        <p:spPr>
          <a:xfrm rot="16200000">
            <a:off x="7561662" y="1434537"/>
            <a:ext cx="105534" cy="6563203"/>
          </a:xfrm>
          <a:prstGeom prst="leftBracket">
            <a:avLst/>
          </a:prstGeom>
          <a:noFill/>
          <a:ln w="19050">
            <a:solidFill>
              <a:srgbClr val="08223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ln>
                <a:solidFill>
                  <a:schemeClr val="bg1"/>
                </a:solidFill>
              </a:ln>
              <a:solidFill>
                <a:schemeClr val="tx1"/>
              </a:solidFill>
              <a:latin typeface="Tw Cen MT" panose="020B0602020104020603" pitchFamily="34" charset="77"/>
              <a:cs typeface="Futura Medium" panose="020B0602020204020303" pitchFamily="34" charset="-79"/>
            </a:endParaRPr>
          </a:p>
        </p:txBody>
      </p:sp>
      <p:sp>
        <p:nvSpPr>
          <p:cNvPr id="55" name="TextBox 54">
            <a:extLst>
              <a:ext uri="{FF2B5EF4-FFF2-40B4-BE49-F238E27FC236}">
                <a16:creationId xmlns:a16="http://schemas.microsoft.com/office/drawing/2014/main" id="{46CA0D7C-9100-DF41-8E9E-2511D0662513}"/>
              </a:ext>
            </a:extLst>
          </p:cNvPr>
          <p:cNvSpPr txBox="1"/>
          <p:nvPr userDrawn="1"/>
        </p:nvSpPr>
        <p:spPr>
          <a:xfrm>
            <a:off x="6407206" y="4801173"/>
            <a:ext cx="1731051" cy="300082"/>
          </a:xfrm>
          <a:prstGeom prst="rect">
            <a:avLst/>
          </a:prstGeom>
          <a:noFill/>
        </p:spPr>
        <p:txBody>
          <a:bodyPr wrap="none" rtlCol="0">
            <a:spAutoFit/>
          </a:bodyPr>
          <a:lstStyle/>
          <a:p>
            <a:r>
              <a:rPr lang="en-US" sz="1350" b="0">
                <a:solidFill>
                  <a:srgbClr val="082230"/>
                </a:solidFill>
                <a:latin typeface="Tw Cen MT" panose="020B0602020104020603" pitchFamily="34" charset="77"/>
                <a:cs typeface="Futura Medium" panose="020B0602020204020303" pitchFamily="34" charset="-79"/>
              </a:rPr>
              <a:t>Cross-cutting initiatives</a:t>
            </a:r>
          </a:p>
        </p:txBody>
      </p:sp>
      <p:sp>
        <p:nvSpPr>
          <p:cNvPr id="94" name="Round Diagonal Corner Rectangle 5">
            <a:extLst>
              <a:ext uri="{FF2B5EF4-FFF2-40B4-BE49-F238E27FC236}">
                <a16:creationId xmlns:a16="http://schemas.microsoft.com/office/drawing/2014/main" id="{CA9AD8B1-0EBD-2543-8E04-37BF15993224}"/>
              </a:ext>
            </a:extLst>
          </p:cNvPr>
          <p:cNvSpPr/>
          <p:nvPr userDrawn="1"/>
        </p:nvSpPr>
        <p:spPr>
          <a:xfrm>
            <a:off x="7173579" y="2343434"/>
            <a:ext cx="1304604" cy="2128132"/>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sz="1350">
                <a:latin typeface="Tw Cen MT" panose="020B0602020104020603" pitchFamily="34" charset="77"/>
                <a:cs typeface="Futura Medium" panose="020B0602020204020303" pitchFamily="34" charset="-79"/>
              </a:rPr>
              <a:t>Accounting &amp; Auditing</a:t>
            </a:r>
          </a:p>
        </p:txBody>
      </p:sp>
      <p:pic>
        <p:nvPicPr>
          <p:cNvPr id="3" name="Picture 2" descr="Icon&#10;&#10;Description automatically generated">
            <a:extLst>
              <a:ext uri="{FF2B5EF4-FFF2-40B4-BE49-F238E27FC236}">
                <a16:creationId xmlns:a16="http://schemas.microsoft.com/office/drawing/2014/main" id="{925A2EBE-548C-1944-B52F-7C9C8A080DD8}"/>
              </a:ext>
            </a:extLst>
          </p:cNvPr>
          <p:cNvPicPr>
            <a:picLocks noChangeAspect="1"/>
          </p:cNvPicPr>
          <p:nvPr userDrawn="1"/>
        </p:nvPicPr>
        <p:blipFill>
          <a:blip r:embed="rId2"/>
          <a:stretch>
            <a:fillRect/>
          </a:stretch>
        </p:blipFill>
        <p:spPr>
          <a:xfrm>
            <a:off x="3173167" y="2573637"/>
            <a:ext cx="570191" cy="594283"/>
          </a:xfrm>
          <a:prstGeom prst="rect">
            <a:avLst/>
          </a:prstGeom>
        </p:spPr>
      </p:pic>
      <p:pic>
        <p:nvPicPr>
          <p:cNvPr id="6" name="Picture 5" descr="Icon&#10;&#10;Description automatically generated">
            <a:extLst>
              <a:ext uri="{FF2B5EF4-FFF2-40B4-BE49-F238E27FC236}">
                <a16:creationId xmlns:a16="http://schemas.microsoft.com/office/drawing/2014/main" id="{4F0F76B9-92A7-C74B-94F9-A6E8A1CCDBF0}"/>
              </a:ext>
            </a:extLst>
          </p:cNvPr>
          <p:cNvPicPr>
            <a:picLocks noChangeAspect="1"/>
          </p:cNvPicPr>
          <p:nvPr userDrawn="1"/>
        </p:nvPicPr>
        <p:blipFill>
          <a:blip r:embed="rId3"/>
          <a:stretch>
            <a:fillRect/>
          </a:stretch>
        </p:blipFill>
        <p:spPr>
          <a:xfrm>
            <a:off x="3185326" y="3625927"/>
            <a:ext cx="517511" cy="600681"/>
          </a:xfrm>
          <a:prstGeom prst="rect">
            <a:avLst/>
          </a:prstGeom>
        </p:spPr>
      </p:pic>
      <p:pic>
        <p:nvPicPr>
          <p:cNvPr id="8" name="Picture 7" descr="Shape&#10;&#10;Description automatically generated">
            <a:extLst>
              <a:ext uri="{FF2B5EF4-FFF2-40B4-BE49-F238E27FC236}">
                <a16:creationId xmlns:a16="http://schemas.microsoft.com/office/drawing/2014/main" id="{2F964534-D218-1749-8488-142EA60E37E7}"/>
              </a:ext>
            </a:extLst>
          </p:cNvPr>
          <p:cNvPicPr>
            <a:picLocks noChangeAspect="1"/>
          </p:cNvPicPr>
          <p:nvPr userDrawn="1"/>
        </p:nvPicPr>
        <p:blipFill>
          <a:blip r:embed="rId4"/>
          <a:stretch>
            <a:fillRect/>
          </a:stretch>
        </p:blipFill>
        <p:spPr>
          <a:xfrm>
            <a:off x="4299923" y="2586974"/>
            <a:ext cx="838200" cy="977900"/>
          </a:xfrm>
          <a:prstGeom prst="rect">
            <a:avLst/>
          </a:prstGeom>
        </p:spPr>
      </p:pic>
      <p:pic>
        <p:nvPicPr>
          <p:cNvPr id="10" name="Picture 9" descr="Icon&#10;&#10;Description automatically generated">
            <a:extLst>
              <a:ext uri="{FF2B5EF4-FFF2-40B4-BE49-F238E27FC236}">
                <a16:creationId xmlns:a16="http://schemas.microsoft.com/office/drawing/2014/main" id="{A8F970EC-4733-4E48-B92E-B88703F6573D}"/>
              </a:ext>
            </a:extLst>
          </p:cNvPr>
          <p:cNvPicPr>
            <a:picLocks noChangeAspect="1"/>
          </p:cNvPicPr>
          <p:nvPr userDrawn="1"/>
        </p:nvPicPr>
        <p:blipFill>
          <a:blip r:embed="rId5"/>
          <a:stretch>
            <a:fillRect/>
          </a:stretch>
        </p:blipFill>
        <p:spPr>
          <a:xfrm>
            <a:off x="5805670" y="2672732"/>
            <a:ext cx="927100" cy="800100"/>
          </a:xfrm>
          <a:prstGeom prst="rect">
            <a:avLst/>
          </a:prstGeom>
        </p:spPr>
      </p:pic>
      <p:pic>
        <p:nvPicPr>
          <p:cNvPr id="16" name="Picture 15" descr="Diagram, icon&#10;&#10;Description automatically generated">
            <a:extLst>
              <a:ext uri="{FF2B5EF4-FFF2-40B4-BE49-F238E27FC236}">
                <a16:creationId xmlns:a16="http://schemas.microsoft.com/office/drawing/2014/main" id="{9158AB88-0EF2-EE4C-8FA2-65DFDFC24564}"/>
              </a:ext>
            </a:extLst>
          </p:cNvPr>
          <p:cNvPicPr>
            <a:picLocks noChangeAspect="1"/>
          </p:cNvPicPr>
          <p:nvPr userDrawn="1"/>
        </p:nvPicPr>
        <p:blipFill>
          <a:blip r:embed="rId6"/>
          <a:stretch>
            <a:fillRect/>
          </a:stretch>
        </p:blipFill>
        <p:spPr>
          <a:xfrm>
            <a:off x="7400431" y="2667022"/>
            <a:ext cx="850900" cy="825500"/>
          </a:xfrm>
          <a:prstGeom prst="rect">
            <a:avLst/>
          </a:prstGeom>
        </p:spPr>
      </p:pic>
      <p:pic>
        <p:nvPicPr>
          <p:cNvPr id="18" name="Picture 17" descr="Icon&#10;&#10;Description automatically generated">
            <a:extLst>
              <a:ext uri="{FF2B5EF4-FFF2-40B4-BE49-F238E27FC236}">
                <a16:creationId xmlns:a16="http://schemas.microsoft.com/office/drawing/2014/main" id="{D8478548-8322-F54B-855F-E539AE09E2AC}"/>
              </a:ext>
            </a:extLst>
          </p:cNvPr>
          <p:cNvPicPr>
            <a:picLocks noChangeAspect="1"/>
          </p:cNvPicPr>
          <p:nvPr userDrawn="1"/>
        </p:nvPicPr>
        <p:blipFill>
          <a:blip r:embed="rId7"/>
          <a:stretch>
            <a:fillRect/>
          </a:stretch>
        </p:blipFill>
        <p:spPr>
          <a:xfrm>
            <a:off x="9047931" y="2526996"/>
            <a:ext cx="762000" cy="990600"/>
          </a:xfrm>
          <a:prstGeom prst="rect">
            <a:avLst/>
          </a:prstGeom>
        </p:spPr>
      </p:pic>
      <p:pic>
        <p:nvPicPr>
          <p:cNvPr id="23" name="Picture 22" descr="Icon&#10;&#10;Description automatically generated">
            <a:extLst>
              <a:ext uri="{FF2B5EF4-FFF2-40B4-BE49-F238E27FC236}">
                <a16:creationId xmlns:a16="http://schemas.microsoft.com/office/drawing/2014/main" id="{932E5827-81DE-194B-AC7F-DAE5DA0FD759}"/>
              </a:ext>
            </a:extLst>
          </p:cNvPr>
          <p:cNvPicPr>
            <a:picLocks noChangeAspect="1"/>
          </p:cNvPicPr>
          <p:nvPr userDrawn="1"/>
        </p:nvPicPr>
        <p:blipFill>
          <a:blip r:embed="rId8"/>
          <a:stretch>
            <a:fillRect/>
          </a:stretch>
        </p:blipFill>
        <p:spPr>
          <a:xfrm>
            <a:off x="10494016" y="2526996"/>
            <a:ext cx="921312" cy="894988"/>
          </a:xfrm>
          <a:prstGeom prst="rect">
            <a:avLst/>
          </a:prstGeom>
        </p:spPr>
      </p:pic>
      <p:pic>
        <p:nvPicPr>
          <p:cNvPr id="26" name="Picture 25" descr="Icon&#10;&#10;Description automatically generated">
            <a:extLst>
              <a:ext uri="{FF2B5EF4-FFF2-40B4-BE49-F238E27FC236}">
                <a16:creationId xmlns:a16="http://schemas.microsoft.com/office/drawing/2014/main" id="{F6532F60-8438-2535-654D-6CF41B55E293}"/>
              </a:ext>
            </a:extLst>
          </p:cNvPr>
          <p:cNvPicPr>
            <a:picLocks/>
          </p:cNvPicPr>
          <p:nvPr userDrawn="1"/>
        </p:nvPicPr>
        <p:blipFill>
          <a:blip r:embed="rId9"/>
          <a:stretch>
            <a:fillRect/>
          </a:stretch>
        </p:blipFill>
        <p:spPr>
          <a:xfrm>
            <a:off x="24000" y="5965200"/>
            <a:ext cx="1171200" cy="906042"/>
          </a:xfrm>
          <a:prstGeom prst="rect">
            <a:avLst/>
          </a:prstGeom>
        </p:spPr>
      </p:pic>
    </p:spTree>
    <p:extLst>
      <p:ext uri="{BB962C8B-B14F-4D97-AF65-F5344CB8AC3E}">
        <p14:creationId xmlns:p14="http://schemas.microsoft.com/office/powerpoint/2010/main" val="39099502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27F429-EE67-4A4C-BF8B-2A27A0DA4EE5}"/>
              </a:ext>
            </a:extLst>
          </p:cNvPr>
          <p:cNvSpPr>
            <a:spLocks noGrp="1"/>
          </p:cNvSpPr>
          <p:nvPr>
            <p:ph type="sldNum" sz="quarter" idx="11"/>
          </p:nvPr>
        </p:nvSpPr>
        <p:spPr/>
        <p:txBody>
          <a:bodyPr/>
          <a:lstStyle>
            <a:lvl1pPr>
              <a:defRPr>
                <a:solidFill>
                  <a:schemeClr val="tx1"/>
                </a:solidFill>
                <a:latin typeface="Tw Cen MT" panose="020B0602020104020603" pitchFamily="34" charset="77"/>
              </a:defRPr>
            </a:lvl1pPr>
          </a:lstStyle>
          <a:p>
            <a:fld id="{91754378-CC3E-E141-B8A6-3F2727EE0ABD}" type="slidenum">
              <a:rPr lang="en-GB" smtClean="0"/>
              <a:pPr/>
              <a:t>‹#›</a:t>
            </a:fld>
            <a:endParaRPr lang="en-GB"/>
          </a:p>
        </p:txBody>
      </p:sp>
      <p:sp>
        <p:nvSpPr>
          <p:cNvPr id="48" name="Title 1">
            <a:extLst>
              <a:ext uri="{FF2B5EF4-FFF2-40B4-BE49-F238E27FC236}">
                <a16:creationId xmlns:a16="http://schemas.microsoft.com/office/drawing/2014/main" id="{E2A855CA-840B-1749-90FF-77CCD433498B}"/>
              </a:ext>
            </a:extLst>
          </p:cNvPr>
          <p:cNvSpPr>
            <a:spLocks noGrp="1"/>
          </p:cNvSpPr>
          <p:nvPr>
            <p:ph type="title" hasCustomPrompt="1"/>
          </p:nvPr>
        </p:nvSpPr>
        <p:spPr>
          <a:xfrm>
            <a:off x="609600" y="274638"/>
            <a:ext cx="10972800" cy="1143000"/>
          </a:xfrm>
        </p:spPr>
        <p:txBody>
          <a:bodyPr/>
          <a:lstStyle>
            <a:lvl1pPr>
              <a:defRPr>
                <a:solidFill>
                  <a:schemeClr val="tx1"/>
                </a:solidFill>
                <a:latin typeface="Tw Cen MT" panose="020B0602020104020603" pitchFamily="34" charset="77"/>
              </a:defRPr>
            </a:lvl1pPr>
          </a:lstStyle>
          <a:p>
            <a:r>
              <a:rPr lang="en-GB"/>
              <a:t>Our research</a:t>
            </a:r>
          </a:p>
        </p:txBody>
      </p:sp>
      <p:pic>
        <p:nvPicPr>
          <p:cNvPr id="26" name="Picture 25" descr="Icon&#10;&#10;Description automatically generated">
            <a:extLst>
              <a:ext uri="{FF2B5EF4-FFF2-40B4-BE49-F238E27FC236}">
                <a16:creationId xmlns:a16="http://schemas.microsoft.com/office/drawing/2014/main" id="{F6532F60-8438-2535-654D-6CF41B55E293}"/>
              </a:ext>
            </a:extLst>
          </p:cNvPr>
          <p:cNvPicPr>
            <a:picLocks/>
          </p:cNvPicPr>
          <p:nvPr userDrawn="1"/>
        </p:nvPicPr>
        <p:blipFill>
          <a:blip r:embed="rId2"/>
          <a:stretch>
            <a:fillRect/>
          </a:stretch>
        </p:blipFill>
        <p:spPr>
          <a:xfrm>
            <a:off x="24000" y="5965200"/>
            <a:ext cx="1171200" cy="906042"/>
          </a:xfrm>
          <a:prstGeom prst="rect">
            <a:avLst/>
          </a:prstGeom>
        </p:spPr>
      </p:pic>
      <p:sp>
        <p:nvSpPr>
          <p:cNvPr id="2" name="Round Diagonal Corner Rectangle 40">
            <a:extLst>
              <a:ext uri="{FF2B5EF4-FFF2-40B4-BE49-F238E27FC236}">
                <a16:creationId xmlns:a16="http://schemas.microsoft.com/office/drawing/2014/main" id="{23B85556-BF34-45A8-571C-0AA2F58A6237}"/>
              </a:ext>
            </a:extLst>
          </p:cNvPr>
          <p:cNvSpPr/>
          <p:nvPr userDrawn="1"/>
        </p:nvSpPr>
        <p:spPr>
          <a:xfrm>
            <a:off x="1623041" y="4140778"/>
            <a:ext cx="9959359" cy="840631"/>
          </a:xfrm>
          <a:prstGeom prst="round2Diag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800">
                <a:latin typeface="Tw Cen MT" panose="020B0602020104020603" pitchFamily="34" charset="77"/>
                <a:cs typeface="Futura Medium" panose="020B0602020204020303" pitchFamily="34" charset="-79"/>
              </a:rPr>
              <a:t>Automotive</a:t>
            </a:r>
          </a:p>
        </p:txBody>
      </p:sp>
      <p:sp>
        <p:nvSpPr>
          <p:cNvPr id="5" name="Round Diagonal Corner Rectangle 40">
            <a:extLst>
              <a:ext uri="{FF2B5EF4-FFF2-40B4-BE49-F238E27FC236}">
                <a16:creationId xmlns:a16="http://schemas.microsoft.com/office/drawing/2014/main" id="{74D735B4-C944-C1E5-91BA-D87AD85B385A}"/>
              </a:ext>
            </a:extLst>
          </p:cNvPr>
          <p:cNvSpPr/>
          <p:nvPr userDrawn="1"/>
        </p:nvSpPr>
        <p:spPr>
          <a:xfrm>
            <a:off x="1622591" y="2025013"/>
            <a:ext cx="9973485" cy="840631"/>
          </a:xfrm>
          <a:prstGeom prst="round2Diag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800">
                <a:latin typeface="Tw Cen MT" panose="020B0602020104020603" pitchFamily="34" charset="77"/>
                <a:cs typeface="Futura Medium" panose="020B0602020204020303" pitchFamily="34" charset="-79"/>
              </a:rPr>
              <a:t>Oil Gas and </a:t>
            </a:r>
          </a:p>
          <a:p>
            <a:r>
              <a:rPr lang="en-US" sz="1800">
                <a:latin typeface="Tw Cen MT" panose="020B0602020104020603" pitchFamily="34" charset="77"/>
                <a:cs typeface="Futura Medium" panose="020B0602020204020303" pitchFamily="34" charset="-79"/>
              </a:rPr>
              <a:t>Mining</a:t>
            </a:r>
          </a:p>
        </p:txBody>
      </p:sp>
      <p:sp>
        <p:nvSpPr>
          <p:cNvPr id="7" name="TextBox 6">
            <a:extLst>
              <a:ext uri="{FF2B5EF4-FFF2-40B4-BE49-F238E27FC236}">
                <a16:creationId xmlns:a16="http://schemas.microsoft.com/office/drawing/2014/main" id="{288AE398-EEE8-1DC0-05BB-00FBD710A449}"/>
              </a:ext>
            </a:extLst>
          </p:cNvPr>
          <p:cNvSpPr txBox="1"/>
          <p:nvPr userDrawn="1"/>
        </p:nvSpPr>
        <p:spPr>
          <a:xfrm>
            <a:off x="397303" y="3381152"/>
            <a:ext cx="1023748" cy="584775"/>
          </a:xfrm>
          <a:prstGeom prst="rect">
            <a:avLst/>
          </a:prstGeom>
          <a:noFill/>
        </p:spPr>
        <p:txBody>
          <a:bodyPr wrap="square" rtlCol="0">
            <a:spAutoFit/>
          </a:bodyPr>
          <a:lstStyle/>
          <a:p>
            <a:r>
              <a:rPr lang="en-US" sz="1600" b="0">
                <a:latin typeface="Tw Cen MT" panose="020B0602020104020603" pitchFamily="34" charset="77"/>
                <a:cs typeface="Futura Medium" panose="020B0602020204020303" pitchFamily="34" charset="-79"/>
              </a:rPr>
              <a:t>Core</a:t>
            </a:r>
          </a:p>
          <a:p>
            <a:r>
              <a:rPr lang="en-US" sz="1600" b="0">
                <a:latin typeface="Tw Cen MT" panose="020B0602020104020603" pitchFamily="34" charset="77"/>
                <a:cs typeface="Futura Medium" panose="020B0602020204020303" pitchFamily="34" charset="-79"/>
              </a:rPr>
              <a:t>Sectors</a:t>
            </a:r>
          </a:p>
        </p:txBody>
      </p:sp>
      <p:sp>
        <p:nvSpPr>
          <p:cNvPr id="9" name="Round Diagonal Corner Rectangle 40">
            <a:extLst>
              <a:ext uri="{FF2B5EF4-FFF2-40B4-BE49-F238E27FC236}">
                <a16:creationId xmlns:a16="http://schemas.microsoft.com/office/drawing/2014/main" id="{594FE731-480A-E1C9-5539-DEB5FA86ED4C}"/>
              </a:ext>
            </a:extLst>
          </p:cNvPr>
          <p:cNvSpPr/>
          <p:nvPr userDrawn="1"/>
        </p:nvSpPr>
        <p:spPr>
          <a:xfrm>
            <a:off x="1623042" y="3089282"/>
            <a:ext cx="9959359" cy="840631"/>
          </a:xfrm>
          <a:prstGeom prst="round2Diag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800">
                <a:latin typeface="Tw Cen MT" panose="020B0602020104020603" pitchFamily="34" charset="77"/>
                <a:cs typeface="Futura Medium" panose="020B0602020204020303" pitchFamily="34" charset="-79"/>
              </a:rPr>
              <a:t>Power &amp; </a:t>
            </a:r>
          </a:p>
          <a:p>
            <a:r>
              <a:rPr lang="en-US" sz="1800">
                <a:latin typeface="Tw Cen MT" panose="020B0602020104020603" pitchFamily="34" charset="77"/>
                <a:cs typeface="Futura Medium" panose="020B0602020204020303" pitchFamily="34" charset="-79"/>
              </a:rPr>
              <a:t>Utilities</a:t>
            </a:r>
          </a:p>
        </p:txBody>
      </p:sp>
      <p:sp>
        <p:nvSpPr>
          <p:cNvPr id="12" name="Round Diagonal Corner Rectangle 5">
            <a:extLst>
              <a:ext uri="{FF2B5EF4-FFF2-40B4-BE49-F238E27FC236}">
                <a16:creationId xmlns:a16="http://schemas.microsoft.com/office/drawing/2014/main" id="{74FE28F3-D96E-29BE-BDBF-5C9B835EAE1D}"/>
              </a:ext>
            </a:extLst>
          </p:cNvPr>
          <p:cNvSpPr/>
          <p:nvPr userDrawn="1"/>
        </p:nvSpPr>
        <p:spPr>
          <a:xfrm>
            <a:off x="8299827" y="1854584"/>
            <a:ext cx="1450509" cy="3383544"/>
          </a:xfrm>
          <a:prstGeom prst="round2Diag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endParaRPr lang="en-US" sz="1300">
              <a:latin typeface="Tw Cen MT" panose="020B0602020104020603" pitchFamily="34" charset="77"/>
              <a:cs typeface="Futura Medium" panose="020B0602020204020303" pitchFamily="34" charset="-79"/>
            </a:endParaRPr>
          </a:p>
          <a:p>
            <a:pPr algn="ctr"/>
            <a:r>
              <a:rPr lang="en-US" sz="1300">
                <a:latin typeface="Tw Cen MT" panose="020B0602020104020603" pitchFamily="34" charset="77"/>
                <a:cs typeface="Futura Medium" panose="020B0602020204020303" pitchFamily="34" charset="-79"/>
              </a:rPr>
              <a:t>Regulatory &amp; Policy</a:t>
            </a:r>
          </a:p>
          <a:p>
            <a:pPr algn="ctr"/>
            <a:r>
              <a:rPr lang="en-US" sz="1300">
                <a:latin typeface="Tw Cen MT" panose="020B0602020104020603" pitchFamily="34" charset="77"/>
                <a:cs typeface="Futura Medium" panose="020B0602020204020303" pitchFamily="34" charset="-79"/>
              </a:rPr>
              <a:t>(AROs, Registry)</a:t>
            </a:r>
          </a:p>
          <a:p>
            <a:pPr algn="ctr"/>
            <a:endParaRPr lang="en-US" sz="1300">
              <a:latin typeface="Tw Cen MT" panose="020B0602020104020603" pitchFamily="34" charset="77"/>
              <a:cs typeface="Futura Medium" panose="020B0602020204020303" pitchFamily="34" charset="-79"/>
            </a:endParaRPr>
          </a:p>
          <a:p>
            <a:pPr algn="ctr"/>
            <a:endParaRPr lang="en-US" sz="1300">
              <a:latin typeface="Tw Cen MT" panose="020B0602020104020603" pitchFamily="34" charset="77"/>
              <a:cs typeface="Futura Medium" panose="020B0602020204020303" pitchFamily="34" charset="-79"/>
            </a:endParaRPr>
          </a:p>
          <a:p>
            <a:pPr algn="ctr"/>
            <a:endParaRPr lang="en-US" sz="1300">
              <a:latin typeface="Tw Cen MT" panose="020B0602020104020603" pitchFamily="34" charset="77"/>
              <a:cs typeface="Futura Medium" panose="020B0602020204020303" pitchFamily="34" charset="-79"/>
            </a:endParaRPr>
          </a:p>
        </p:txBody>
      </p:sp>
      <p:sp>
        <p:nvSpPr>
          <p:cNvPr id="14" name="Round Diagonal Corner Rectangle 5">
            <a:extLst>
              <a:ext uri="{FF2B5EF4-FFF2-40B4-BE49-F238E27FC236}">
                <a16:creationId xmlns:a16="http://schemas.microsoft.com/office/drawing/2014/main" id="{59B7AC88-86AA-D39B-A1AB-2AA13E514301}"/>
              </a:ext>
            </a:extLst>
          </p:cNvPr>
          <p:cNvSpPr/>
          <p:nvPr userDrawn="1"/>
        </p:nvSpPr>
        <p:spPr>
          <a:xfrm>
            <a:off x="10042187" y="1843693"/>
            <a:ext cx="1449708" cy="3383545"/>
          </a:xfrm>
          <a:prstGeom prst="round2DiagRect">
            <a:avLst/>
          </a:prstGeom>
          <a:solidFill>
            <a:srgbClr val="ECA850"/>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b"/>
          <a:lstStyle/>
          <a:p>
            <a:pPr algn="ctr"/>
            <a:r>
              <a:rPr lang="en-US" sz="1300">
                <a:latin typeface="Tw Cen MT" panose="020B0602020104020603" pitchFamily="34" charset="77"/>
                <a:cs typeface="Futura Medium" panose="020B0602020204020303" pitchFamily="34" charset="-79"/>
              </a:rPr>
              <a:t>CA100+ &amp; Stewardship</a:t>
            </a:r>
          </a:p>
          <a:p>
            <a:pPr algn="ctr"/>
            <a:endParaRPr lang="en-US" sz="1300">
              <a:latin typeface="Tw Cen MT" panose="020B0602020104020603" pitchFamily="34" charset="77"/>
              <a:cs typeface="Futura Medium" panose="020B0602020204020303" pitchFamily="34" charset="-79"/>
            </a:endParaRPr>
          </a:p>
          <a:p>
            <a:pPr algn="ctr"/>
            <a:endParaRPr lang="en-US" sz="1300">
              <a:latin typeface="Tw Cen MT" panose="020B0602020104020603" pitchFamily="34" charset="77"/>
              <a:cs typeface="Futura Medium" panose="020B0602020204020303" pitchFamily="34" charset="-79"/>
            </a:endParaRPr>
          </a:p>
          <a:p>
            <a:pPr algn="ctr"/>
            <a:endParaRPr lang="en-US" sz="1300">
              <a:latin typeface="Tw Cen MT" panose="020B0602020104020603" pitchFamily="34" charset="77"/>
              <a:cs typeface="Futura Medium" panose="020B0602020204020303" pitchFamily="34" charset="-79"/>
            </a:endParaRPr>
          </a:p>
          <a:p>
            <a:pPr algn="ctr"/>
            <a:endParaRPr lang="en-US" sz="1300">
              <a:latin typeface="Tw Cen MT" panose="020B0602020104020603" pitchFamily="34" charset="77"/>
              <a:cs typeface="Futura Medium" panose="020B0602020204020303" pitchFamily="34" charset="-79"/>
            </a:endParaRPr>
          </a:p>
          <a:p>
            <a:pPr algn="ctr"/>
            <a:endParaRPr lang="en-US" sz="1300">
              <a:latin typeface="Tw Cen MT" panose="020B0602020104020603" pitchFamily="34" charset="77"/>
              <a:cs typeface="Futura Medium" panose="020B0602020204020303" pitchFamily="34" charset="-79"/>
            </a:endParaRPr>
          </a:p>
        </p:txBody>
      </p:sp>
      <p:sp>
        <p:nvSpPr>
          <p:cNvPr id="15" name="Left Bracket 14">
            <a:extLst>
              <a:ext uri="{FF2B5EF4-FFF2-40B4-BE49-F238E27FC236}">
                <a16:creationId xmlns:a16="http://schemas.microsoft.com/office/drawing/2014/main" id="{FAC63BF3-B9A3-DB84-DF69-C5614CE162D3}"/>
              </a:ext>
            </a:extLst>
          </p:cNvPr>
          <p:cNvSpPr/>
          <p:nvPr userDrawn="1"/>
        </p:nvSpPr>
        <p:spPr>
          <a:xfrm rot="16200000">
            <a:off x="6574729" y="463506"/>
            <a:ext cx="55087" cy="9959360"/>
          </a:xfrm>
          <a:prstGeom prst="leftBracket">
            <a:avLst/>
          </a:prstGeom>
          <a:noFill/>
          <a:ln w="19050">
            <a:solidFill>
              <a:srgbClr val="08223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800">
              <a:ln>
                <a:solidFill>
                  <a:schemeClr val="bg1"/>
                </a:solidFill>
              </a:ln>
              <a:solidFill>
                <a:schemeClr val="tx1"/>
              </a:solidFill>
              <a:latin typeface="Tw Cen MT" panose="020B0602020104020603" pitchFamily="34" charset="77"/>
              <a:cs typeface="Futura Medium" panose="020B0602020204020303" pitchFamily="34" charset="-79"/>
            </a:endParaRPr>
          </a:p>
        </p:txBody>
      </p:sp>
      <p:sp>
        <p:nvSpPr>
          <p:cNvPr id="17" name="TextBox 16">
            <a:extLst>
              <a:ext uri="{FF2B5EF4-FFF2-40B4-BE49-F238E27FC236}">
                <a16:creationId xmlns:a16="http://schemas.microsoft.com/office/drawing/2014/main" id="{915E7755-6B6F-FE11-D888-7DF29D18AE08}"/>
              </a:ext>
            </a:extLst>
          </p:cNvPr>
          <p:cNvSpPr txBox="1"/>
          <p:nvPr userDrawn="1"/>
        </p:nvSpPr>
        <p:spPr>
          <a:xfrm>
            <a:off x="5060154" y="5595868"/>
            <a:ext cx="3038445" cy="369332"/>
          </a:xfrm>
          <a:prstGeom prst="rect">
            <a:avLst/>
          </a:prstGeom>
          <a:noFill/>
        </p:spPr>
        <p:txBody>
          <a:bodyPr wrap="square" rtlCol="0">
            <a:spAutoFit/>
          </a:bodyPr>
          <a:lstStyle/>
          <a:p>
            <a:pPr algn="ctr"/>
            <a:r>
              <a:rPr lang="en-US" sz="1800" b="0">
                <a:solidFill>
                  <a:srgbClr val="082230"/>
                </a:solidFill>
                <a:latin typeface="Tw Cen MT" panose="020B0602020104020603" pitchFamily="34" charset="77"/>
                <a:cs typeface="Futura Medium" panose="020B0602020204020303" pitchFamily="34" charset="-79"/>
              </a:rPr>
              <a:t>Cross-cutting initiatives</a:t>
            </a:r>
          </a:p>
        </p:txBody>
      </p:sp>
      <p:sp>
        <p:nvSpPr>
          <p:cNvPr id="19" name="Round Diagonal Corner Rectangle 5">
            <a:extLst>
              <a:ext uri="{FF2B5EF4-FFF2-40B4-BE49-F238E27FC236}">
                <a16:creationId xmlns:a16="http://schemas.microsoft.com/office/drawing/2014/main" id="{161E5149-586C-90FF-3D43-D227A6A769E0}"/>
              </a:ext>
            </a:extLst>
          </p:cNvPr>
          <p:cNvSpPr/>
          <p:nvPr userDrawn="1"/>
        </p:nvSpPr>
        <p:spPr>
          <a:xfrm>
            <a:off x="6564700" y="1851873"/>
            <a:ext cx="1450509" cy="3383544"/>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sz="1300">
                <a:latin typeface="Tw Cen MT" panose="020B0602020104020603" pitchFamily="34" charset="77"/>
                <a:cs typeface="Futura Medium" panose="020B0602020204020303" pitchFamily="34" charset="-79"/>
              </a:rPr>
              <a:t>Accounting  Audit</a:t>
            </a:r>
          </a:p>
          <a:p>
            <a:pPr algn="ctr"/>
            <a:r>
              <a:rPr lang="en-US" sz="1300">
                <a:latin typeface="Tw Cen MT" panose="020B0602020104020603" pitchFamily="34" charset="77"/>
                <a:cs typeface="Futura Medium" panose="020B0602020204020303" pitchFamily="34" charset="-79"/>
              </a:rPr>
              <a:t>Disclosure</a:t>
            </a:r>
          </a:p>
          <a:p>
            <a:pPr algn="ctr"/>
            <a:endParaRPr lang="en-US" sz="1300">
              <a:latin typeface="Tw Cen MT" panose="020B0602020104020603" pitchFamily="34" charset="77"/>
              <a:cs typeface="Futura Medium" panose="020B0602020204020303" pitchFamily="34" charset="-79"/>
            </a:endParaRPr>
          </a:p>
          <a:p>
            <a:pPr algn="ctr"/>
            <a:endParaRPr lang="en-US" sz="1300">
              <a:latin typeface="Tw Cen MT" panose="020B0602020104020603" pitchFamily="34" charset="77"/>
              <a:cs typeface="Futura Medium" panose="020B0602020204020303" pitchFamily="34" charset="-79"/>
            </a:endParaRPr>
          </a:p>
          <a:p>
            <a:pPr algn="ctr"/>
            <a:endParaRPr lang="en-US" sz="1300">
              <a:latin typeface="Tw Cen MT" panose="020B0602020104020603" pitchFamily="34" charset="77"/>
              <a:cs typeface="Futura Medium" panose="020B0602020204020303" pitchFamily="34" charset="-79"/>
            </a:endParaRPr>
          </a:p>
          <a:p>
            <a:pPr algn="ctr"/>
            <a:endParaRPr lang="en-US" sz="1300">
              <a:latin typeface="Tw Cen MT" panose="020B0602020104020603" pitchFamily="34" charset="77"/>
              <a:cs typeface="Futura Medium" panose="020B0602020204020303" pitchFamily="34" charset="-79"/>
            </a:endParaRPr>
          </a:p>
        </p:txBody>
      </p:sp>
      <p:pic>
        <p:nvPicPr>
          <p:cNvPr id="20" name="Picture 19" descr="Icon&#10;&#10;Description automatically generated">
            <a:extLst>
              <a:ext uri="{FF2B5EF4-FFF2-40B4-BE49-F238E27FC236}">
                <a16:creationId xmlns:a16="http://schemas.microsoft.com/office/drawing/2014/main" id="{7CB53D6B-6F1E-8B03-8515-A2D9E1E73B4A}"/>
              </a:ext>
            </a:extLst>
          </p:cNvPr>
          <p:cNvPicPr>
            <a:picLocks noChangeAspect="1"/>
          </p:cNvPicPr>
          <p:nvPr userDrawn="1"/>
        </p:nvPicPr>
        <p:blipFill>
          <a:blip r:embed="rId3"/>
          <a:stretch>
            <a:fillRect/>
          </a:stretch>
        </p:blipFill>
        <p:spPr>
          <a:xfrm>
            <a:off x="3802357" y="2182411"/>
            <a:ext cx="668859" cy="522841"/>
          </a:xfrm>
          <a:prstGeom prst="rect">
            <a:avLst/>
          </a:prstGeom>
        </p:spPr>
      </p:pic>
      <p:pic>
        <p:nvPicPr>
          <p:cNvPr id="21" name="Picture 20" descr="Icon&#10;&#10;Description automatically generated">
            <a:extLst>
              <a:ext uri="{FF2B5EF4-FFF2-40B4-BE49-F238E27FC236}">
                <a16:creationId xmlns:a16="http://schemas.microsoft.com/office/drawing/2014/main" id="{B39E65C8-1DF2-F987-239A-3E811710C74E}"/>
              </a:ext>
            </a:extLst>
          </p:cNvPr>
          <p:cNvPicPr>
            <a:picLocks noChangeAspect="1"/>
          </p:cNvPicPr>
          <p:nvPr userDrawn="1"/>
        </p:nvPicPr>
        <p:blipFill>
          <a:blip r:embed="rId4"/>
          <a:stretch>
            <a:fillRect/>
          </a:stretch>
        </p:blipFill>
        <p:spPr>
          <a:xfrm>
            <a:off x="3816643" y="3278906"/>
            <a:ext cx="607063" cy="528469"/>
          </a:xfrm>
          <a:prstGeom prst="rect">
            <a:avLst/>
          </a:prstGeom>
        </p:spPr>
      </p:pic>
      <p:pic>
        <p:nvPicPr>
          <p:cNvPr id="22" name="Picture 21" descr="Icon&#10;&#10;Description automatically generated">
            <a:extLst>
              <a:ext uri="{FF2B5EF4-FFF2-40B4-BE49-F238E27FC236}">
                <a16:creationId xmlns:a16="http://schemas.microsoft.com/office/drawing/2014/main" id="{776F1638-F079-2C8E-EA64-17A91BA22A4C}"/>
              </a:ext>
            </a:extLst>
          </p:cNvPr>
          <p:cNvPicPr>
            <a:picLocks noChangeAspect="1"/>
          </p:cNvPicPr>
          <p:nvPr userDrawn="1"/>
        </p:nvPicPr>
        <p:blipFill>
          <a:blip r:embed="rId5"/>
          <a:stretch>
            <a:fillRect/>
          </a:stretch>
        </p:blipFill>
        <p:spPr>
          <a:xfrm>
            <a:off x="8558781" y="2242009"/>
            <a:ext cx="932600" cy="603635"/>
          </a:xfrm>
          <a:prstGeom prst="rect">
            <a:avLst/>
          </a:prstGeom>
        </p:spPr>
      </p:pic>
      <p:pic>
        <p:nvPicPr>
          <p:cNvPr id="27" name="Picture 26" descr="Diagram, icon&#10;&#10;Description automatically generated">
            <a:extLst>
              <a:ext uri="{FF2B5EF4-FFF2-40B4-BE49-F238E27FC236}">
                <a16:creationId xmlns:a16="http://schemas.microsoft.com/office/drawing/2014/main" id="{D145F977-4B51-6CA6-EA67-1C1E68180C57}"/>
              </a:ext>
            </a:extLst>
          </p:cNvPr>
          <p:cNvPicPr>
            <a:picLocks noChangeAspect="1"/>
          </p:cNvPicPr>
          <p:nvPr userDrawn="1"/>
        </p:nvPicPr>
        <p:blipFill>
          <a:blip r:embed="rId6"/>
          <a:stretch>
            <a:fillRect/>
          </a:stretch>
        </p:blipFill>
        <p:spPr>
          <a:xfrm>
            <a:off x="6879909" y="2209770"/>
            <a:ext cx="870907" cy="633682"/>
          </a:xfrm>
          <a:prstGeom prst="rect">
            <a:avLst/>
          </a:prstGeom>
        </p:spPr>
      </p:pic>
      <p:pic>
        <p:nvPicPr>
          <p:cNvPr id="30" name="Picture 29">
            <a:extLst>
              <a:ext uri="{FF2B5EF4-FFF2-40B4-BE49-F238E27FC236}">
                <a16:creationId xmlns:a16="http://schemas.microsoft.com/office/drawing/2014/main" id="{6D69BBCC-DD69-8FA0-5AA7-F28504455C68}"/>
              </a:ext>
            </a:extLst>
          </p:cNvPr>
          <p:cNvPicPr>
            <a:picLocks noChangeAspect="1"/>
          </p:cNvPicPr>
          <p:nvPr userDrawn="1"/>
        </p:nvPicPr>
        <p:blipFill>
          <a:blip r:embed="rId7"/>
          <a:stretch>
            <a:fillRect/>
          </a:stretch>
        </p:blipFill>
        <p:spPr>
          <a:xfrm>
            <a:off x="10330471" y="2171640"/>
            <a:ext cx="925188" cy="671812"/>
          </a:xfrm>
          <a:prstGeom prst="rect">
            <a:avLst/>
          </a:prstGeom>
        </p:spPr>
      </p:pic>
      <p:sp>
        <p:nvSpPr>
          <p:cNvPr id="31" name="Round Diagonal Corner Rectangle 5">
            <a:extLst>
              <a:ext uri="{FF2B5EF4-FFF2-40B4-BE49-F238E27FC236}">
                <a16:creationId xmlns:a16="http://schemas.microsoft.com/office/drawing/2014/main" id="{F33CE771-0C8F-AE9E-10A7-9106FEA36DE4}"/>
              </a:ext>
            </a:extLst>
          </p:cNvPr>
          <p:cNvSpPr/>
          <p:nvPr userDrawn="1"/>
        </p:nvSpPr>
        <p:spPr>
          <a:xfrm>
            <a:off x="4792654" y="1851873"/>
            <a:ext cx="1450509" cy="3383544"/>
          </a:xfrm>
          <a:prstGeom prst="round2Diag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sz="1300">
                <a:latin typeface="Tw Cen MT" panose="020B0602020104020603" pitchFamily="34" charset="77"/>
                <a:cs typeface="Futura Medium" panose="020B0602020204020303" pitchFamily="34" charset="-79"/>
              </a:rPr>
              <a:t>Corporate Research</a:t>
            </a:r>
          </a:p>
          <a:p>
            <a:pPr algn="ctr"/>
            <a:endParaRPr lang="en-US" sz="1300">
              <a:latin typeface="Tw Cen MT" panose="020B0602020104020603" pitchFamily="34" charset="77"/>
              <a:cs typeface="Futura Medium" panose="020B0602020204020303" pitchFamily="34" charset="-79"/>
            </a:endParaRPr>
          </a:p>
          <a:p>
            <a:pPr algn="ctr"/>
            <a:endParaRPr lang="en-US" sz="1300">
              <a:latin typeface="Tw Cen MT" panose="020B0602020104020603" pitchFamily="34" charset="77"/>
              <a:cs typeface="Futura Medium" panose="020B0602020204020303" pitchFamily="34" charset="-79"/>
            </a:endParaRPr>
          </a:p>
          <a:p>
            <a:pPr algn="ctr"/>
            <a:endParaRPr lang="en-US" sz="1300">
              <a:latin typeface="Tw Cen MT" panose="020B0602020104020603" pitchFamily="34" charset="77"/>
              <a:cs typeface="Futura Medium" panose="020B0602020204020303" pitchFamily="34" charset="-79"/>
            </a:endParaRPr>
          </a:p>
          <a:p>
            <a:pPr algn="ctr"/>
            <a:endParaRPr lang="en-US" sz="1300">
              <a:latin typeface="Tw Cen MT" panose="020B0602020104020603" pitchFamily="34" charset="77"/>
              <a:cs typeface="Futura Medium" panose="020B0602020204020303" pitchFamily="34" charset="-79"/>
            </a:endParaRPr>
          </a:p>
          <a:p>
            <a:pPr algn="ctr"/>
            <a:endParaRPr lang="en-US" sz="1300">
              <a:latin typeface="Tw Cen MT" panose="020B0602020104020603" pitchFamily="34" charset="77"/>
              <a:cs typeface="Futura Medium" panose="020B0602020204020303" pitchFamily="34" charset="-79"/>
            </a:endParaRPr>
          </a:p>
        </p:txBody>
      </p:sp>
      <p:pic>
        <p:nvPicPr>
          <p:cNvPr id="32" name="Picture 31">
            <a:extLst>
              <a:ext uri="{FF2B5EF4-FFF2-40B4-BE49-F238E27FC236}">
                <a16:creationId xmlns:a16="http://schemas.microsoft.com/office/drawing/2014/main" id="{0A529645-F8F4-4008-8CF9-11B25A92FF60}"/>
              </a:ext>
            </a:extLst>
          </p:cNvPr>
          <p:cNvPicPr>
            <a:picLocks noChangeAspect="1"/>
          </p:cNvPicPr>
          <p:nvPr userDrawn="1"/>
        </p:nvPicPr>
        <p:blipFill>
          <a:blip r:embed="rId8"/>
          <a:stretch>
            <a:fillRect/>
          </a:stretch>
        </p:blipFill>
        <p:spPr>
          <a:xfrm>
            <a:off x="5060495" y="2167572"/>
            <a:ext cx="949395" cy="715063"/>
          </a:xfrm>
          <a:prstGeom prst="rect">
            <a:avLst/>
          </a:prstGeom>
        </p:spPr>
      </p:pic>
      <p:pic>
        <p:nvPicPr>
          <p:cNvPr id="33" name="Picture 32">
            <a:extLst>
              <a:ext uri="{FF2B5EF4-FFF2-40B4-BE49-F238E27FC236}">
                <a16:creationId xmlns:a16="http://schemas.microsoft.com/office/drawing/2014/main" id="{FE7BB425-3C44-DA46-A994-20C614797FC8}"/>
              </a:ext>
            </a:extLst>
          </p:cNvPr>
          <p:cNvPicPr>
            <a:picLocks noChangeAspect="1"/>
          </p:cNvPicPr>
          <p:nvPr userDrawn="1"/>
        </p:nvPicPr>
        <p:blipFill>
          <a:blip r:embed="rId9"/>
          <a:stretch>
            <a:fillRect/>
          </a:stretch>
        </p:blipFill>
        <p:spPr>
          <a:xfrm>
            <a:off x="3622431" y="4283396"/>
            <a:ext cx="848685" cy="507054"/>
          </a:xfrm>
          <a:prstGeom prst="rect">
            <a:avLst/>
          </a:prstGeom>
        </p:spPr>
      </p:pic>
      <p:grpSp>
        <p:nvGrpSpPr>
          <p:cNvPr id="36" name="Group 35">
            <a:extLst>
              <a:ext uri="{FF2B5EF4-FFF2-40B4-BE49-F238E27FC236}">
                <a16:creationId xmlns:a16="http://schemas.microsoft.com/office/drawing/2014/main" id="{BC13C1EF-4EC6-2DBB-9EA6-6539CE42C592}"/>
              </a:ext>
            </a:extLst>
          </p:cNvPr>
          <p:cNvGrpSpPr/>
          <p:nvPr userDrawn="1"/>
        </p:nvGrpSpPr>
        <p:grpSpPr>
          <a:xfrm>
            <a:off x="1437095" y="2399926"/>
            <a:ext cx="88237" cy="2188094"/>
            <a:chOff x="1077821" y="2362756"/>
            <a:chExt cx="66178" cy="2188094"/>
          </a:xfrm>
        </p:grpSpPr>
        <p:sp>
          <p:nvSpPr>
            <p:cNvPr id="13" name="Left Bracket 12">
              <a:extLst>
                <a:ext uri="{FF2B5EF4-FFF2-40B4-BE49-F238E27FC236}">
                  <a16:creationId xmlns:a16="http://schemas.microsoft.com/office/drawing/2014/main" id="{9A7A32B5-1FA6-AAA4-C6DA-C7E186E60835}"/>
                </a:ext>
              </a:extLst>
            </p:cNvPr>
            <p:cNvSpPr/>
            <p:nvPr userDrawn="1"/>
          </p:nvSpPr>
          <p:spPr>
            <a:xfrm>
              <a:off x="1081058" y="2362756"/>
              <a:ext cx="50908" cy="2188094"/>
            </a:xfrm>
            <a:prstGeom prst="leftBracket">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800">
                <a:ln>
                  <a:solidFill>
                    <a:schemeClr val="bg1"/>
                  </a:solidFill>
                </a:ln>
                <a:solidFill>
                  <a:schemeClr val="tx1"/>
                </a:solidFill>
                <a:latin typeface="Tw Cen MT" panose="020B0602020104020603" pitchFamily="34" charset="77"/>
                <a:cs typeface="Futura Medium" panose="020B0602020204020303" pitchFamily="34" charset="-79"/>
              </a:endParaRPr>
            </a:p>
          </p:txBody>
        </p:sp>
        <p:cxnSp>
          <p:nvCxnSpPr>
            <p:cNvPr id="35" name="Straight Connector 34">
              <a:extLst>
                <a:ext uri="{FF2B5EF4-FFF2-40B4-BE49-F238E27FC236}">
                  <a16:creationId xmlns:a16="http://schemas.microsoft.com/office/drawing/2014/main" id="{630435DA-D912-8068-5290-D315E5DB9EFB}"/>
                </a:ext>
              </a:extLst>
            </p:cNvPr>
            <p:cNvCxnSpPr/>
            <p:nvPr userDrawn="1"/>
          </p:nvCxnSpPr>
          <p:spPr>
            <a:xfrm flipH="1">
              <a:off x="1077821" y="3485847"/>
              <a:ext cx="661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491954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4_Title Slide">
    <p:bg>
      <p:bgRef idx="1001">
        <a:schemeClr val="bg2"/>
      </p:bgRef>
    </p:bg>
    <p:spTree>
      <p:nvGrpSpPr>
        <p:cNvPr id="1" name=""/>
        <p:cNvGrpSpPr/>
        <p:nvPr/>
      </p:nvGrpSpPr>
      <p:grpSpPr>
        <a:xfrm>
          <a:off x="0" y="0"/>
          <a:ext cx="0" cy="0"/>
          <a:chOff x="0" y="0"/>
          <a:chExt cx="0" cy="0"/>
        </a:xfrm>
      </p:grpSpPr>
      <p:pic>
        <p:nvPicPr>
          <p:cNvPr id="22" name="Picture 21" descr="A group of ships in the water&#10;&#10;Description automatically generated with low confidence">
            <a:extLst>
              <a:ext uri="{FF2B5EF4-FFF2-40B4-BE49-F238E27FC236}">
                <a16:creationId xmlns:a16="http://schemas.microsoft.com/office/drawing/2014/main" id="{84EFD9A6-108F-8C46-BB39-921B87C0C3DC}"/>
              </a:ext>
            </a:extLst>
          </p:cNvPr>
          <p:cNvPicPr>
            <a:picLocks noChangeAspect="1"/>
          </p:cNvPicPr>
          <p:nvPr/>
        </p:nvPicPr>
        <p:blipFill rotWithShape="1">
          <a:blip r:embed="rId2">
            <a:alphaModFix amt="83000"/>
          </a:blip>
          <a:srcRect t="7839" r="17825" b="12551"/>
          <a:stretch/>
        </p:blipFill>
        <p:spPr>
          <a:xfrm>
            <a:off x="1625882" y="-1"/>
            <a:ext cx="10566119" cy="6858002"/>
          </a:xfrm>
          <a:prstGeom prst="rect">
            <a:avLst/>
          </a:prstGeom>
        </p:spPr>
      </p:pic>
      <p:sp>
        <p:nvSpPr>
          <p:cNvPr id="4" name="Rectangle 3">
            <a:extLst>
              <a:ext uri="{FF2B5EF4-FFF2-40B4-BE49-F238E27FC236}">
                <a16:creationId xmlns:a16="http://schemas.microsoft.com/office/drawing/2014/main" id="{0B3C5364-831A-0844-B8A0-7547CD265C25}"/>
              </a:ext>
            </a:extLst>
          </p:cNvPr>
          <p:cNvSpPr/>
          <p:nvPr/>
        </p:nvSpPr>
        <p:spPr>
          <a:xfrm>
            <a:off x="0" y="-1"/>
            <a:ext cx="6975987"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p:cNvSpPr>
            <a:spLocks noGrp="1"/>
          </p:cNvSpPr>
          <p:nvPr>
            <p:ph type="ctrTitle"/>
          </p:nvPr>
        </p:nvSpPr>
        <p:spPr>
          <a:xfrm>
            <a:off x="914400" y="1354847"/>
            <a:ext cx="5181600" cy="2074155"/>
          </a:xfrm>
        </p:spPr>
        <p:txBody>
          <a:bodyPr/>
          <a:lstStyle>
            <a:lvl1pPr algn="l">
              <a:defRPr sz="405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914400" y="3740479"/>
            <a:ext cx="5181600" cy="1762676"/>
          </a:xfrm>
        </p:spPr>
        <p:txBody>
          <a:bodyPr/>
          <a:lstStyle>
            <a:lvl1pPr marL="0" indent="0" algn="l">
              <a:buNone/>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a:p>
        </p:txBody>
      </p:sp>
      <p:pic>
        <p:nvPicPr>
          <p:cNvPr id="6" name="Picture 5" descr="Icon&#10;&#10;Description automatically generated">
            <a:extLst>
              <a:ext uri="{FF2B5EF4-FFF2-40B4-BE49-F238E27FC236}">
                <a16:creationId xmlns:a16="http://schemas.microsoft.com/office/drawing/2014/main" id="{D6080797-044F-9F4D-B4FE-78F53528F54F}"/>
              </a:ext>
            </a:extLst>
          </p:cNvPr>
          <p:cNvPicPr>
            <a:picLocks noChangeAspect="1"/>
          </p:cNvPicPr>
          <p:nvPr userDrawn="1"/>
        </p:nvPicPr>
        <p:blipFill>
          <a:blip r:embed="rId3"/>
          <a:stretch>
            <a:fillRect/>
          </a:stretch>
        </p:blipFill>
        <p:spPr>
          <a:xfrm>
            <a:off x="2" y="-10162"/>
            <a:ext cx="1995349" cy="900000"/>
          </a:xfrm>
          <a:prstGeom prst="rect">
            <a:avLst/>
          </a:prstGeom>
        </p:spPr>
      </p:pic>
    </p:spTree>
    <p:extLst>
      <p:ext uri="{BB962C8B-B14F-4D97-AF65-F5344CB8AC3E}">
        <p14:creationId xmlns:p14="http://schemas.microsoft.com/office/powerpoint/2010/main" val="1798519521"/>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Title Slide">
    <p:bg>
      <p:bgRef idx="1001">
        <a:schemeClr val="bg2"/>
      </p:bgRef>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4EFD9A6-108F-8C46-BB39-921B87C0C3DC}"/>
              </a:ext>
            </a:extLst>
          </p:cNvPr>
          <p:cNvPicPr>
            <a:picLocks noChangeAspect="1"/>
          </p:cNvPicPr>
          <p:nvPr/>
        </p:nvPicPr>
        <p:blipFill rotWithShape="1">
          <a:blip r:embed="rId2"/>
          <a:srcRect t="10036" r="40167" b="5418"/>
          <a:stretch/>
        </p:blipFill>
        <p:spPr>
          <a:xfrm>
            <a:off x="4498621" y="0"/>
            <a:ext cx="7693379" cy="6858000"/>
          </a:xfrm>
          <a:prstGeom prst="rect">
            <a:avLst/>
          </a:prstGeom>
        </p:spPr>
      </p:pic>
      <p:sp>
        <p:nvSpPr>
          <p:cNvPr id="4" name="Rectangle 3">
            <a:extLst>
              <a:ext uri="{FF2B5EF4-FFF2-40B4-BE49-F238E27FC236}">
                <a16:creationId xmlns:a16="http://schemas.microsoft.com/office/drawing/2014/main" id="{0B3C5364-831A-0844-B8A0-7547CD265C25}"/>
              </a:ext>
            </a:extLst>
          </p:cNvPr>
          <p:cNvSpPr/>
          <p:nvPr/>
        </p:nvSpPr>
        <p:spPr>
          <a:xfrm>
            <a:off x="0" y="-1"/>
            <a:ext cx="6975987"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p:cNvSpPr>
            <a:spLocks noGrp="1"/>
          </p:cNvSpPr>
          <p:nvPr>
            <p:ph type="ctrTitle"/>
          </p:nvPr>
        </p:nvSpPr>
        <p:spPr>
          <a:xfrm>
            <a:off x="914400" y="1354847"/>
            <a:ext cx="5181600" cy="2074155"/>
          </a:xfrm>
        </p:spPr>
        <p:txBody>
          <a:bodyPr/>
          <a:lstStyle>
            <a:lvl1pPr algn="l">
              <a:defRPr sz="4050">
                <a:solidFill>
                  <a:schemeClr val="bg1"/>
                </a:solidFill>
              </a:defRPr>
            </a:lvl1pPr>
          </a:lstStyle>
          <a:p>
            <a:r>
              <a:rPr lang="en-US"/>
              <a:t>Click to edit Master title style</a:t>
            </a:r>
            <a:endParaRPr lang="en-GB"/>
          </a:p>
        </p:txBody>
      </p:sp>
      <p:pic>
        <p:nvPicPr>
          <p:cNvPr id="6" name="Picture 5" descr="Icon&#10;&#10;Description automatically generated with low confidence">
            <a:extLst>
              <a:ext uri="{FF2B5EF4-FFF2-40B4-BE49-F238E27FC236}">
                <a16:creationId xmlns:a16="http://schemas.microsoft.com/office/drawing/2014/main" id="{D239007C-BD4D-F740-A4B6-18ADDBE60A7E}"/>
              </a:ext>
            </a:extLst>
          </p:cNvPr>
          <p:cNvPicPr>
            <a:picLocks noChangeAspect="1"/>
          </p:cNvPicPr>
          <p:nvPr userDrawn="1"/>
        </p:nvPicPr>
        <p:blipFill>
          <a:blip r:embed="rId3"/>
          <a:stretch>
            <a:fillRect/>
          </a:stretch>
        </p:blipFill>
        <p:spPr>
          <a:xfrm>
            <a:off x="-3404" y="-2687"/>
            <a:ext cx="1995349" cy="900000"/>
          </a:xfrm>
          <a:prstGeom prst="rect">
            <a:avLst/>
          </a:prstGeom>
        </p:spPr>
      </p:pic>
      <p:sp>
        <p:nvSpPr>
          <p:cNvPr id="9" name="Subtitle 2">
            <a:extLst>
              <a:ext uri="{FF2B5EF4-FFF2-40B4-BE49-F238E27FC236}">
                <a16:creationId xmlns:a16="http://schemas.microsoft.com/office/drawing/2014/main" id="{7D4752F7-6EED-0846-BA47-BE8AD04E05FA}"/>
              </a:ext>
            </a:extLst>
          </p:cNvPr>
          <p:cNvSpPr>
            <a:spLocks noGrp="1"/>
          </p:cNvSpPr>
          <p:nvPr>
            <p:ph type="subTitle" idx="1"/>
          </p:nvPr>
        </p:nvSpPr>
        <p:spPr>
          <a:xfrm>
            <a:off x="914400" y="3740479"/>
            <a:ext cx="5181600" cy="1762676"/>
          </a:xfrm>
        </p:spPr>
        <p:txBody>
          <a:bodyPr/>
          <a:lstStyle>
            <a:lvl1pPr marL="0" indent="0" algn="l">
              <a:buNone/>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3560742739"/>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Title Slide">
    <p:bg>
      <p:bgRef idx="1001">
        <a:schemeClr val="bg2"/>
      </p:bgRef>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4EFD9A6-108F-8C46-BB39-921B87C0C3DC}"/>
              </a:ext>
            </a:extLst>
          </p:cNvPr>
          <p:cNvPicPr>
            <a:picLocks noChangeAspect="1"/>
          </p:cNvPicPr>
          <p:nvPr/>
        </p:nvPicPr>
        <p:blipFill rotWithShape="1">
          <a:blip r:embed="rId2"/>
          <a:srcRect t="10973" r="32441" b="10973"/>
          <a:stretch/>
        </p:blipFill>
        <p:spPr>
          <a:xfrm>
            <a:off x="3505200" y="0"/>
            <a:ext cx="8686800" cy="6858000"/>
          </a:xfrm>
          <a:prstGeom prst="rect">
            <a:avLst/>
          </a:prstGeom>
        </p:spPr>
      </p:pic>
      <p:sp>
        <p:nvSpPr>
          <p:cNvPr id="4" name="Rectangle 3">
            <a:extLst>
              <a:ext uri="{FF2B5EF4-FFF2-40B4-BE49-F238E27FC236}">
                <a16:creationId xmlns:a16="http://schemas.microsoft.com/office/drawing/2014/main" id="{0B3C5364-831A-0844-B8A0-7547CD265C25}"/>
              </a:ext>
            </a:extLst>
          </p:cNvPr>
          <p:cNvSpPr/>
          <p:nvPr/>
        </p:nvSpPr>
        <p:spPr>
          <a:xfrm>
            <a:off x="0" y="-1"/>
            <a:ext cx="6975987"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p:cNvSpPr>
            <a:spLocks noGrp="1"/>
          </p:cNvSpPr>
          <p:nvPr>
            <p:ph type="ctrTitle"/>
          </p:nvPr>
        </p:nvSpPr>
        <p:spPr>
          <a:xfrm>
            <a:off x="914400" y="1354847"/>
            <a:ext cx="5181600" cy="2074155"/>
          </a:xfrm>
        </p:spPr>
        <p:txBody>
          <a:bodyPr/>
          <a:lstStyle>
            <a:lvl1pPr algn="l">
              <a:defRPr sz="4050">
                <a:solidFill>
                  <a:schemeClr val="bg1"/>
                </a:solidFill>
              </a:defRPr>
            </a:lvl1pPr>
          </a:lstStyle>
          <a:p>
            <a:r>
              <a:rPr lang="en-US"/>
              <a:t>Click to edit Master title style</a:t>
            </a:r>
            <a:endParaRPr lang="en-GB"/>
          </a:p>
        </p:txBody>
      </p:sp>
      <p:pic>
        <p:nvPicPr>
          <p:cNvPr id="6" name="Picture 5" descr="Icon&#10;&#10;Description automatically generated">
            <a:extLst>
              <a:ext uri="{FF2B5EF4-FFF2-40B4-BE49-F238E27FC236}">
                <a16:creationId xmlns:a16="http://schemas.microsoft.com/office/drawing/2014/main" id="{701D2BA8-9A48-B643-A7AA-9DBE93A4FDBD}"/>
              </a:ext>
            </a:extLst>
          </p:cNvPr>
          <p:cNvPicPr>
            <a:picLocks noChangeAspect="1"/>
          </p:cNvPicPr>
          <p:nvPr userDrawn="1"/>
        </p:nvPicPr>
        <p:blipFill>
          <a:blip r:embed="rId3"/>
          <a:stretch>
            <a:fillRect/>
          </a:stretch>
        </p:blipFill>
        <p:spPr>
          <a:xfrm>
            <a:off x="2" y="-2"/>
            <a:ext cx="1995349" cy="900000"/>
          </a:xfrm>
          <a:prstGeom prst="rect">
            <a:avLst/>
          </a:prstGeom>
        </p:spPr>
      </p:pic>
      <p:sp>
        <p:nvSpPr>
          <p:cNvPr id="10" name="Subtitle 2">
            <a:extLst>
              <a:ext uri="{FF2B5EF4-FFF2-40B4-BE49-F238E27FC236}">
                <a16:creationId xmlns:a16="http://schemas.microsoft.com/office/drawing/2014/main" id="{14C61A5F-016E-7244-9F5F-00B124CB39B9}"/>
              </a:ext>
            </a:extLst>
          </p:cNvPr>
          <p:cNvSpPr>
            <a:spLocks noGrp="1"/>
          </p:cNvSpPr>
          <p:nvPr>
            <p:ph type="subTitle" idx="1"/>
          </p:nvPr>
        </p:nvSpPr>
        <p:spPr>
          <a:xfrm>
            <a:off x="914400" y="3740479"/>
            <a:ext cx="5181600" cy="1762676"/>
          </a:xfrm>
        </p:spPr>
        <p:txBody>
          <a:bodyPr/>
          <a:lstStyle>
            <a:lvl1pPr marL="0" indent="0" algn="l">
              <a:buNone/>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1982577917"/>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Title Slide">
    <p:bg>
      <p:bgRef idx="1001">
        <a:schemeClr val="bg2"/>
      </p:bgRef>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4EFD9A6-108F-8C46-BB39-921B87C0C3DC}"/>
              </a:ext>
            </a:extLst>
          </p:cNvPr>
          <p:cNvPicPr>
            <a:picLocks noChangeAspect="1"/>
          </p:cNvPicPr>
          <p:nvPr/>
        </p:nvPicPr>
        <p:blipFill rotWithShape="1">
          <a:blip r:embed="rId2"/>
          <a:srcRect l="8981" r="31909"/>
          <a:stretch/>
        </p:blipFill>
        <p:spPr>
          <a:xfrm>
            <a:off x="4578943" y="-1"/>
            <a:ext cx="7613057" cy="6858002"/>
          </a:xfrm>
          <a:prstGeom prst="rect">
            <a:avLst/>
          </a:prstGeom>
        </p:spPr>
      </p:pic>
      <p:sp>
        <p:nvSpPr>
          <p:cNvPr id="4" name="Rectangle 3">
            <a:extLst>
              <a:ext uri="{FF2B5EF4-FFF2-40B4-BE49-F238E27FC236}">
                <a16:creationId xmlns:a16="http://schemas.microsoft.com/office/drawing/2014/main" id="{0B3C5364-831A-0844-B8A0-7547CD265C25}"/>
              </a:ext>
            </a:extLst>
          </p:cNvPr>
          <p:cNvSpPr/>
          <p:nvPr userDrawn="1"/>
        </p:nvSpPr>
        <p:spPr>
          <a:xfrm>
            <a:off x="0" y="-1"/>
            <a:ext cx="6975987"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p:cNvSpPr>
            <a:spLocks noGrp="1"/>
          </p:cNvSpPr>
          <p:nvPr>
            <p:ph type="ctrTitle"/>
          </p:nvPr>
        </p:nvSpPr>
        <p:spPr>
          <a:xfrm>
            <a:off x="914400" y="1354847"/>
            <a:ext cx="5181600" cy="2074155"/>
          </a:xfrm>
        </p:spPr>
        <p:txBody>
          <a:bodyPr/>
          <a:lstStyle>
            <a:lvl1pPr algn="l">
              <a:defRPr sz="4050">
                <a:solidFill>
                  <a:schemeClr val="bg1"/>
                </a:solidFill>
              </a:defRPr>
            </a:lvl1pPr>
          </a:lstStyle>
          <a:p>
            <a:r>
              <a:rPr lang="en-US"/>
              <a:t>Click to edit Master title style</a:t>
            </a:r>
            <a:endParaRPr lang="en-GB"/>
          </a:p>
        </p:txBody>
      </p:sp>
      <p:pic>
        <p:nvPicPr>
          <p:cNvPr id="6" name="Picture 5" descr="Icon&#10;&#10;Description automatically generated">
            <a:extLst>
              <a:ext uri="{FF2B5EF4-FFF2-40B4-BE49-F238E27FC236}">
                <a16:creationId xmlns:a16="http://schemas.microsoft.com/office/drawing/2014/main" id="{7AFCB3FA-80E1-5C4E-87CF-F13F4CBD017D}"/>
              </a:ext>
            </a:extLst>
          </p:cNvPr>
          <p:cNvPicPr>
            <a:picLocks noChangeAspect="1"/>
          </p:cNvPicPr>
          <p:nvPr userDrawn="1"/>
        </p:nvPicPr>
        <p:blipFill>
          <a:blip r:embed="rId3"/>
          <a:stretch>
            <a:fillRect/>
          </a:stretch>
        </p:blipFill>
        <p:spPr>
          <a:xfrm>
            <a:off x="2" y="7473"/>
            <a:ext cx="1995349" cy="900000"/>
          </a:xfrm>
          <a:prstGeom prst="rect">
            <a:avLst/>
          </a:prstGeom>
        </p:spPr>
      </p:pic>
      <p:sp>
        <p:nvSpPr>
          <p:cNvPr id="8" name="Subtitle 2">
            <a:extLst>
              <a:ext uri="{FF2B5EF4-FFF2-40B4-BE49-F238E27FC236}">
                <a16:creationId xmlns:a16="http://schemas.microsoft.com/office/drawing/2014/main" id="{518C241D-FE31-FB41-9BD2-BFEC20B2ECA1}"/>
              </a:ext>
            </a:extLst>
          </p:cNvPr>
          <p:cNvSpPr>
            <a:spLocks noGrp="1"/>
          </p:cNvSpPr>
          <p:nvPr>
            <p:ph type="subTitle" idx="1"/>
          </p:nvPr>
        </p:nvSpPr>
        <p:spPr>
          <a:xfrm>
            <a:off x="914400" y="3740479"/>
            <a:ext cx="5181600" cy="1762676"/>
          </a:xfrm>
        </p:spPr>
        <p:txBody>
          <a:bodyPr/>
          <a:lstStyle>
            <a:lvl1pPr marL="0" indent="0" algn="l">
              <a:buNone/>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2241131360"/>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7_Title Slide">
    <p:bg>
      <p:bgRef idx="1001">
        <a:schemeClr val="bg2"/>
      </p:bgRef>
    </p:bg>
    <p:spTree>
      <p:nvGrpSpPr>
        <p:cNvPr id="1" name=""/>
        <p:cNvGrpSpPr/>
        <p:nvPr/>
      </p:nvGrpSpPr>
      <p:grpSpPr>
        <a:xfrm>
          <a:off x="0" y="0"/>
          <a:ext cx="0" cy="0"/>
          <a:chOff x="0" y="0"/>
          <a:chExt cx="0" cy="0"/>
        </a:xfrm>
      </p:grpSpPr>
      <p:pic>
        <p:nvPicPr>
          <p:cNvPr id="6" name="Picture 5" descr="A group of people in a room&#10;&#10;Description automatically generated with low confidence">
            <a:extLst>
              <a:ext uri="{FF2B5EF4-FFF2-40B4-BE49-F238E27FC236}">
                <a16:creationId xmlns:a16="http://schemas.microsoft.com/office/drawing/2014/main" id="{6B81F27A-3E3A-5A41-A019-F8D503644449}"/>
              </a:ext>
            </a:extLst>
          </p:cNvPr>
          <p:cNvPicPr>
            <a:picLocks noChangeAspect="1"/>
          </p:cNvPicPr>
          <p:nvPr/>
        </p:nvPicPr>
        <p:blipFill>
          <a:blip r:embed="rId2"/>
          <a:stretch>
            <a:fillRect/>
          </a:stretch>
        </p:blipFill>
        <p:spPr>
          <a:xfrm>
            <a:off x="2044701" y="-1"/>
            <a:ext cx="10147300" cy="6858001"/>
          </a:xfrm>
          <a:prstGeom prst="rect">
            <a:avLst/>
          </a:prstGeom>
        </p:spPr>
      </p:pic>
      <p:sp>
        <p:nvSpPr>
          <p:cNvPr id="4" name="Rectangle 3">
            <a:extLst>
              <a:ext uri="{FF2B5EF4-FFF2-40B4-BE49-F238E27FC236}">
                <a16:creationId xmlns:a16="http://schemas.microsoft.com/office/drawing/2014/main" id="{0B3C5364-831A-0844-B8A0-7547CD265C25}"/>
              </a:ext>
            </a:extLst>
          </p:cNvPr>
          <p:cNvSpPr/>
          <p:nvPr/>
        </p:nvSpPr>
        <p:spPr>
          <a:xfrm>
            <a:off x="0" y="-1"/>
            <a:ext cx="6975987" cy="68580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p:cNvSpPr>
            <a:spLocks noGrp="1"/>
          </p:cNvSpPr>
          <p:nvPr>
            <p:ph type="ctrTitle"/>
          </p:nvPr>
        </p:nvSpPr>
        <p:spPr>
          <a:xfrm>
            <a:off x="914400" y="1354847"/>
            <a:ext cx="5181600" cy="2074155"/>
          </a:xfrm>
        </p:spPr>
        <p:txBody>
          <a:bodyPr/>
          <a:lstStyle>
            <a:lvl1pPr algn="l">
              <a:defRPr sz="4050">
                <a:solidFill>
                  <a:schemeClr val="bg1"/>
                </a:solidFill>
              </a:defRPr>
            </a:lvl1pPr>
          </a:lstStyle>
          <a:p>
            <a:r>
              <a:rPr lang="en-US"/>
              <a:t>Click to edit Master title style</a:t>
            </a:r>
            <a:endParaRPr lang="en-GB"/>
          </a:p>
        </p:txBody>
      </p:sp>
      <p:pic>
        <p:nvPicPr>
          <p:cNvPr id="7" name="Picture 6" descr="Icon&#10;&#10;Description automatically generated with low confidence">
            <a:extLst>
              <a:ext uri="{FF2B5EF4-FFF2-40B4-BE49-F238E27FC236}">
                <a16:creationId xmlns:a16="http://schemas.microsoft.com/office/drawing/2014/main" id="{4730DC61-E076-CF45-B9FD-DA580A31D976}"/>
              </a:ext>
            </a:extLst>
          </p:cNvPr>
          <p:cNvPicPr>
            <a:picLocks noChangeAspect="1"/>
          </p:cNvPicPr>
          <p:nvPr userDrawn="1"/>
        </p:nvPicPr>
        <p:blipFill>
          <a:blip r:embed="rId3"/>
          <a:stretch>
            <a:fillRect/>
          </a:stretch>
        </p:blipFill>
        <p:spPr>
          <a:xfrm>
            <a:off x="2" y="-10161"/>
            <a:ext cx="1995349" cy="900000"/>
          </a:xfrm>
          <a:prstGeom prst="rect">
            <a:avLst/>
          </a:prstGeom>
        </p:spPr>
      </p:pic>
      <p:sp>
        <p:nvSpPr>
          <p:cNvPr id="8" name="Subtitle 2">
            <a:extLst>
              <a:ext uri="{FF2B5EF4-FFF2-40B4-BE49-F238E27FC236}">
                <a16:creationId xmlns:a16="http://schemas.microsoft.com/office/drawing/2014/main" id="{899D67CA-1609-B142-A983-3DE758E72521}"/>
              </a:ext>
            </a:extLst>
          </p:cNvPr>
          <p:cNvSpPr>
            <a:spLocks noGrp="1"/>
          </p:cNvSpPr>
          <p:nvPr>
            <p:ph type="subTitle" idx="1"/>
          </p:nvPr>
        </p:nvSpPr>
        <p:spPr>
          <a:xfrm>
            <a:off x="914400" y="3740479"/>
            <a:ext cx="5181600" cy="1762676"/>
          </a:xfrm>
        </p:spPr>
        <p:txBody>
          <a:bodyPr/>
          <a:lstStyle>
            <a:lvl1pPr marL="0" indent="0" algn="l">
              <a:buNone/>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3056580224"/>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2_Title Slide">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81F27A-3E3A-5A41-A019-F8D503644449}"/>
              </a:ext>
            </a:extLst>
          </p:cNvPr>
          <p:cNvPicPr>
            <a:picLocks noChangeAspect="1"/>
          </p:cNvPicPr>
          <p:nvPr/>
        </p:nvPicPr>
        <p:blipFill>
          <a:blip r:embed="rId2"/>
          <a:srcRect/>
          <a:stretch/>
        </p:blipFill>
        <p:spPr>
          <a:xfrm>
            <a:off x="1902161" y="1"/>
            <a:ext cx="10289841" cy="6868159"/>
          </a:xfrm>
          <a:prstGeom prst="rect">
            <a:avLst/>
          </a:prstGeom>
        </p:spPr>
      </p:pic>
      <p:sp>
        <p:nvSpPr>
          <p:cNvPr id="4" name="Rectangle 3">
            <a:extLst>
              <a:ext uri="{FF2B5EF4-FFF2-40B4-BE49-F238E27FC236}">
                <a16:creationId xmlns:a16="http://schemas.microsoft.com/office/drawing/2014/main" id="{0B3C5364-831A-0844-B8A0-7547CD265C25}"/>
              </a:ext>
            </a:extLst>
          </p:cNvPr>
          <p:cNvSpPr/>
          <p:nvPr userDrawn="1"/>
        </p:nvSpPr>
        <p:spPr>
          <a:xfrm>
            <a:off x="0" y="-1"/>
            <a:ext cx="6975987"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p:cNvSpPr>
            <a:spLocks noGrp="1"/>
          </p:cNvSpPr>
          <p:nvPr>
            <p:ph type="ctrTitle"/>
          </p:nvPr>
        </p:nvSpPr>
        <p:spPr>
          <a:xfrm>
            <a:off x="914400" y="1354847"/>
            <a:ext cx="5181600" cy="2074155"/>
          </a:xfrm>
        </p:spPr>
        <p:txBody>
          <a:bodyPr/>
          <a:lstStyle>
            <a:lvl1pPr algn="l">
              <a:defRPr sz="4050">
                <a:solidFill>
                  <a:schemeClr val="bg1"/>
                </a:solidFill>
              </a:defRPr>
            </a:lvl1pPr>
          </a:lstStyle>
          <a:p>
            <a:r>
              <a:rPr lang="en-US"/>
              <a:t>Click to edit Master title style</a:t>
            </a:r>
            <a:endParaRPr lang="en-GB"/>
          </a:p>
        </p:txBody>
      </p:sp>
      <p:pic>
        <p:nvPicPr>
          <p:cNvPr id="11" name="Picture 10" descr="Icon&#10;&#10;Description automatically generated">
            <a:extLst>
              <a:ext uri="{FF2B5EF4-FFF2-40B4-BE49-F238E27FC236}">
                <a16:creationId xmlns:a16="http://schemas.microsoft.com/office/drawing/2014/main" id="{B67CE2C3-88F2-6043-9B96-D250E3658F2C}"/>
              </a:ext>
            </a:extLst>
          </p:cNvPr>
          <p:cNvPicPr>
            <a:picLocks noChangeAspect="1"/>
          </p:cNvPicPr>
          <p:nvPr userDrawn="1"/>
        </p:nvPicPr>
        <p:blipFill>
          <a:blip r:embed="rId3"/>
          <a:stretch>
            <a:fillRect/>
          </a:stretch>
        </p:blipFill>
        <p:spPr>
          <a:xfrm>
            <a:off x="0" y="-10161"/>
            <a:ext cx="1995349" cy="900000"/>
          </a:xfrm>
          <a:prstGeom prst="rect">
            <a:avLst/>
          </a:prstGeom>
        </p:spPr>
      </p:pic>
      <p:sp>
        <p:nvSpPr>
          <p:cNvPr id="9" name="Subtitle 2">
            <a:extLst>
              <a:ext uri="{FF2B5EF4-FFF2-40B4-BE49-F238E27FC236}">
                <a16:creationId xmlns:a16="http://schemas.microsoft.com/office/drawing/2014/main" id="{984142B4-BA7B-5143-8470-44AF676EE126}"/>
              </a:ext>
            </a:extLst>
          </p:cNvPr>
          <p:cNvSpPr>
            <a:spLocks noGrp="1"/>
          </p:cNvSpPr>
          <p:nvPr>
            <p:ph type="subTitle" idx="1"/>
          </p:nvPr>
        </p:nvSpPr>
        <p:spPr>
          <a:xfrm>
            <a:off x="914400" y="3740479"/>
            <a:ext cx="5181600" cy="1762676"/>
          </a:xfrm>
        </p:spPr>
        <p:txBody>
          <a:bodyPr/>
          <a:lstStyle>
            <a:lvl1pPr marL="0" indent="0" algn="l">
              <a:buNone/>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215735353"/>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1_Title Slide">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81F27A-3E3A-5A41-A019-F8D503644449}"/>
              </a:ext>
            </a:extLst>
          </p:cNvPr>
          <p:cNvPicPr>
            <a:picLocks noChangeAspect="1"/>
          </p:cNvPicPr>
          <p:nvPr/>
        </p:nvPicPr>
        <p:blipFill rotWithShape="1">
          <a:blip r:embed="rId2"/>
          <a:srcRect l="1420"/>
          <a:stretch/>
        </p:blipFill>
        <p:spPr>
          <a:xfrm>
            <a:off x="0" y="-10161"/>
            <a:ext cx="12192000" cy="6868161"/>
          </a:xfrm>
          <a:prstGeom prst="rect">
            <a:avLst/>
          </a:prstGeom>
        </p:spPr>
      </p:pic>
      <p:sp>
        <p:nvSpPr>
          <p:cNvPr id="4" name="Rectangle 3">
            <a:extLst>
              <a:ext uri="{FF2B5EF4-FFF2-40B4-BE49-F238E27FC236}">
                <a16:creationId xmlns:a16="http://schemas.microsoft.com/office/drawing/2014/main" id="{0B3C5364-831A-0844-B8A0-7547CD265C25}"/>
              </a:ext>
            </a:extLst>
          </p:cNvPr>
          <p:cNvSpPr/>
          <p:nvPr userDrawn="1"/>
        </p:nvSpPr>
        <p:spPr>
          <a:xfrm>
            <a:off x="0" y="-1"/>
            <a:ext cx="6975987" cy="6858001"/>
          </a:xfrm>
          <a:prstGeom prst="rect">
            <a:avLst/>
          </a:prstGeom>
          <a:solidFill>
            <a:srgbClr val="ECA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p:cNvSpPr>
            <a:spLocks noGrp="1"/>
          </p:cNvSpPr>
          <p:nvPr>
            <p:ph type="ctrTitle"/>
          </p:nvPr>
        </p:nvSpPr>
        <p:spPr>
          <a:xfrm>
            <a:off x="914400" y="1354847"/>
            <a:ext cx="5181600" cy="2074155"/>
          </a:xfrm>
        </p:spPr>
        <p:txBody>
          <a:bodyPr/>
          <a:lstStyle>
            <a:lvl1pPr algn="l">
              <a:defRPr sz="4050">
                <a:solidFill>
                  <a:schemeClr val="bg1"/>
                </a:solidFill>
              </a:defRPr>
            </a:lvl1pPr>
          </a:lstStyle>
          <a:p>
            <a:r>
              <a:rPr lang="en-US"/>
              <a:t>Click to edit Master title style</a:t>
            </a:r>
            <a:endParaRPr lang="en-GB"/>
          </a:p>
        </p:txBody>
      </p:sp>
      <p:pic>
        <p:nvPicPr>
          <p:cNvPr id="7" name="Picture 6" descr="Icon&#10;&#10;Description automatically generated with low confidence">
            <a:extLst>
              <a:ext uri="{FF2B5EF4-FFF2-40B4-BE49-F238E27FC236}">
                <a16:creationId xmlns:a16="http://schemas.microsoft.com/office/drawing/2014/main" id="{4730DC61-E076-CF45-B9FD-DA580A31D976}"/>
              </a:ext>
            </a:extLst>
          </p:cNvPr>
          <p:cNvPicPr>
            <a:picLocks noChangeAspect="1"/>
          </p:cNvPicPr>
          <p:nvPr userDrawn="1"/>
        </p:nvPicPr>
        <p:blipFill>
          <a:blip r:embed="rId3"/>
          <a:stretch>
            <a:fillRect/>
          </a:stretch>
        </p:blipFill>
        <p:spPr>
          <a:xfrm>
            <a:off x="2" y="-10161"/>
            <a:ext cx="1995349" cy="900000"/>
          </a:xfrm>
          <a:prstGeom prst="rect">
            <a:avLst/>
          </a:prstGeom>
        </p:spPr>
      </p:pic>
      <p:sp>
        <p:nvSpPr>
          <p:cNvPr id="9" name="Subtitle 2">
            <a:extLst>
              <a:ext uri="{FF2B5EF4-FFF2-40B4-BE49-F238E27FC236}">
                <a16:creationId xmlns:a16="http://schemas.microsoft.com/office/drawing/2014/main" id="{803F74BD-91BD-A846-9817-3BD5A5F5BE89}"/>
              </a:ext>
            </a:extLst>
          </p:cNvPr>
          <p:cNvSpPr>
            <a:spLocks noGrp="1"/>
          </p:cNvSpPr>
          <p:nvPr>
            <p:ph type="subTitle" idx="1"/>
          </p:nvPr>
        </p:nvSpPr>
        <p:spPr>
          <a:xfrm>
            <a:off x="914400" y="3740479"/>
            <a:ext cx="5181600" cy="1762676"/>
          </a:xfrm>
        </p:spPr>
        <p:txBody>
          <a:bodyPr/>
          <a:lstStyle>
            <a:lvl1pPr marL="0" indent="0" algn="l">
              <a:buNone/>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2540283616"/>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EC09603-C4C9-C94A-9AD0-F111773448F7}"/>
              </a:ext>
            </a:extLst>
          </p:cNvPr>
          <p:cNvSpPr>
            <a:spLocks noGrp="1"/>
          </p:cNvSpPr>
          <p:nvPr>
            <p:ph type="sldNum" sz="quarter" idx="10"/>
          </p:nvPr>
        </p:nvSpPr>
        <p:spPr/>
        <p:txBody>
          <a:bodyPr/>
          <a:lstStyle/>
          <a:p>
            <a:fld id="{91754378-CC3E-E141-B8A6-3F2727EE0ABD}" type="slidenum">
              <a:rPr lang="en-GB" smtClean="0"/>
              <a:pPr/>
              <a:t>‹#›</a:t>
            </a:fld>
            <a:endParaRPr lang="en-GB"/>
          </a:p>
        </p:txBody>
      </p:sp>
      <p:sp>
        <p:nvSpPr>
          <p:cNvPr id="4" name="Title 1">
            <a:extLst>
              <a:ext uri="{FF2B5EF4-FFF2-40B4-BE49-F238E27FC236}">
                <a16:creationId xmlns:a16="http://schemas.microsoft.com/office/drawing/2014/main" id="{2767690F-38BA-D743-A830-835CE7D3615B}"/>
              </a:ext>
            </a:extLst>
          </p:cNvPr>
          <p:cNvSpPr>
            <a:spLocks noGrp="1"/>
          </p:cNvSpPr>
          <p:nvPr>
            <p:ph type="title" hasCustomPrompt="1"/>
          </p:nvPr>
        </p:nvSpPr>
        <p:spPr>
          <a:xfrm>
            <a:off x="609600" y="274638"/>
            <a:ext cx="10972800" cy="1143000"/>
          </a:xfrm>
        </p:spPr>
        <p:txBody>
          <a:bodyPr/>
          <a:lstStyle/>
          <a:p>
            <a:r>
              <a:rPr lang="en-GB"/>
              <a:t>Text</a:t>
            </a:r>
          </a:p>
        </p:txBody>
      </p:sp>
      <p:graphicFrame>
        <p:nvGraphicFramePr>
          <p:cNvPr id="5" name="Diagram 4">
            <a:extLst>
              <a:ext uri="{FF2B5EF4-FFF2-40B4-BE49-F238E27FC236}">
                <a16:creationId xmlns:a16="http://schemas.microsoft.com/office/drawing/2014/main" id="{396B7FD1-CFBC-EF47-B736-F6AA0F6D0A13}"/>
              </a:ext>
            </a:extLst>
          </p:cNvPr>
          <p:cNvGraphicFramePr/>
          <p:nvPr userDrawn="1">
            <p:extLst>
              <p:ext uri="{D42A27DB-BD31-4B8C-83A1-F6EECF244321}">
                <p14:modId xmlns:p14="http://schemas.microsoft.com/office/powerpoint/2010/main" val="1352110647"/>
              </p:ext>
            </p:extLst>
          </p:nvPr>
        </p:nvGraphicFramePr>
        <p:xfrm>
          <a:off x="609601" y="1643270"/>
          <a:ext cx="10972799" cy="44950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9" name="Straight Connector 8">
            <a:extLst>
              <a:ext uri="{FF2B5EF4-FFF2-40B4-BE49-F238E27FC236}">
                <a16:creationId xmlns:a16="http://schemas.microsoft.com/office/drawing/2014/main" id="{3242816F-1ADD-5841-833A-467A219A015E}"/>
              </a:ext>
            </a:extLst>
          </p:cNvPr>
          <p:cNvCxnSpPr/>
          <p:nvPr userDrawn="1"/>
        </p:nvCxnSpPr>
        <p:spPr>
          <a:xfrm>
            <a:off x="0" y="1417638"/>
            <a:ext cx="11582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descr="Icon&#10;&#10;Description automatically generated">
            <a:extLst>
              <a:ext uri="{FF2B5EF4-FFF2-40B4-BE49-F238E27FC236}">
                <a16:creationId xmlns:a16="http://schemas.microsoft.com/office/drawing/2014/main" id="{8C3A0DC1-63E7-7D4A-9197-C422AE5CF388}"/>
              </a:ext>
            </a:extLst>
          </p:cNvPr>
          <p:cNvPicPr>
            <a:picLocks noChangeAspect="1"/>
          </p:cNvPicPr>
          <p:nvPr userDrawn="1"/>
        </p:nvPicPr>
        <p:blipFill>
          <a:blip r:embed="rId7"/>
          <a:stretch>
            <a:fillRect/>
          </a:stretch>
        </p:blipFill>
        <p:spPr>
          <a:xfrm>
            <a:off x="892196" y="5002602"/>
            <a:ext cx="804525" cy="776783"/>
          </a:xfrm>
          <a:prstGeom prst="rect">
            <a:avLst/>
          </a:prstGeom>
        </p:spPr>
      </p:pic>
      <p:pic>
        <p:nvPicPr>
          <p:cNvPr id="13" name="Picture 12" descr="Icon&#10;&#10;Description automatically generated">
            <a:extLst>
              <a:ext uri="{FF2B5EF4-FFF2-40B4-BE49-F238E27FC236}">
                <a16:creationId xmlns:a16="http://schemas.microsoft.com/office/drawing/2014/main" id="{4EDBCCA1-D306-8B45-A9BD-3C67D57E756F}"/>
              </a:ext>
            </a:extLst>
          </p:cNvPr>
          <p:cNvPicPr>
            <a:picLocks noChangeAspect="1"/>
          </p:cNvPicPr>
          <p:nvPr userDrawn="1"/>
        </p:nvPicPr>
        <p:blipFill>
          <a:blip r:embed="rId8"/>
          <a:stretch>
            <a:fillRect/>
          </a:stretch>
        </p:blipFill>
        <p:spPr>
          <a:xfrm>
            <a:off x="892195" y="3490752"/>
            <a:ext cx="812800" cy="800100"/>
          </a:xfrm>
          <a:prstGeom prst="rect">
            <a:avLst/>
          </a:prstGeom>
        </p:spPr>
      </p:pic>
      <p:pic>
        <p:nvPicPr>
          <p:cNvPr id="15" name="Picture 14" descr="Icon&#10;&#10;Description automatically generated">
            <a:extLst>
              <a:ext uri="{FF2B5EF4-FFF2-40B4-BE49-F238E27FC236}">
                <a16:creationId xmlns:a16="http://schemas.microsoft.com/office/drawing/2014/main" id="{E1A8CEFE-3F6A-6D4F-87BF-C4FA0413CE53}"/>
              </a:ext>
            </a:extLst>
          </p:cNvPr>
          <p:cNvPicPr>
            <a:picLocks noChangeAspect="1"/>
          </p:cNvPicPr>
          <p:nvPr userDrawn="1"/>
        </p:nvPicPr>
        <p:blipFill>
          <a:blip r:embed="rId9"/>
          <a:stretch>
            <a:fillRect/>
          </a:stretch>
        </p:blipFill>
        <p:spPr>
          <a:xfrm>
            <a:off x="875357" y="1940804"/>
            <a:ext cx="838200" cy="838200"/>
          </a:xfrm>
          <a:prstGeom prst="rect">
            <a:avLst/>
          </a:prstGeom>
        </p:spPr>
      </p:pic>
      <p:pic>
        <p:nvPicPr>
          <p:cNvPr id="10" name="Picture 9" descr="Icon&#10;&#10;Description automatically generated">
            <a:extLst>
              <a:ext uri="{FF2B5EF4-FFF2-40B4-BE49-F238E27FC236}">
                <a16:creationId xmlns:a16="http://schemas.microsoft.com/office/drawing/2014/main" id="{B2C7C1D1-4688-4E41-6C24-794E232BF54C}"/>
              </a:ext>
            </a:extLst>
          </p:cNvPr>
          <p:cNvPicPr>
            <a:picLocks/>
          </p:cNvPicPr>
          <p:nvPr userDrawn="1"/>
        </p:nvPicPr>
        <p:blipFill>
          <a:blip r:embed="rId10"/>
          <a:stretch>
            <a:fillRect/>
          </a:stretch>
        </p:blipFill>
        <p:spPr>
          <a:xfrm>
            <a:off x="24000" y="5965200"/>
            <a:ext cx="1171200" cy="906042"/>
          </a:xfrm>
          <a:prstGeom prst="rect">
            <a:avLst/>
          </a:prstGeom>
        </p:spPr>
      </p:pic>
    </p:spTree>
    <p:extLst>
      <p:ext uri="{BB962C8B-B14F-4D97-AF65-F5344CB8AC3E}">
        <p14:creationId xmlns:p14="http://schemas.microsoft.com/office/powerpoint/2010/main" val="1029713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Title Slide">
    <p:bg>
      <p:bgRef idx="1001">
        <a:schemeClr val="bg2"/>
      </p:bgRef>
    </p:bg>
    <p:spTree>
      <p:nvGrpSpPr>
        <p:cNvPr id="1" name=""/>
        <p:cNvGrpSpPr/>
        <p:nvPr/>
      </p:nvGrpSpPr>
      <p:grpSpPr>
        <a:xfrm>
          <a:off x="0" y="0"/>
          <a:ext cx="0" cy="0"/>
          <a:chOff x="0" y="0"/>
          <a:chExt cx="0" cy="0"/>
        </a:xfrm>
      </p:grpSpPr>
      <p:pic>
        <p:nvPicPr>
          <p:cNvPr id="22" name="Picture 21" descr="A group of ships in the water&#10;&#10;Description automatically generated with low confidence">
            <a:extLst>
              <a:ext uri="{FF2B5EF4-FFF2-40B4-BE49-F238E27FC236}">
                <a16:creationId xmlns:a16="http://schemas.microsoft.com/office/drawing/2014/main" id="{84EFD9A6-108F-8C46-BB39-921B87C0C3DC}"/>
              </a:ext>
            </a:extLst>
          </p:cNvPr>
          <p:cNvPicPr>
            <a:picLocks noChangeAspect="1"/>
          </p:cNvPicPr>
          <p:nvPr/>
        </p:nvPicPr>
        <p:blipFill rotWithShape="1">
          <a:blip r:embed="rId2">
            <a:alphaModFix amt="83000"/>
          </a:blip>
          <a:srcRect t="7839" r="17825" b="12551"/>
          <a:stretch/>
        </p:blipFill>
        <p:spPr>
          <a:xfrm>
            <a:off x="1625881" y="-1"/>
            <a:ext cx="10566119" cy="6858002"/>
          </a:xfrm>
          <a:prstGeom prst="rect">
            <a:avLst/>
          </a:prstGeom>
        </p:spPr>
      </p:pic>
      <p:sp>
        <p:nvSpPr>
          <p:cNvPr id="4" name="Rectangle 3">
            <a:extLst>
              <a:ext uri="{FF2B5EF4-FFF2-40B4-BE49-F238E27FC236}">
                <a16:creationId xmlns:a16="http://schemas.microsoft.com/office/drawing/2014/main" id="{0B3C5364-831A-0844-B8A0-7547CD265C25}"/>
              </a:ext>
            </a:extLst>
          </p:cNvPr>
          <p:cNvSpPr/>
          <p:nvPr/>
        </p:nvSpPr>
        <p:spPr>
          <a:xfrm>
            <a:off x="0" y="-1"/>
            <a:ext cx="6975986"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914400" y="1354845"/>
            <a:ext cx="5181600" cy="2074155"/>
          </a:xfrm>
        </p:spPr>
        <p:txBody>
          <a:bodyPr/>
          <a:lstStyle>
            <a:lvl1pPr algn="l">
              <a:defRPr sz="540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914400" y="3740479"/>
            <a:ext cx="5181600" cy="176267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6" name="Picture 5" descr="Icon&#10;&#10;Description automatically generated">
            <a:extLst>
              <a:ext uri="{FF2B5EF4-FFF2-40B4-BE49-F238E27FC236}">
                <a16:creationId xmlns:a16="http://schemas.microsoft.com/office/drawing/2014/main" id="{D6080797-044F-9F4D-B4FE-78F53528F54F}"/>
              </a:ext>
            </a:extLst>
          </p:cNvPr>
          <p:cNvPicPr>
            <a:picLocks noChangeAspect="1"/>
          </p:cNvPicPr>
          <p:nvPr userDrawn="1"/>
        </p:nvPicPr>
        <p:blipFill>
          <a:blip r:embed="rId3"/>
          <a:stretch>
            <a:fillRect/>
          </a:stretch>
        </p:blipFill>
        <p:spPr>
          <a:xfrm>
            <a:off x="1" y="-10162"/>
            <a:ext cx="1995349" cy="900000"/>
          </a:xfrm>
          <a:prstGeom prst="rect">
            <a:avLst/>
          </a:prstGeom>
        </p:spPr>
      </p:pic>
    </p:spTree>
    <p:extLst>
      <p:ext uri="{BB962C8B-B14F-4D97-AF65-F5344CB8AC3E}">
        <p14:creationId xmlns:p14="http://schemas.microsoft.com/office/powerpoint/2010/main" val="1413663020"/>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8376E1-529D-644B-9FD7-9FBECC8A19F9}"/>
              </a:ext>
            </a:extLst>
          </p:cNvPr>
          <p:cNvSpPr>
            <a:spLocks noGrp="1"/>
          </p:cNvSpPr>
          <p:nvPr>
            <p:ph type="sldNum" sz="quarter" idx="10"/>
          </p:nvPr>
        </p:nvSpPr>
        <p:spPr/>
        <p:txBody>
          <a:bodyPr/>
          <a:lstStyle/>
          <a:p>
            <a:fld id="{91754378-CC3E-E141-B8A6-3F2727EE0ABD}" type="slidenum">
              <a:rPr lang="en-GB" smtClean="0"/>
              <a:pPr/>
              <a:t>‹#›</a:t>
            </a:fld>
            <a:endParaRPr lang="en-GB"/>
          </a:p>
        </p:txBody>
      </p:sp>
      <p:sp>
        <p:nvSpPr>
          <p:cNvPr id="4" name="Title 1">
            <a:extLst>
              <a:ext uri="{FF2B5EF4-FFF2-40B4-BE49-F238E27FC236}">
                <a16:creationId xmlns:a16="http://schemas.microsoft.com/office/drawing/2014/main" id="{AC1BBDDE-F4B7-3D41-A6E2-B8E835EC874B}"/>
              </a:ext>
            </a:extLst>
          </p:cNvPr>
          <p:cNvSpPr txBox="1">
            <a:spLocks/>
          </p:cNvSpPr>
          <p:nvPr userDrawn="1"/>
        </p:nvSpPr>
        <p:spPr>
          <a:xfrm>
            <a:off x="609600" y="274638"/>
            <a:ext cx="10972800" cy="114300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lang="en-GB" sz="3300"/>
              <a:t>Text</a:t>
            </a:r>
          </a:p>
        </p:txBody>
      </p:sp>
      <p:graphicFrame>
        <p:nvGraphicFramePr>
          <p:cNvPr id="5" name="Diagram 4">
            <a:extLst>
              <a:ext uri="{FF2B5EF4-FFF2-40B4-BE49-F238E27FC236}">
                <a16:creationId xmlns:a16="http://schemas.microsoft.com/office/drawing/2014/main" id="{801D45F8-3A21-0A4A-9E3A-5C250E4AC703}"/>
              </a:ext>
            </a:extLst>
          </p:cNvPr>
          <p:cNvGraphicFramePr/>
          <p:nvPr userDrawn="1">
            <p:extLst>
              <p:ext uri="{D42A27DB-BD31-4B8C-83A1-F6EECF244321}">
                <p14:modId xmlns:p14="http://schemas.microsoft.com/office/powerpoint/2010/main" val="361047121"/>
              </p:ext>
            </p:extLst>
          </p:nvPr>
        </p:nvGraphicFramePr>
        <p:xfrm>
          <a:off x="609601" y="1768312"/>
          <a:ext cx="10972799" cy="42962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Connector 5">
            <a:extLst>
              <a:ext uri="{FF2B5EF4-FFF2-40B4-BE49-F238E27FC236}">
                <a16:creationId xmlns:a16="http://schemas.microsoft.com/office/drawing/2014/main" id="{6FE9042B-40BD-7441-901A-536EFC1AC615}"/>
              </a:ext>
            </a:extLst>
          </p:cNvPr>
          <p:cNvCxnSpPr/>
          <p:nvPr userDrawn="1"/>
        </p:nvCxnSpPr>
        <p:spPr>
          <a:xfrm>
            <a:off x="0" y="1417638"/>
            <a:ext cx="11582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descr="Icon&#10;&#10;Description automatically generated">
            <a:extLst>
              <a:ext uri="{FF2B5EF4-FFF2-40B4-BE49-F238E27FC236}">
                <a16:creationId xmlns:a16="http://schemas.microsoft.com/office/drawing/2014/main" id="{F8332A2B-95C2-961A-4CBC-47565B6ABD7D}"/>
              </a:ext>
            </a:extLst>
          </p:cNvPr>
          <p:cNvPicPr>
            <a:picLocks/>
          </p:cNvPicPr>
          <p:nvPr userDrawn="1"/>
        </p:nvPicPr>
        <p:blipFill>
          <a:blip r:embed="rId7"/>
          <a:stretch>
            <a:fillRect/>
          </a:stretch>
        </p:blipFill>
        <p:spPr>
          <a:xfrm>
            <a:off x="24000" y="5965200"/>
            <a:ext cx="1171200" cy="906042"/>
          </a:xfrm>
          <a:prstGeom prst="rect">
            <a:avLst/>
          </a:prstGeom>
        </p:spPr>
      </p:pic>
    </p:spTree>
    <p:extLst>
      <p:ext uri="{BB962C8B-B14F-4D97-AF65-F5344CB8AC3E}">
        <p14:creationId xmlns:p14="http://schemas.microsoft.com/office/powerpoint/2010/main" val="40814727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5E5D2D0-F665-DF40-B242-A6A084920EE1}"/>
              </a:ext>
            </a:extLst>
          </p:cNvPr>
          <p:cNvSpPr>
            <a:spLocks noGrp="1"/>
          </p:cNvSpPr>
          <p:nvPr>
            <p:ph type="sldNum" sz="quarter" idx="10"/>
          </p:nvPr>
        </p:nvSpPr>
        <p:spPr/>
        <p:txBody>
          <a:bodyPr/>
          <a:lstStyle/>
          <a:p>
            <a:fld id="{91754378-CC3E-E141-B8A6-3F2727EE0ABD}" type="slidenum">
              <a:rPr lang="en-GB" smtClean="0"/>
              <a:pPr/>
              <a:t>‹#›</a:t>
            </a:fld>
            <a:endParaRPr lang="en-GB"/>
          </a:p>
        </p:txBody>
      </p:sp>
      <p:sp>
        <p:nvSpPr>
          <p:cNvPr id="4" name="Title 1">
            <a:extLst>
              <a:ext uri="{FF2B5EF4-FFF2-40B4-BE49-F238E27FC236}">
                <a16:creationId xmlns:a16="http://schemas.microsoft.com/office/drawing/2014/main" id="{F5296543-4078-924D-9E19-2C0B6FF16955}"/>
              </a:ext>
            </a:extLst>
          </p:cNvPr>
          <p:cNvSpPr>
            <a:spLocks noGrp="1"/>
          </p:cNvSpPr>
          <p:nvPr>
            <p:ph type="title" hasCustomPrompt="1"/>
          </p:nvPr>
        </p:nvSpPr>
        <p:spPr>
          <a:xfrm>
            <a:off x="609600" y="274638"/>
            <a:ext cx="10972800" cy="1143000"/>
          </a:xfrm>
        </p:spPr>
        <p:txBody>
          <a:bodyPr/>
          <a:lstStyle/>
          <a:p>
            <a:r>
              <a:rPr lang="en-GB"/>
              <a:t>Text</a:t>
            </a:r>
          </a:p>
        </p:txBody>
      </p:sp>
      <p:graphicFrame>
        <p:nvGraphicFramePr>
          <p:cNvPr id="5" name="Diagram 4">
            <a:extLst>
              <a:ext uri="{FF2B5EF4-FFF2-40B4-BE49-F238E27FC236}">
                <a16:creationId xmlns:a16="http://schemas.microsoft.com/office/drawing/2014/main" id="{839109E9-7227-E343-9CEB-8EEDE3C70D6D}"/>
              </a:ext>
            </a:extLst>
          </p:cNvPr>
          <p:cNvGraphicFramePr/>
          <p:nvPr userDrawn="1">
            <p:extLst>
              <p:ext uri="{D42A27DB-BD31-4B8C-83A1-F6EECF244321}">
                <p14:modId xmlns:p14="http://schemas.microsoft.com/office/powerpoint/2010/main" val="3815924917"/>
              </p:ext>
            </p:extLst>
          </p:nvPr>
        </p:nvGraphicFramePr>
        <p:xfrm>
          <a:off x="2032000" y="1417639"/>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Connector 5">
            <a:extLst>
              <a:ext uri="{FF2B5EF4-FFF2-40B4-BE49-F238E27FC236}">
                <a16:creationId xmlns:a16="http://schemas.microsoft.com/office/drawing/2014/main" id="{85A475DD-1B78-A542-8E28-838331DE33E9}"/>
              </a:ext>
            </a:extLst>
          </p:cNvPr>
          <p:cNvCxnSpPr/>
          <p:nvPr userDrawn="1"/>
        </p:nvCxnSpPr>
        <p:spPr>
          <a:xfrm>
            <a:off x="0" y="1417638"/>
            <a:ext cx="11582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descr="Icon&#10;&#10;Description automatically generated">
            <a:extLst>
              <a:ext uri="{FF2B5EF4-FFF2-40B4-BE49-F238E27FC236}">
                <a16:creationId xmlns:a16="http://schemas.microsoft.com/office/drawing/2014/main" id="{55263D05-BE75-575F-A5EB-79E240A5D1CA}"/>
              </a:ext>
            </a:extLst>
          </p:cNvPr>
          <p:cNvPicPr>
            <a:picLocks/>
          </p:cNvPicPr>
          <p:nvPr userDrawn="1"/>
        </p:nvPicPr>
        <p:blipFill>
          <a:blip r:embed="rId7"/>
          <a:stretch>
            <a:fillRect/>
          </a:stretch>
        </p:blipFill>
        <p:spPr>
          <a:xfrm>
            <a:off x="24000" y="5965200"/>
            <a:ext cx="1171200" cy="906042"/>
          </a:xfrm>
          <a:prstGeom prst="rect">
            <a:avLst/>
          </a:prstGeom>
        </p:spPr>
      </p:pic>
    </p:spTree>
    <p:extLst>
      <p:ext uri="{BB962C8B-B14F-4D97-AF65-F5344CB8AC3E}">
        <p14:creationId xmlns:p14="http://schemas.microsoft.com/office/powerpoint/2010/main" val="22711957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754378-CC3E-E141-B8A6-3F2727EE0ABD}" type="slidenum">
              <a:rPr lang="en-GB" smtClean="0"/>
              <a:t>‹#›</a:t>
            </a:fld>
            <a:endParaRPr lang="en-GB"/>
          </a:p>
        </p:txBody>
      </p:sp>
      <p:cxnSp>
        <p:nvCxnSpPr>
          <p:cNvPr id="8" name="Straight Connector 7">
            <a:extLst>
              <a:ext uri="{FF2B5EF4-FFF2-40B4-BE49-F238E27FC236}">
                <a16:creationId xmlns:a16="http://schemas.microsoft.com/office/drawing/2014/main" id="{54AA307A-2EC5-5940-B03A-F3CC567A6C78}"/>
              </a:ext>
            </a:extLst>
          </p:cNvPr>
          <p:cNvCxnSpPr/>
          <p:nvPr/>
        </p:nvCxnSpPr>
        <p:spPr>
          <a:xfrm>
            <a:off x="0" y="1417638"/>
            <a:ext cx="11582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F1CF4057-B7A6-4E4D-9A18-304AD352BE90}"/>
              </a:ext>
            </a:extLst>
          </p:cNvPr>
          <p:cNvSpPr txBox="1">
            <a:spLocks/>
          </p:cNvSpPr>
          <p:nvPr userDrawn="1"/>
        </p:nvSpPr>
        <p:spPr>
          <a:xfrm>
            <a:off x="609600" y="274638"/>
            <a:ext cx="10972800" cy="114300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300"/>
              <a:t>Title</a:t>
            </a:r>
          </a:p>
        </p:txBody>
      </p:sp>
      <p:graphicFrame>
        <p:nvGraphicFramePr>
          <p:cNvPr id="11" name="Diagram 10">
            <a:extLst>
              <a:ext uri="{FF2B5EF4-FFF2-40B4-BE49-F238E27FC236}">
                <a16:creationId xmlns:a16="http://schemas.microsoft.com/office/drawing/2014/main" id="{E4509CDE-6934-1845-9FFE-346689C45FCF}"/>
              </a:ext>
            </a:extLst>
          </p:cNvPr>
          <p:cNvGraphicFramePr/>
          <p:nvPr userDrawn="1">
            <p:extLst>
              <p:ext uri="{D42A27DB-BD31-4B8C-83A1-F6EECF244321}">
                <p14:modId xmlns:p14="http://schemas.microsoft.com/office/powerpoint/2010/main" val="2399556690"/>
              </p:ext>
            </p:extLst>
          </p:nvPr>
        </p:nvGraphicFramePr>
        <p:xfrm>
          <a:off x="609602" y="1854653"/>
          <a:ext cx="10972799" cy="41438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Icon&#10;&#10;Description automatically generated">
            <a:extLst>
              <a:ext uri="{FF2B5EF4-FFF2-40B4-BE49-F238E27FC236}">
                <a16:creationId xmlns:a16="http://schemas.microsoft.com/office/drawing/2014/main" id="{89ED96F2-2303-5998-E08C-2082B523E37F}"/>
              </a:ext>
            </a:extLst>
          </p:cNvPr>
          <p:cNvPicPr>
            <a:picLocks/>
          </p:cNvPicPr>
          <p:nvPr userDrawn="1"/>
        </p:nvPicPr>
        <p:blipFill>
          <a:blip r:embed="rId7"/>
          <a:stretch>
            <a:fillRect/>
          </a:stretch>
        </p:blipFill>
        <p:spPr>
          <a:xfrm>
            <a:off x="24000" y="5965200"/>
            <a:ext cx="1171200" cy="906042"/>
          </a:xfrm>
          <a:prstGeom prst="rect">
            <a:avLst/>
          </a:prstGeom>
        </p:spPr>
      </p:pic>
    </p:spTree>
    <p:extLst>
      <p:ext uri="{BB962C8B-B14F-4D97-AF65-F5344CB8AC3E}">
        <p14:creationId xmlns:p14="http://schemas.microsoft.com/office/powerpoint/2010/main" val="38493269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754378-CC3E-E141-B8A6-3F2727EE0ABD}" type="slidenum">
              <a:rPr lang="en-GB" smtClean="0"/>
              <a:t>‹#›</a:t>
            </a:fld>
            <a:endParaRPr lang="en-GB"/>
          </a:p>
        </p:txBody>
      </p:sp>
      <p:cxnSp>
        <p:nvCxnSpPr>
          <p:cNvPr id="8" name="Straight Connector 7">
            <a:extLst>
              <a:ext uri="{FF2B5EF4-FFF2-40B4-BE49-F238E27FC236}">
                <a16:creationId xmlns:a16="http://schemas.microsoft.com/office/drawing/2014/main" id="{54AA307A-2EC5-5940-B03A-F3CC567A6C78}"/>
              </a:ext>
            </a:extLst>
          </p:cNvPr>
          <p:cNvCxnSpPr/>
          <p:nvPr/>
        </p:nvCxnSpPr>
        <p:spPr>
          <a:xfrm>
            <a:off x="0" y="1417638"/>
            <a:ext cx="11582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F1CF4057-B7A6-4E4D-9A18-304AD352BE90}"/>
              </a:ext>
            </a:extLst>
          </p:cNvPr>
          <p:cNvSpPr txBox="1">
            <a:spLocks/>
          </p:cNvSpPr>
          <p:nvPr userDrawn="1"/>
        </p:nvSpPr>
        <p:spPr>
          <a:xfrm>
            <a:off x="609600" y="274638"/>
            <a:ext cx="10972800" cy="114300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300"/>
              <a:t>Title</a:t>
            </a:r>
          </a:p>
        </p:txBody>
      </p:sp>
      <p:graphicFrame>
        <p:nvGraphicFramePr>
          <p:cNvPr id="12" name="Diagram 11">
            <a:extLst>
              <a:ext uri="{FF2B5EF4-FFF2-40B4-BE49-F238E27FC236}">
                <a16:creationId xmlns:a16="http://schemas.microsoft.com/office/drawing/2014/main" id="{FEE40056-D602-5A42-9497-A9D133AB466B}"/>
              </a:ext>
            </a:extLst>
          </p:cNvPr>
          <p:cNvGraphicFramePr/>
          <p:nvPr userDrawn="1">
            <p:extLst>
              <p:ext uri="{D42A27DB-BD31-4B8C-83A1-F6EECF244321}">
                <p14:modId xmlns:p14="http://schemas.microsoft.com/office/powerpoint/2010/main" val="3171792577"/>
              </p:ext>
            </p:extLst>
          </p:nvPr>
        </p:nvGraphicFramePr>
        <p:xfrm>
          <a:off x="609600" y="1926078"/>
          <a:ext cx="10972800" cy="38716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Icon&#10;&#10;Description automatically generated">
            <a:extLst>
              <a:ext uri="{FF2B5EF4-FFF2-40B4-BE49-F238E27FC236}">
                <a16:creationId xmlns:a16="http://schemas.microsoft.com/office/drawing/2014/main" id="{35C02B79-38C9-404C-BE5E-C823D7C74D27}"/>
              </a:ext>
            </a:extLst>
          </p:cNvPr>
          <p:cNvPicPr>
            <a:picLocks/>
          </p:cNvPicPr>
          <p:nvPr userDrawn="1"/>
        </p:nvPicPr>
        <p:blipFill>
          <a:blip r:embed="rId7"/>
          <a:stretch>
            <a:fillRect/>
          </a:stretch>
        </p:blipFill>
        <p:spPr>
          <a:xfrm>
            <a:off x="24000" y="5965200"/>
            <a:ext cx="1171200" cy="906042"/>
          </a:xfrm>
          <a:prstGeom prst="rect">
            <a:avLst/>
          </a:prstGeom>
        </p:spPr>
      </p:pic>
    </p:spTree>
    <p:extLst>
      <p:ext uri="{BB962C8B-B14F-4D97-AF65-F5344CB8AC3E}">
        <p14:creationId xmlns:p14="http://schemas.microsoft.com/office/powerpoint/2010/main" val="11101599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91754378-CC3E-E141-B8A6-3F2727EE0ABD}" type="slidenum">
              <a:rPr lang="en-GB" smtClean="0"/>
              <a:t>‹#›</a:t>
            </a:fld>
            <a:endParaRPr lang="en-GB"/>
          </a:p>
        </p:txBody>
      </p:sp>
      <p:cxnSp>
        <p:nvCxnSpPr>
          <p:cNvPr id="8" name="Straight Connector 7">
            <a:extLst>
              <a:ext uri="{FF2B5EF4-FFF2-40B4-BE49-F238E27FC236}">
                <a16:creationId xmlns:a16="http://schemas.microsoft.com/office/drawing/2014/main" id="{54AA307A-2EC5-5940-B03A-F3CC567A6C78}"/>
              </a:ext>
            </a:extLst>
          </p:cNvPr>
          <p:cNvCxnSpPr/>
          <p:nvPr/>
        </p:nvCxnSpPr>
        <p:spPr>
          <a:xfrm>
            <a:off x="0" y="1417638"/>
            <a:ext cx="11582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descr="Icon&#10;&#10;Description automatically generated">
            <a:extLst>
              <a:ext uri="{FF2B5EF4-FFF2-40B4-BE49-F238E27FC236}">
                <a16:creationId xmlns:a16="http://schemas.microsoft.com/office/drawing/2014/main" id="{21F69138-53A2-3669-D089-76F5D1A14DF9}"/>
              </a:ext>
            </a:extLst>
          </p:cNvPr>
          <p:cNvPicPr>
            <a:picLocks/>
          </p:cNvPicPr>
          <p:nvPr userDrawn="1"/>
        </p:nvPicPr>
        <p:blipFill>
          <a:blip r:embed="rId2"/>
          <a:stretch>
            <a:fillRect/>
          </a:stretch>
        </p:blipFill>
        <p:spPr>
          <a:xfrm>
            <a:off x="24000" y="5965200"/>
            <a:ext cx="1171200" cy="906042"/>
          </a:xfrm>
          <a:prstGeom prst="rect">
            <a:avLst/>
          </a:prstGeom>
        </p:spPr>
      </p:pic>
    </p:spTree>
    <p:extLst>
      <p:ext uri="{BB962C8B-B14F-4D97-AF65-F5344CB8AC3E}">
        <p14:creationId xmlns:p14="http://schemas.microsoft.com/office/powerpoint/2010/main" val="19978416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lstStyle/>
          <a:p>
            <a:fld id="{91754378-CC3E-E141-B8A6-3F2727EE0ABD}" type="slidenum">
              <a:rPr lang="en-GB" smtClean="0"/>
              <a:t>‹#›</a:t>
            </a:fld>
            <a:endParaRPr lang="en-GB"/>
          </a:p>
        </p:txBody>
      </p:sp>
      <p:cxnSp>
        <p:nvCxnSpPr>
          <p:cNvPr id="10" name="Straight Connector 9">
            <a:extLst>
              <a:ext uri="{FF2B5EF4-FFF2-40B4-BE49-F238E27FC236}">
                <a16:creationId xmlns:a16="http://schemas.microsoft.com/office/drawing/2014/main" id="{5D366707-697B-C04B-9115-0A9981434984}"/>
              </a:ext>
            </a:extLst>
          </p:cNvPr>
          <p:cNvCxnSpPr/>
          <p:nvPr/>
        </p:nvCxnSpPr>
        <p:spPr>
          <a:xfrm>
            <a:off x="0" y="1417638"/>
            <a:ext cx="11582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descr="Icon&#10;&#10;Description automatically generated">
            <a:extLst>
              <a:ext uri="{FF2B5EF4-FFF2-40B4-BE49-F238E27FC236}">
                <a16:creationId xmlns:a16="http://schemas.microsoft.com/office/drawing/2014/main" id="{3EEFC4ED-C3E3-3FAC-5618-FFD0ABE22269}"/>
              </a:ext>
            </a:extLst>
          </p:cNvPr>
          <p:cNvPicPr>
            <a:picLocks/>
          </p:cNvPicPr>
          <p:nvPr userDrawn="1"/>
        </p:nvPicPr>
        <p:blipFill>
          <a:blip r:embed="rId2"/>
          <a:stretch>
            <a:fillRect/>
          </a:stretch>
        </p:blipFill>
        <p:spPr>
          <a:xfrm>
            <a:off x="24000" y="5965200"/>
            <a:ext cx="1171200" cy="906042"/>
          </a:xfrm>
          <a:prstGeom prst="rect">
            <a:avLst/>
          </a:prstGeom>
        </p:spPr>
      </p:pic>
    </p:spTree>
    <p:extLst>
      <p:ext uri="{BB962C8B-B14F-4D97-AF65-F5344CB8AC3E}">
        <p14:creationId xmlns:p14="http://schemas.microsoft.com/office/powerpoint/2010/main" val="21186323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250" b="0"/>
            </a:lvl1pPr>
          </a:lstStyle>
          <a:p>
            <a:r>
              <a:rPr lang="en-US"/>
              <a:t>Click to edit Master title style</a:t>
            </a:r>
            <a:endParaRPr lang="en-GB"/>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647826"/>
            <a:ext cx="4011084" cy="4301628"/>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1754378-CC3E-E141-B8A6-3F2727EE0ABD}" type="slidenum">
              <a:rPr lang="en-GB" smtClean="0"/>
              <a:t>‹#›</a:t>
            </a:fld>
            <a:endParaRPr lang="en-GB"/>
          </a:p>
        </p:txBody>
      </p:sp>
      <p:cxnSp>
        <p:nvCxnSpPr>
          <p:cNvPr id="9" name="Straight Connector 8">
            <a:extLst>
              <a:ext uri="{FF2B5EF4-FFF2-40B4-BE49-F238E27FC236}">
                <a16:creationId xmlns:a16="http://schemas.microsoft.com/office/drawing/2014/main" id="{62FACA9E-DBB8-454B-A4B6-89621C1205FE}"/>
              </a:ext>
            </a:extLst>
          </p:cNvPr>
          <p:cNvCxnSpPr>
            <a:cxnSpLocks/>
          </p:cNvCxnSpPr>
          <p:nvPr/>
        </p:nvCxnSpPr>
        <p:spPr>
          <a:xfrm>
            <a:off x="0" y="1417638"/>
            <a:ext cx="462068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descr="Icon&#10;&#10;Description automatically generated">
            <a:extLst>
              <a:ext uri="{FF2B5EF4-FFF2-40B4-BE49-F238E27FC236}">
                <a16:creationId xmlns:a16="http://schemas.microsoft.com/office/drawing/2014/main" id="{A4B799DB-E8DD-8443-2B9B-3D71BB896770}"/>
              </a:ext>
            </a:extLst>
          </p:cNvPr>
          <p:cNvPicPr>
            <a:picLocks/>
          </p:cNvPicPr>
          <p:nvPr userDrawn="1"/>
        </p:nvPicPr>
        <p:blipFill>
          <a:blip r:embed="rId2"/>
          <a:stretch>
            <a:fillRect/>
          </a:stretch>
        </p:blipFill>
        <p:spPr>
          <a:xfrm>
            <a:off x="24000" y="5965200"/>
            <a:ext cx="1171200" cy="906042"/>
          </a:xfrm>
          <a:prstGeom prst="rect">
            <a:avLst/>
          </a:prstGeom>
        </p:spPr>
      </p:pic>
    </p:spTree>
    <p:extLst>
      <p:ext uri="{BB962C8B-B14F-4D97-AF65-F5344CB8AC3E}">
        <p14:creationId xmlns:p14="http://schemas.microsoft.com/office/powerpoint/2010/main" val="35306794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3044827"/>
            <a:ext cx="10363200" cy="1362075"/>
          </a:xfrm>
        </p:spPr>
        <p:txBody>
          <a:bodyPr anchor="b"/>
          <a:lstStyle>
            <a:lvl1pPr algn="l">
              <a:defRPr sz="3000" b="1" cap="all"/>
            </a:lvl1pPr>
          </a:lstStyle>
          <a:p>
            <a:r>
              <a:rPr lang="en-GB"/>
              <a:t>Click to edit Master title style</a:t>
            </a:r>
            <a:br>
              <a:rPr lang="en-GB"/>
            </a:br>
            <a:endParaRPr lang="en-GB"/>
          </a:p>
        </p:txBody>
      </p:sp>
      <p:sp>
        <p:nvSpPr>
          <p:cNvPr id="3" name="Text Placeholder 2"/>
          <p:cNvSpPr>
            <a:spLocks noGrp="1"/>
          </p:cNvSpPr>
          <p:nvPr>
            <p:ph type="body" idx="1"/>
          </p:nvPr>
        </p:nvSpPr>
        <p:spPr>
          <a:xfrm>
            <a:off x="963084" y="4454666"/>
            <a:ext cx="10363200" cy="1500187"/>
          </a:xfrm>
        </p:spPr>
        <p:txBody>
          <a:bodyPr anchor="t"/>
          <a:lstStyle>
            <a:lvl1pPr marL="0" indent="0">
              <a:buNone/>
              <a:defRPr sz="1500">
                <a:solidFill>
                  <a:schemeClr val="bg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91754378-CC3E-E141-B8A6-3F2727EE0ABD}" type="slidenum">
              <a:rPr lang="en-GB" smtClean="0"/>
              <a:t>‹#›</a:t>
            </a:fld>
            <a:endParaRPr lang="en-GB"/>
          </a:p>
        </p:txBody>
      </p:sp>
      <p:cxnSp>
        <p:nvCxnSpPr>
          <p:cNvPr id="7" name="Straight Connector 6">
            <a:extLst>
              <a:ext uri="{FF2B5EF4-FFF2-40B4-BE49-F238E27FC236}">
                <a16:creationId xmlns:a16="http://schemas.microsoft.com/office/drawing/2014/main" id="{FCD577D4-E545-0045-B96C-BB2F77F75A36}"/>
              </a:ext>
            </a:extLst>
          </p:cNvPr>
          <p:cNvCxnSpPr>
            <a:cxnSpLocks/>
          </p:cNvCxnSpPr>
          <p:nvPr userDrawn="1"/>
        </p:nvCxnSpPr>
        <p:spPr>
          <a:xfrm>
            <a:off x="963085" y="4406900"/>
            <a:ext cx="11228916" cy="539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descr="Icon&#10;&#10;Description automatically generated">
            <a:extLst>
              <a:ext uri="{FF2B5EF4-FFF2-40B4-BE49-F238E27FC236}">
                <a16:creationId xmlns:a16="http://schemas.microsoft.com/office/drawing/2014/main" id="{35672CC9-0633-3D47-B3FE-874A8C8770B1}"/>
              </a:ext>
            </a:extLst>
          </p:cNvPr>
          <p:cNvPicPr>
            <a:picLocks noChangeAspect="1"/>
          </p:cNvPicPr>
          <p:nvPr userDrawn="1"/>
        </p:nvPicPr>
        <p:blipFill>
          <a:blip r:embed="rId2"/>
          <a:stretch>
            <a:fillRect/>
          </a:stretch>
        </p:blipFill>
        <p:spPr>
          <a:xfrm rot="5400000">
            <a:off x="10345281" y="698640"/>
            <a:ext cx="2545360" cy="1148083"/>
          </a:xfrm>
          <a:prstGeom prst="rect">
            <a:avLst/>
          </a:prstGeom>
        </p:spPr>
      </p:pic>
      <p:pic>
        <p:nvPicPr>
          <p:cNvPr id="11" name="Picture 10" descr="Icon&#10;&#10;Description automatically generated">
            <a:extLst>
              <a:ext uri="{FF2B5EF4-FFF2-40B4-BE49-F238E27FC236}">
                <a16:creationId xmlns:a16="http://schemas.microsoft.com/office/drawing/2014/main" id="{11122B76-E2EE-D07A-04E3-EC27E7F48BC0}"/>
              </a:ext>
            </a:extLst>
          </p:cNvPr>
          <p:cNvPicPr>
            <a:picLocks/>
          </p:cNvPicPr>
          <p:nvPr userDrawn="1"/>
        </p:nvPicPr>
        <p:blipFill>
          <a:blip r:embed="rId3"/>
          <a:stretch>
            <a:fillRect/>
          </a:stretch>
        </p:blipFill>
        <p:spPr>
          <a:xfrm>
            <a:off x="26213" y="5930449"/>
            <a:ext cx="1171200" cy="907200"/>
          </a:xfrm>
          <a:prstGeom prst="rect">
            <a:avLst/>
          </a:prstGeom>
        </p:spPr>
      </p:pic>
    </p:spTree>
    <p:extLst>
      <p:ext uri="{BB962C8B-B14F-4D97-AF65-F5344CB8AC3E}">
        <p14:creationId xmlns:p14="http://schemas.microsoft.com/office/powerpoint/2010/main" val="8096430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3044827"/>
            <a:ext cx="10363200" cy="1362075"/>
          </a:xfrm>
        </p:spPr>
        <p:txBody>
          <a:bodyPr anchor="b"/>
          <a:lstStyle>
            <a:lvl1pPr algn="l">
              <a:defRPr sz="3000" b="1" cap="all"/>
            </a:lvl1pPr>
          </a:lstStyle>
          <a:p>
            <a:r>
              <a:rPr lang="en-GB"/>
              <a:t>Click to edit Master title style</a:t>
            </a:r>
            <a:br>
              <a:rPr lang="en-GB"/>
            </a:br>
            <a:endParaRPr lang="en-GB"/>
          </a:p>
        </p:txBody>
      </p:sp>
      <p:sp>
        <p:nvSpPr>
          <p:cNvPr id="3" name="Text Placeholder 2"/>
          <p:cNvSpPr>
            <a:spLocks noGrp="1"/>
          </p:cNvSpPr>
          <p:nvPr>
            <p:ph type="body" idx="1"/>
          </p:nvPr>
        </p:nvSpPr>
        <p:spPr>
          <a:xfrm>
            <a:off x="963084" y="4454666"/>
            <a:ext cx="10363200" cy="1500187"/>
          </a:xfrm>
        </p:spPr>
        <p:txBody>
          <a:bodyPr anchor="t"/>
          <a:lstStyle>
            <a:lvl1pPr marL="0" indent="0">
              <a:buNone/>
              <a:defRPr sz="1500">
                <a:solidFill>
                  <a:schemeClr val="bg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91754378-CC3E-E141-B8A6-3F2727EE0ABD}" type="slidenum">
              <a:rPr lang="en-GB" smtClean="0"/>
              <a:t>‹#›</a:t>
            </a:fld>
            <a:endParaRPr lang="en-GB"/>
          </a:p>
        </p:txBody>
      </p:sp>
      <p:cxnSp>
        <p:nvCxnSpPr>
          <p:cNvPr id="7" name="Straight Connector 6">
            <a:extLst>
              <a:ext uri="{FF2B5EF4-FFF2-40B4-BE49-F238E27FC236}">
                <a16:creationId xmlns:a16="http://schemas.microsoft.com/office/drawing/2014/main" id="{FCD577D4-E545-0045-B96C-BB2F77F75A36}"/>
              </a:ext>
            </a:extLst>
          </p:cNvPr>
          <p:cNvCxnSpPr>
            <a:cxnSpLocks/>
          </p:cNvCxnSpPr>
          <p:nvPr userDrawn="1"/>
        </p:nvCxnSpPr>
        <p:spPr>
          <a:xfrm>
            <a:off x="963085" y="4406900"/>
            <a:ext cx="11228916" cy="53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Icon&#10;&#10;Description automatically generated with low confidence">
            <a:extLst>
              <a:ext uri="{FF2B5EF4-FFF2-40B4-BE49-F238E27FC236}">
                <a16:creationId xmlns:a16="http://schemas.microsoft.com/office/drawing/2014/main" id="{7896FA9D-7208-944D-B32F-CDE20B42C9FF}"/>
              </a:ext>
            </a:extLst>
          </p:cNvPr>
          <p:cNvPicPr>
            <a:picLocks noChangeAspect="1"/>
          </p:cNvPicPr>
          <p:nvPr userDrawn="1"/>
        </p:nvPicPr>
        <p:blipFill>
          <a:blip r:embed="rId2"/>
          <a:stretch>
            <a:fillRect/>
          </a:stretch>
        </p:blipFill>
        <p:spPr>
          <a:xfrm rot="5400000">
            <a:off x="10355439" y="698640"/>
            <a:ext cx="2545360" cy="1148083"/>
          </a:xfrm>
          <a:prstGeom prst="rect">
            <a:avLst/>
          </a:prstGeom>
        </p:spPr>
      </p:pic>
      <p:pic>
        <p:nvPicPr>
          <p:cNvPr id="8" name="Picture 7" descr="Icon&#10;&#10;Description automatically generated">
            <a:extLst>
              <a:ext uri="{FF2B5EF4-FFF2-40B4-BE49-F238E27FC236}">
                <a16:creationId xmlns:a16="http://schemas.microsoft.com/office/drawing/2014/main" id="{C8011FC4-1DD9-C096-D03E-F6690FADEC4D}"/>
              </a:ext>
            </a:extLst>
          </p:cNvPr>
          <p:cNvPicPr>
            <a:picLocks noChangeAspect="1"/>
          </p:cNvPicPr>
          <p:nvPr userDrawn="1"/>
        </p:nvPicPr>
        <p:blipFill>
          <a:blip r:embed="rId3"/>
          <a:stretch>
            <a:fillRect/>
          </a:stretch>
        </p:blipFill>
        <p:spPr>
          <a:xfrm>
            <a:off x="24506" y="5965817"/>
            <a:ext cx="1170188" cy="907199"/>
          </a:xfrm>
          <a:prstGeom prst="rect">
            <a:avLst/>
          </a:prstGeom>
        </p:spPr>
      </p:pic>
    </p:spTree>
    <p:extLst>
      <p:ext uri="{BB962C8B-B14F-4D97-AF65-F5344CB8AC3E}">
        <p14:creationId xmlns:p14="http://schemas.microsoft.com/office/powerpoint/2010/main" val="29487427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2_Section Header">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3044827"/>
            <a:ext cx="10363200" cy="1362075"/>
          </a:xfrm>
        </p:spPr>
        <p:txBody>
          <a:bodyPr anchor="b"/>
          <a:lstStyle>
            <a:lvl1pPr algn="l">
              <a:defRPr sz="3000" b="1" cap="all">
                <a:solidFill>
                  <a:schemeClr val="bg1"/>
                </a:solidFill>
              </a:defRPr>
            </a:lvl1pPr>
          </a:lstStyle>
          <a:p>
            <a:r>
              <a:rPr lang="en-GB"/>
              <a:t>Click to edit Master title style</a:t>
            </a:r>
            <a:br>
              <a:rPr lang="en-GB"/>
            </a:br>
            <a:endParaRPr lang="en-GB"/>
          </a:p>
        </p:txBody>
      </p:sp>
      <p:sp>
        <p:nvSpPr>
          <p:cNvPr id="3" name="Text Placeholder 2"/>
          <p:cNvSpPr>
            <a:spLocks noGrp="1"/>
          </p:cNvSpPr>
          <p:nvPr>
            <p:ph type="body" idx="1"/>
          </p:nvPr>
        </p:nvSpPr>
        <p:spPr>
          <a:xfrm>
            <a:off x="963084" y="4454666"/>
            <a:ext cx="10363200" cy="1500187"/>
          </a:xfrm>
        </p:spPr>
        <p:txBody>
          <a:bodyPr anchor="t"/>
          <a:lstStyle>
            <a:lvl1pPr marL="0" indent="0">
              <a:buNone/>
              <a:defRPr sz="1500">
                <a:solidFill>
                  <a:schemeClr val="bg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754378-CC3E-E141-B8A6-3F2727EE0ABD}" type="slidenum">
              <a:rPr lang="en-GB" smtClean="0"/>
              <a:pPr/>
              <a:t>‹#›</a:t>
            </a:fld>
            <a:endParaRPr lang="en-GB"/>
          </a:p>
        </p:txBody>
      </p:sp>
      <p:cxnSp>
        <p:nvCxnSpPr>
          <p:cNvPr id="7" name="Straight Connector 6">
            <a:extLst>
              <a:ext uri="{FF2B5EF4-FFF2-40B4-BE49-F238E27FC236}">
                <a16:creationId xmlns:a16="http://schemas.microsoft.com/office/drawing/2014/main" id="{FCD577D4-E545-0045-B96C-BB2F77F75A36}"/>
              </a:ext>
            </a:extLst>
          </p:cNvPr>
          <p:cNvCxnSpPr>
            <a:cxnSpLocks/>
          </p:cNvCxnSpPr>
          <p:nvPr userDrawn="1"/>
        </p:nvCxnSpPr>
        <p:spPr>
          <a:xfrm>
            <a:off x="963085" y="4406900"/>
            <a:ext cx="11228916" cy="539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descr="Icon&#10;&#10;Description automatically generated">
            <a:extLst>
              <a:ext uri="{FF2B5EF4-FFF2-40B4-BE49-F238E27FC236}">
                <a16:creationId xmlns:a16="http://schemas.microsoft.com/office/drawing/2014/main" id="{198D92DE-6F99-0040-B5F1-48E84DB96661}"/>
              </a:ext>
            </a:extLst>
          </p:cNvPr>
          <p:cNvPicPr>
            <a:picLocks noChangeAspect="1"/>
          </p:cNvPicPr>
          <p:nvPr userDrawn="1"/>
        </p:nvPicPr>
        <p:blipFill>
          <a:blip r:embed="rId2"/>
          <a:stretch>
            <a:fillRect/>
          </a:stretch>
        </p:blipFill>
        <p:spPr>
          <a:xfrm rot="5400000">
            <a:off x="10340200" y="698640"/>
            <a:ext cx="2545360" cy="1148083"/>
          </a:xfrm>
          <a:prstGeom prst="rect">
            <a:avLst/>
          </a:prstGeom>
        </p:spPr>
      </p:pic>
      <p:pic>
        <p:nvPicPr>
          <p:cNvPr id="9" name="Picture 8" descr="Icon&#10;&#10;Description automatically generated">
            <a:extLst>
              <a:ext uri="{FF2B5EF4-FFF2-40B4-BE49-F238E27FC236}">
                <a16:creationId xmlns:a16="http://schemas.microsoft.com/office/drawing/2014/main" id="{9E101674-5B72-783E-B107-2CEE81A1E356}"/>
              </a:ext>
            </a:extLst>
          </p:cNvPr>
          <p:cNvPicPr>
            <a:picLocks noChangeAspect="1"/>
          </p:cNvPicPr>
          <p:nvPr userDrawn="1"/>
        </p:nvPicPr>
        <p:blipFill>
          <a:blip r:embed="rId3"/>
          <a:stretch>
            <a:fillRect/>
          </a:stretch>
        </p:blipFill>
        <p:spPr>
          <a:xfrm>
            <a:off x="24506" y="5965817"/>
            <a:ext cx="1170188" cy="907199"/>
          </a:xfrm>
          <a:prstGeom prst="rect">
            <a:avLst/>
          </a:prstGeom>
        </p:spPr>
      </p:pic>
    </p:spTree>
    <p:extLst>
      <p:ext uri="{BB962C8B-B14F-4D97-AF65-F5344CB8AC3E}">
        <p14:creationId xmlns:p14="http://schemas.microsoft.com/office/powerpoint/2010/main" val="2019654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bg>
      <p:bgRef idx="1001">
        <a:schemeClr val="bg2"/>
      </p:bgRef>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4EFD9A6-108F-8C46-BB39-921B87C0C3DC}"/>
              </a:ext>
            </a:extLst>
          </p:cNvPr>
          <p:cNvPicPr>
            <a:picLocks noChangeAspect="1"/>
          </p:cNvPicPr>
          <p:nvPr/>
        </p:nvPicPr>
        <p:blipFill rotWithShape="1">
          <a:blip r:embed="rId2"/>
          <a:srcRect t="10036" r="40167" b="5418"/>
          <a:stretch/>
        </p:blipFill>
        <p:spPr>
          <a:xfrm>
            <a:off x="4498621" y="0"/>
            <a:ext cx="7693379" cy="6858000"/>
          </a:xfrm>
          <a:prstGeom prst="rect">
            <a:avLst/>
          </a:prstGeom>
        </p:spPr>
      </p:pic>
      <p:sp>
        <p:nvSpPr>
          <p:cNvPr id="4" name="Rectangle 3">
            <a:extLst>
              <a:ext uri="{FF2B5EF4-FFF2-40B4-BE49-F238E27FC236}">
                <a16:creationId xmlns:a16="http://schemas.microsoft.com/office/drawing/2014/main" id="{0B3C5364-831A-0844-B8A0-7547CD265C25}"/>
              </a:ext>
            </a:extLst>
          </p:cNvPr>
          <p:cNvSpPr/>
          <p:nvPr/>
        </p:nvSpPr>
        <p:spPr>
          <a:xfrm>
            <a:off x="0" y="-1"/>
            <a:ext cx="6975986"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914400" y="1354845"/>
            <a:ext cx="5181600" cy="2074155"/>
          </a:xfrm>
        </p:spPr>
        <p:txBody>
          <a:bodyPr/>
          <a:lstStyle>
            <a:lvl1pPr algn="l">
              <a:defRPr sz="5400">
                <a:solidFill>
                  <a:schemeClr val="bg1"/>
                </a:solidFill>
              </a:defRPr>
            </a:lvl1pPr>
          </a:lstStyle>
          <a:p>
            <a:r>
              <a:rPr lang="en-US"/>
              <a:t>Click to edit Master title style</a:t>
            </a:r>
            <a:endParaRPr lang="en-GB"/>
          </a:p>
        </p:txBody>
      </p:sp>
      <p:pic>
        <p:nvPicPr>
          <p:cNvPr id="6" name="Picture 5" descr="Icon&#10;&#10;Description automatically generated with low confidence">
            <a:extLst>
              <a:ext uri="{FF2B5EF4-FFF2-40B4-BE49-F238E27FC236}">
                <a16:creationId xmlns:a16="http://schemas.microsoft.com/office/drawing/2014/main" id="{D239007C-BD4D-F740-A4B6-18ADDBE60A7E}"/>
              </a:ext>
            </a:extLst>
          </p:cNvPr>
          <p:cNvPicPr>
            <a:picLocks noChangeAspect="1"/>
          </p:cNvPicPr>
          <p:nvPr userDrawn="1"/>
        </p:nvPicPr>
        <p:blipFill>
          <a:blip r:embed="rId3"/>
          <a:stretch>
            <a:fillRect/>
          </a:stretch>
        </p:blipFill>
        <p:spPr>
          <a:xfrm>
            <a:off x="-3404" y="-2687"/>
            <a:ext cx="1995349" cy="900000"/>
          </a:xfrm>
          <a:prstGeom prst="rect">
            <a:avLst/>
          </a:prstGeom>
        </p:spPr>
      </p:pic>
      <p:sp>
        <p:nvSpPr>
          <p:cNvPr id="9" name="Subtitle 2">
            <a:extLst>
              <a:ext uri="{FF2B5EF4-FFF2-40B4-BE49-F238E27FC236}">
                <a16:creationId xmlns:a16="http://schemas.microsoft.com/office/drawing/2014/main" id="{7D4752F7-6EED-0846-BA47-BE8AD04E05FA}"/>
              </a:ext>
            </a:extLst>
          </p:cNvPr>
          <p:cNvSpPr>
            <a:spLocks noGrp="1"/>
          </p:cNvSpPr>
          <p:nvPr>
            <p:ph type="subTitle" idx="1"/>
          </p:nvPr>
        </p:nvSpPr>
        <p:spPr>
          <a:xfrm>
            <a:off x="914400" y="3740479"/>
            <a:ext cx="5181600" cy="176267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3096062660"/>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3_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3044827"/>
            <a:ext cx="10363200" cy="1362075"/>
          </a:xfrm>
        </p:spPr>
        <p:txBody>
          <a:bodyPr anchor="b"/>
          <a:lstStyle>
            <a:lvl1pPr algn="l">
              <a:defRPr sz="3000" b="1" cap="all">
                <a:solidFill>
                  <a:schemeClr val="bg1"/>
                </a:solidFill>
              </a:defRPr>
            </a:lvl1pPr>
          </a:lstStyle>
          <a:p>
            <a:r>
              <a:rPr lang="en-GB"/>
              <a:t>Click to edit Master title style</a:t>
            </a:r>
            <a:br>
              <a:rPr lang="en-GB"/>
            </a:br>
            <a:endParaRPr lang="en-GB"/>
          </a:p>
        </p:txBody>
      </p:sp>
      <p:sp>
        <p:nvSpPr>
          <p:cNvPr id="3" name="Text Placeholder 2"/>
          <p:cNvSpPr>
            <a:spLocks noGrp="1"/>
          </p:cNvSpPr>
          <p:nvPr>
            <p:ph type="body" idx="1"/>
          </p:nvPr>
        </p:nvSpPr>
        <p:spPr>
          <a:xfrm>
            <a:off x="963084" y="4454666"/>
            <a:ext cx="10363200" cy="1500187"/>
          </a:xfrm>
        </p:spPr>
        <p:txBody>
          <a:bodyPr anchor="t"/>
          <a:lstStyle>
            <a:lvl1pPr marL="0" indent="0">
              <a:buNone/>
              <a:defRPr sz="1500">
                <a:solidFill>
                  <a:schemeClr val="bg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754378-CC3E-E141-B8A6-3F2727EE0ABD}" type="slidenum">
              <a:rPr lang="en-GB" smtClean="0"/>
              <a:pPr/>
              <a:t>‹#›</a:t>
            </a:fld>
            <a:endParaRPr lang="en-GB"/>
          </a:p>
        </p:txBody>
      </p:sp>
      <p:cxnSp>
        <p:nvCxnSpPr>
          <p:cNvPr id="7" name="Straight Connector 6">
            <a:extLst>
              <a:ext uri="{FF2B5EF4-FFF2-40B4-BE49-F238E27FC236}">
                <a16:creationId xmlns:a16="http://schemas.microsoft.com/office/drawing/2014/main" id="{FCD577D4-E545-0045-B96C-BB2F77F75A36}"/>
              </a:ext>
            </a:extLst>
          </p:cNvPr>
          <p:cNvCxnSpPr>
            <a:cxnSpLocks/>
          </p:cNvCxnSpPr>
          <p:nvPr userDrawn="1"/>
        </p:nvCxnSpPr>
        <p:spPr>
          <a:xfrm>
            <a:off x="963085" y="4406900"/>
            <a:ext cx="11228916" cy="539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descr="Icon&#10;&#10;Description automatically generated">
            <a:extLst>
              <a:ext uri="{FF2B5EF4-FFF2-40B4-BE49-F238E27FC236}">
                <a16:creationId xmlns:a16="http://schemas.microsoft.com/office/drawing/2014/main" id="{E11DEBBC-E4AE-3940-B6BB-FC57FEB65063}"/>
              </a:ext>
            </a:extLst>
          </p:cNvPr>
          <p:cNvPicPr>
            <a:picLocks noChangeAspect="1"/>
          </p:cNvPicPr>
          <p:nvPr userDrawn="1"/>
        </p:nvPicPr>
        <p:blipFill>
          <a:blip r:embed="rId2"/>
          <a:stretch>
            <a:fillRect/>
          </a:stretch>
        </p:blipFill>
        <p:spPr>
          <a:xfrm rot="5400000">
            <a:off x="10345279" y="698641"/>
            <a:ext cx="2545363" cy="1148083"/>
          </a:xfrm>
          <a:prstGeom prst="rect">
            <a:avLst/>
          </a:prstGeom>
        </p:spPr>
      </p:pic>
      <p:pic>
        <p:nvPicPr>
          <p:cNvPr id="9" name="Picture 8" descr="Icon&#10;&#10;Description automatically generated">
            <a:extLst>
              <a:ext uri="{FF2B5EF4-FFF2-40B4-BE49-F238E27FC236}">
                <a16:creationId xmlns:a16="http://schemas.microsoft.com/office/drawing/2014/main" id="{2C1EE998-3FCA-181F-BD8D-465FBEFDB376}"/>
              </a:ext>
            </a:extLst>
          </p:cNvPr>
          <p:cNvPicPr>
            <a:picLocks noChangeAspect="1"/>
          </p:cNvPicPr>
          <p:nvPr userDrawn="1"/>
        </p:nvPicPr>
        <p:blipFill>
          <a:blip r:embed="rId3"/>
          <a:stretch>
            <a:fillRect/>
          </a:stretch>
        </p:blipFill>
        <p:spPr>
          <a:xfrm>
            <a:off x="24506" y="5965817"/>
            <a:ext cx="1170188" cy="907199"/>
          </a:xfrm>
          <a:prstGeom prst="rect">
            <a:avLst/>
          </a:prstGeom>
        </p:spPr>
      </p:pic>
    </p:spTree>
    <p:extLst>
      <p:ext uri="{BB962C8B-B14F-4D97-AF65-F5344CB8AC3E}">
        <p14:creationId xmlns:p14="http://schemas.microsoft.com/office/powerpoint/2010/main" val="33744641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91754378-CC3E-E141-B8A6-3F2727EE0ABD}" type="slidenum">
              <a:rPr lang="en-GB" smtClean="0"/>
              <a:t>‹#›</a:t>
            </a:fld>
            <a:endParaRPr lang="en-GB"/>
          </a:p>
        </p:txBody>
      </p:sp>
      <p:pic>
        <p:nvPicPr>
          <p:cNvPr id="8" name="Picture 7" descr="Icon&#10;&#10;Description automatically generated">
            <a:extLst>
              <a:ext uri="{FF2B5EF4-FFF2-40B4-BE49-F238E27FC236}">
                <a16:creationId xmlns:a16="http://schemas.microsoft.com/office/drawing/2014/main" id="{4A2D4D0C-B4E3-5D5B-AC1E-E03DF86F631B}"/>
              </a:ext>
            </a:extLst>
          </p:cNvPr>
          <p:cNvPicPr>
            <a:picLocks/>
          </p:cNvPicPr>
          <p:nvPr userDrawn="1"/>
        </p:nvPicPr>
        <p:blipFill>
          <a:blip r:embed="rId2"/>
          <a:stretch>
            <a:fillRect/>
          </a:stretch>
        </p:blipFill>
        <p:spPr>
          <a:xfrm>
            <a:off x="24000" y="5965200"/>
            <a:ext cx="1171200" cy="906042"/>
          </a:xfrm>
          <a:prstGeom prst="rect">
            <a:avLst/>
          </a:prstGeom>
        </p:spPr>
      </p:pic>
    </p:spTree>
    <p:extLst>
      <p:ext uri="{BB962C8B-B14F-4D97-AF65-F5344CB8AC3E}">
        <p14:creationId xmlns:p14="http://schemas.microsoft.com/office/powerpoint/2010/main" val="29351239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50F1C8-7CC1-2D43-A6C9-15B538C7AA16}"/>
              </a:ext>
            </a:extLst>
          </p:cNvPr>
          <p:cNvSpPr/>
          <p:nvPr userDrawn="1"/>
        </p:nvSpPr>
        <p:spPr>
          <a:xfrm>
            <a:off x="6537" y="0"/>
            <a:ext cx="477840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350"/>
          </a:p>
        </p:txBody>
      </p:sp>
      <p:sp>
        <p:nvSpPr>
          <p:cNvPr id="2" name="Title 1"/>
          <p:cNvSpPr>
            <a:spLocks noGrp="1"/>
          </p:cNvSpPr>
          <p:nvPr>
            <p:ph type="title"/>
          </p:nvPr>
        </p:nvSpPr>
        <p:spPr>
          <a:xfrm>
            <a:off x="5273458" y="274638"/>
            <a:ext cx="6308943" cy="1143000"/>
          </a:xfrm>
        </p:spPr>
        <p:txBody>
          <a:bodyPr>
            <a:normAutofit/>
          </a:bodyPr>
          <a:lstStyle>
            <a:lvl1pPr>
              <a:defRPr sz="2550"/>
            </a:lvl1pPr>
          </a:lstStyle>
          <a:p>
            <a:r>
              <a:rPr lang="en-US"/>
              <a:t>Click to edit Master title style</a:t>
            </a:r>
            <a:endParaRPr lang="en-GB"/>
          </a:p>
        </p:txBody>
      </p:sp>
      <p:sp>
        <p:nvSpPr>
          <p:cNvPr id="4" name="Content Placeholder 3"/>
          <p:cNvSpPr>
            <a:spLocks noGrp="1"/>
          </p:cNvSpPr>
          <p:nvPr>
            <p:ph sz="half" idx="2"/>
          </p:nvPr>
        </p:nvSpPr>
        <p:spPr>
          <a:xfrm>
            <a:off x="5273458" y="1600203"/>
            <a:ext cx="6308943"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91754378-CC3E-E141-B8A6-3F2727EE0ABD}" type="slidenum">
              <a:rPr lang="en-GB" smtClean="0"/>
              <a:t>‹#›</a:t>
            </a:fld>
            <a:endParaRPr lang="en-GB"/>
          </a:p>
        </p:txBody>
      </p:sp>
      <p:sp>
        <p:nvSpPr>
          <p:cNvPr id="12" name="Text Placeholder 3">
            <a:extLst>
              <a:ext uri="{FF2B5EF4-FFF2-40B4-BE49-F238E27FC236}">
                <a16:creationId xmlns:a16="http://schemas.microsoft.com/office/drawing/2014/main" id="{5E60718F-E54F-7247-BBF1-B065FD055B5B}"/>
              </a:ext>
            </a:extLst>
          </p:cNvPr>
          <p:cNvSpPr>
            <a:spLocks noGrp="1"/>
          </p:cNvSpPr>
          <p:nvPr>
            <p:ph type="body" sz="half" idx="13"/>
          </p:nvPr>
        </p:nvSpPr>
        <p:spPr>
          <a:xfrm>
            <a:off x="609601" y="274638"/>
            <a:ext cx="3649248" cy="5674816"/>
          </a:xfrm>
        </p:spPr>
        <p:txBody>
          <a:bodyPr>
            <a:normAutofit/>
          </a:bodyPr>
          <a:lstStyle>
            <a:lvl1pPr marL="0" indent="0">
              <a:buNone/>
              <a:defRPr sz="1500">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pic>
        <p:nvPicPr>
          <p:cNvPr id="8" name="Picture 7" descr="Icon&#10;&#10;Description automatically generated">
            <a:extLst>
              <a:ext uri="{FF2B5EF4-FFF2-40B4-BE49-F238E27FC236}">
                <a16:creationId xmlns:a16="http://schemas.microsoft.com/office/drawing/2014/main" id="{D1046B21-EF90-C460-DCCF-A569D5BA419F}"/>
              </a:ext>
            </a:extLst>
          </p:cNvPr>
          <p:cNvPicPr>
            <a:picLocks/>
          </p:cNvPicPr>
          <p:nvPr userDrawn="1"/>
        </p:nvPicPr>
        <p:blipFill>
          <a:blip r:embed="rId2"/>
          <a:stretch>
            <a:fillRect/>
          </a:stretch>
        </p:blipFill>
        <p:spPr>
          <a:xfrm>
            <a:off x="24000" y="5965200"/>
            <a:ext cx="1171200" cy="906042"/>
          </a:xfrm>
          <a:prstGeom prst="rect">
            <a:avLst/>
          </a:prstGeom>
        </p:spPr>
      </p:pic>
    </p:spTree>
    <p:extLst>
      <p:ext uri="{BB962C8B-B14F-4D97-AF65-F5344CB8AC3E}">
        <p14:creationId xmlns:p14="http://schemas.microsoft.com/office/powerpoint/2010/main" val="15062207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50F1C8-7CC1-2D43-A6C9-15B538C7AA16}"/>
              </a:ext>
            </a:extLst>
          </p:cNvPr>
          <p:cNvSpPr/>
          <p:nvPr userDrawn="1"/>
        </p:nvSpPr>
        <p:spPr>
          <a:xfrm>
            <a:off x="6537" y="0"/>
            <a:ext cx="4778407"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350"/>
          </a:p>
        </p:txBody>
      </p:sp>
      <p:sp>
        <p:nvSpPr>
          <p:cNvPr id="2" name="Title 1"/>
          <p:cNvSpPr>
            <a:spLocks noGrp="1"/>
          </p:cNvSpPr>
          <p:nvPr>
            <p:ph type="title"/>
          </p:nvPr>
        </p:nvSpPr>
        <p:spPr>
          <a:xfrm>
            <a:off x="5273458" y="274638"/>
            <a:ext cx="6308943" cy="1143000"/>
          </a:xfrm>
        </p:spPr>
        <p:txBody>
          <a:bodyPr>
            <a:normAutofit/>
          </a:bodyPr>
          <a:lstStyle>
            <a:lvl1pPr>
              <a:defRPr sz="2550"/>
            </a:lvl1pPr>
          </a:lstStyle>
          <a:p>
            <a:r>
              <a:rPr lang="en-US"/>
              <a:t>Click to edit Master title style</a:t>
            </a:r>
            <a:endParaRPr lang="en-GB"/>
          </a:p>
        </p:txBody>
      </p:sp>
      <p:sp>
        <p:nvSpPr>
          <p:cNvPr id="4" name="Content Placeholder 3"/>
          <p:cNvSpPr>
            <a:spLocks noGrp="1"/>
          </p:cNvSpPr>
          <p:nvPr>
            <p:ph sz="half" idx="2"/>
          </p:nvPr>
        </p:nvSpPr>
        <p:spPr>
          <a:xfrm>
            <a:off x="5273458" y="1600203"/>
            <a:ext cx="6308943"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91754378-CC3E-E141-B8A6-3F2727EE0ABD}" type="slidenum">
              <a:rPr lang="en-GB" smtClean="0"/>
              <a:t>‹#›</a:t>
            </a:fld>
            <a:endParaRPr lang="en-GB"/>
          </a:p>
        </p:txBody>
      </p:sp>
      <p:sp>
        <p:nvSpPr>
          <p:cNvPr id="12" name="Text Placeholder 3">
            <a:extLst>
              <a:ext uri="{FF2B5EF4-FFF2-40B4-BE49-F238E27FC236}">
                <a16:creationId xmlns:a16="http://schemas.microsoft.com/office/drawing/2014/main" id="{5E60718F-E54F-7247-BBF1-B065FD055B5B}"/>
              </a:ext>
            </a:extLst>
          </p:cNvPr>
          <p:cNvSpPr>
            <a:spLocks noGrp="1"/>
          </p:cNvSpPr>
          <p:nvPr>
            <p:ph type="body" sz="half" idx="13"/>
          </p:nvPr>
        </p:nvSpPr>
        <p:spPr>
          <a:xfrm>
            <a:off x="609601" y="274638"/>
            <a:ext cx="3649248" cy="5674816"/>
          </a:xfrm>
        </p:spPr>
        <p:txBody>
          <a:bodyPr>
            <a:normAutofit/>
          </a:bodyPr>
          <a:lstStyle>
            <a:lvl1pPr marL="0" indent="0">
              <a:buNone/>
              <a:defRPr sz="15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pic>
        <p:nvPicPr>
          <p:cNvPr id="8" name="Picture 7" descr="Icon&#10;&#10;Description automatically generated">
            <a:extLst>
              <a:ext uri="{FF2B5EF4-FFF2-40B4-BE49-F238E27FC236}">
                <a16:creationId xmlns:a16="http://schemas.microsoft.com/office/drawing/2014/main" id="{A98AC3E9-BC70-903D-0084-6006C9A90039}"/>
              </a:ext>
            </a:extLst>
          </p:cNvPr>
          <p:cNvPicPr>
            <a:picLocks/>
          </p:cNvPicPr>
          <p:nvPr userDrawn="1"/>
        </p:nvPicPr>
        <p:blipFill>
          <a:blip r:embed="rId2"/>
          <a:stretch>
            <a:fillRect/>
          </a:stretch>
        </p:blipFill>
        <p:spPr>
          <a:xfrm>
            <a:off x="26213" y="5930449"/>
            <a:ext cx="1012284" cy="907200"/>
          </a:xfrm>
          <a:prstGeom prst="rect">
            <a:avLst/>
          </a:prstGeom>
        </p:spPr>
      </p:pic>
    </p:spTree>
    <p:extLst>
      <p:ext uri="{BB962C8B-B14F-4D97-AF65-F5344CB8AC3E}">
        <p14:creationId xmlns:p14="http://schemas.microsoft.com/office/powerpoint/2010/main" val="22266695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50F1C8-7CC1-2D43-A6C9-15B538C7AA16}"/>
              </a:ext>
            </a:extLst>
          </p:cNvPr>
          <p:cNvSpPr/>
          <p:nvPr userDrawn="1"/>
        </p:nvSpPr>
        <p:spPr>
          <a:xfrm>
            <a:off x="6537" y="0"/>
            <a:ext cx="4778407"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350"/>
          </a:p>
        </p:txBody>
      </p:sp>
      <p:sp>
        <p:nvSpPr>
          <p:cNvPr id="2" name="Title 1"/>
          <p:cNvSpPr>
            <a:spLocks noGrp="1"/>
          </p:cNvSpPr>
          <p:nvPr>
            <p:ph type="title"/>
          </p:nvPr>
        </p:nvSpPr>
        <p:spPr>
          <a:xfrm>
            <a:off x="5273458" y="274638"/>
            <a:ext cx="6308943" cy="1143000"/>
          </a:xfrm>
        </p:spPr>
        <p:txBody>
          <a:bodyPr>
            <a:normAutofit/>
          </a:bodyPr>
          <a:lstStyle>
            <a:lvl1pPr>
              <a:defRPr sz="2550"/>
            </a:lvl1pPr>
          </a:lstStyle>
          <a:p>
            <a:r>
              <a:rPr lang="en-US"/>
              <a:t>Click to edit Master title style</a:t>
            </a:r>
            <a:endParaRPr lang="en-GB"/>
          </a:p>
        </p:txBody>
      </p:sp>
      <p:sp>
        <p:nvSpPr>
          <p:cNvPr id="4" name="Content Placeholder 3"/>
          <p:cNvSpPr>
            <a:spLocks noGrp="1"/>
          </p:cNvSpPr>
          <p:nvPr>
            <p:ph sz="half" idx="2"/>
          </p:nvPr>
        </p:nvSpPr>
        <p:spPr>
          <a:xfrm>
            <a:off x="5273458" y="1600203"/>
            <a:ext cx="6308943"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91754378-CC3E-E141-B8A6-3F2727EE0ABD}" type="slidenum">
              <a:rPr lang="en-GB" smtClean="0"/>
              <a:t>‹#›</a:t>
            </a:fld>
            <a:endParaRPr lang="en-GB"/>
          </a:p>
        </p:txBody>
      </p:sp>
      <p:sp>
        <p:nvSpPr>
          <p:cNvPr id="12" name="Text Placeholder 3">
            <a:extLst>
              <a:ext uri="{FF2B5EF4-FFF2-40B4-BE49-F238E27FC236}">
                <a16:creationId xmlns:a16="http://schemas.microsoft.com/office/drawing/2014/main" id="{5E60718F-E54F-7247-BBF1-B065FD055B5B}"/>
              </a:ext>
            </a:extLst>
          </p:cNvPr>
          <p:cNvSpPr>
            <a:spLocks noGrp="1"/>
          </p:cNvSpPr>
          <p:nvPr>
            <p:ph type="body" sz="half" idx="13"/>
          </p:nvPr>
        </p:nvSpPr>
        <p:spPr>
          <a:xfrm>
            <a:off x="609601" y="274638"/>
            <a:ext cx="3649248" cy="5674816"/>
          </a:xfrm>
        </p:spPr>
        <p:txBody>
          <a:bodyPr>
            <a:normAutofit/>
          </a:bodyPr>
          <a:lstStyle>
            <a:lvl1pPr marL="0" indent="0">
              <a:buNone/>
              <a:defRPr sz="1500">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pic>
        <p:nvPicPr>
          <p:cNvPr id="8" name="Picture 7" descr="Icon&#10;&#10;Description automatically generated">
            <a:extLst>
              <a:ext uri="{FF2B5EF4-FFF2-40B4-BE49-F238E27FC236}">
                <a16:creationId xmlns:a16="http://schemas.microsoft.com/office/drawing/2014/main" id="{5D4462AF-92CB-27E3-C404-1C566AB1F56A}"/>
              </a:ext>
            </a:extLst>
          </p:cNvPr>
          <p:cNvPicPr>
            <a:picLocks/>
          </p:cNvPicPr>
          <p:nvPr userDrawn="1"/>
        </p:nvPicPr>
        <p:blipFill>
          <a:blip r:embed="rId2"/>
          <a:stretch>
            <a:fillRect/>
          </a:stretch>
        </p:blipFill>
        <p:spPr>
          <a:xfrm>
            <a:off x="26211" y="5930449"/>
            <a:ext cx="1171200" cy="931154"/>
          </a:xfrm>
          <a:prstGeom prst="rect">
            <a:avLst/>
          </a:prstGeom>
        </p:spPr>
      </p:pic>
    </p:spTree>
    <p:extLst>
      <p:ext uri="{BB962C8B-B14F-4D97-AF65-F5344CB8AC3E}">
        <p14:creationId xmlns:p14="http://schemas.microsoft.com/office/powerpoint/2010/main" val="15617590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50F1C8-7CC1-2D43-A6C9-15B538C7AA16}"/>
              </a:ext>
            </a:extLst>
          </p:cNvPr>
          <p:cNvSpPr/>
          <p:nvPr userDrawn="1"/>
        </p:nvSpPr>
        <p:spPr>
          <a:xfrm>
            <a:off x="6537" y="0"/>
            <a:ext cx="4778407" cy="6858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350"/>
          </a:p>
        </p:txBody>
      </p:sp>
      <p:sp>
        <p:nvSpPr>
          <p:cNvPr id="2" name="Title 1"/>
          <p:cNvSpPr>
            <a:spLocks noGrp="1"/>
          </p:cNvSpPr>
          <p:nvPr>
            <p:ph type="title"/>
          </p:nvPr>
        </p:nvSpPr>
        <p:spPr>
          <a:xfrm>
            <a:off x="5273458" y="274638"/>
            <a:ext cx="6308943" cy="1143000"/>
          </a:xfrm>
        </p:spPr>
        <p:txBody>
          <a:bodyPr>
            <a:normAutofit/>
          </a:bodyPr>
          <a:lstStyle>
            <a:lvl1pPr>
              <a:defRPr sz="2550"/>
            </a:lvl1pPr>
          </a:lstStyle>
          <a:p>
            <a:r>
              <a:rPr lang="en-US"/>
              <a:t>Click to edit Master title style</a:t>
            </a:r>
            <a:endParaRPr lang="en-GB"/>
          </a:p>
        </p:txBody>
      </p:sp>
      <p:sp>
        <p:nvSpPr>
          <p:cNvPr id="4" name="Content Placeholder 3"/>
          <p:cNvSpPr>
            <a:spLocks noGrp="1"/>
          </p:cNvSpPr>
          <p:nvPr>
            <p:ph sz="half" idx="2"/>
          </p:nvPr>
        </p:nvSpPr>
        <p:spPr>
          <a:xfrm>
            <a:off x="5273458" y="1600203"/>
            <a:ext cx="6308943"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91754378-CC3E-E141-B8A6-3F2727EE0ABD}" type="slidenum">
              <a:rPr lang="en-GB" smtClean="0"/>
              <a:t>‹#›</a:t>
            </a:fld>
            <a:endParaRPr lang="en-GB"/>
          </a:p>
        </p:txBody>
      </p:sp>
      <p:sp>
        <p:nvSpPr>
          <p:cNvPr id="12" name="Text Placeholder 3">
            <a:extLst>
              <a:ext uri="{FF2B5EF4-FFF2-40B4-BE49-F238E27FC236}">
                <a16:creationId xmlns:a16="http://schemas.microsoft.com/office/drawing/2014/main" id="{5E60718F-E54F-7247-BBF1-B065FD055B5B}"/>
              </a:ext>
            </a:extLst>
          </p:cNvPr>
          <p:cNvSpPr>
            <a:spLocks noGrp="1"/>
          </p:cNvSpPr>
          <p:nvPr>
            <p:ph type="body" sz="half" idx="13"/>
          </p:nvPr>
        </p:nvSpPr>
        <p:spPr>
          <a:xfrm>
            <a:off x="609601" y="274638"/>
            <a:ext cx="3649248" cy="5674816"/>
          </a:xfrm>
        </p:spPr>
        <p:txBody>
          <a:bodyPr>
            <a:normAutofit/>
          </a:bodyPr>
          <a:lstStyle>
            <a:lvl1pPr marL="0" indent="0">
              <a:buNone/>
              <a:defRPr sz="1500">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pic>
        <p:nvPicPr>
          <p:cNvPr id="9" name="Picture 8" descr="Icon&#10;&#10;Description automatically generated">
            <a:extLst>
              <a:ext uri="{FF2B5EF4-FFF2-40B4-BE49-F238E27FC236}">
                <a16:creationId xmlns:a16="http://schemas.microsoft.com/office/drawing/2014/main" id="{0610F273-8DE0-0A93-4B03-75014F38A128}"/>
              </a:ext>
            </a:extLst>
          </p:cNvPr>
          <p:cNvPicPr>
            <a:picLocks/>
          </p:cNvPicPr>
          <p:nvPr userDrawn="1"/>
        </p:nvPicPr>
        <p:blipFill>
          <a:blip r:embed="rId2"/>
          <a:stretch>
            <a:fillRect/>
          </a:stretch>
        </p:blipFill>
        <p:spPr>
          <a:xfrm>
            <a:off x="7201" y="5950801"/>
            <a:ext cx="1171200" cy="907200"/>
          </a:xfrm>
          <a:prstGeom prst="rect">
            <a:avLst/>
          </a:prstGeom>
        </p:spPr>
      </p:pic>
    </p:spTree>
    <p:extLst>
      <p:ext uri="{BB962C8B-B14F-4D97-AF65-F5344CB8AC3E}">
        <p14:creationId xmlns:p14="http://schemas.microsoft.com/office/powerpoint/2010/main" val="11235477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Slide Number Placeholder 4"/>
          <p:cNvSpPr>
            <a:spLocks noGrp="1"/>
          </p:cNvSpPr>
          <p:nvPr>
            <p:ph type="sldNum" sz="quarter" idx="12"/>
          </p:nvPr>
        </p:nvSpPr>
        <p:spPr/>
        <p:txBody>
          <a:bodyPr/>
          <a:lstStyle/>
          <a:p>
            <a:fld id="{91754378-CC3E-E141-B8A6-3F2727EE0ABD}" type="slidenum">
              <a:rPr lang="en-GB" smtClean="0"/>
              <a:t>‹#›</a:t>
            </a:fld>
            <a:endParaRPr lang="en-GB"/>
          </a:p>
        </p:txBody>
      </p:sp>
      <p:pic>
        <p:nvPicPr>
          <p:cNvPr id="7" name="Picture 6" descr="Icon&#10;&#10;Description automatically generated">
            <a:extLst>
              <a:ext uri="{FF2B5EF4-FFF2-40B4-BE49-F238E27FC236}">
                <a16:creationId xmlns:a16="http://schemas.microsoft.com/office/drawing/2014/main" id="{387404ED-0C01-F368-6786-A02AA2BAA76A}"/>
              </a:ext>
            </a:extLst>
          </p:cNvPr>
          <p:cNvPicPr>
            <a:picLocks/>
          </p:cNvPicPr>
          <p:nvPr userDrawn="1"/>
        </p:nvPicPr>
        <p:blipFill>
          <a:blip r:embed="rId2"/>
          <a:stretch>
            <a:fillRect/>
          </a:stretch>
        </p:blipFill>
        <p:spPr>
          <a:xfrm>
            <a:off x="24000" y="5965200"/>
            <a:ext cx="1171200" cy="907200"/>
          </a:xfrm>
          <a:prstGeom prst="rect">
            <a:avLst/>
          </a:prstGeom>
        </p:spPr>
      </p:pic>
    </p:spTree>
    <p:extLst>
      <p:ext uri="{BB962C8B-B14F-4D97-AF65-F5344CB8AC3E}">
        <p14:creationId xmlns:p14="http://schemas.microsoft.com/office/powerpoint/2010/main" val="27268748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754378-CC3E-E141-B8A6-3F2727EE0ABD}" type="slidenum">
              <a:rPr lang="en-GB" smtClean="0"/>
              <a:t>‹#›</a:t>
            </a:fld>
            <a:endParaRPr lang="en-GB"/>
          </a:p>
        </p:txBody>
      </p:sp>
      <p:pic>
        <p:nvPicPr>
          <p:cNvPr id="5" name="Picture 4" descr="Icon&#10;&#10;Description automatically generated">
            <a:extLst>
              <a:ext uri="{FF2B5EF4-FFF2-40B4-BE49-F238E27FC236}">
                <a16:creationId xmlns:a16="http://schemas.microsoft.com/office/drawing/2014/main" id="{A49BC03D-17F9-96B8-3EB6-087C023FC28A}"/>
              </a:ext>
            </a:extLst>
          </p:cNvPr>
          <p:cNvPicPr>
            <a:picLocks/>
          </p:cNvPicPr>
          <p:nvPr userDrawn="1"/>
        </p:nvPicPr>
        <p:blipFill>
          <a:blip r:embed="rId2"/>
          <a:stretch>
            <a:fillRect/>
          </a:stretch>
        </p:blipFill>
        <p:spPr>
          <a:xfrm>
            <a:off x="24000" y="5965200"/>
            <a:ext cx="1171200" cy="907200"/>
          </a:xfrm>
          <a:prstGeom prst="rect">
            <a:avLst/>
          </a:prstGeom>
        </p:spPr>
      </p:pic>
    </p:spTree>
    <p:extLst>
      <p:ext uri="{BB962C8B-B14F-4D97-AF65-F5344CB8AC3E}">
        <p14:creationId xmlns:p14="http://schemas.microsoft.com/office/powerpoint/2010/main" val="32424892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1754378-CC3E-E141-B8A6-3F2727EE0ABD}" type="slidenum">
              <a:rPr lang="en-GB" smtClean="0"/>
              <a:t>‹#›</a:t>
            </a:fld>
            <a:endParaRPr lang="en-GB"/>
          </a:p>
        </p:txBody>
      </p:sp>
      <p:pic>
        <p:nvPicPr>
          <p:cNvPr id="10" name="Picture 9" descr="Icon&#10;&#10;Description automatically generated">
            <a:extLst>
              <a:ext uri="{FF2B5EF4-FFF2-40B4-BE49-F238E27FC236}">
                <a16:creationId xmlns:a16="http://schemas.microsoft.com/office/drawing/2014/main" id="{C46F9D6E-F8AE-2CF1-C6DB-68D6F5BBB1BB}"/>
              </a:ext>
            </a:extLst>
          </p:cNvPr>
          <p:cNvPicPr>
            <a:picLocks/>
          </p:cNvPicPr>
          <p:nvPr userDrawn="1"/>
        </p:nvPicPr>
        <p:blipFill>
          <a:blip r:embed="rId2"/>
          <a:stretch>
            <a:fillRect/>
          </a:stretch>
        </p:blipFill>
        <p:spPr>
          <a:xfrm>
            <a:off x="24000" y="5965200"/>
            <a:ext cx="1171200" cy="907200"/>
          </a:xfrm>
          <a:prstGeom prst="rect">
            <a:avLst/>
          </a:prstGeom>
        </p:spPr>
      </p:pic>
    </p:spTree>
    <p:extLst>
      <p:ext uri="{BB962C8B-B14F-4D97-AF65-F5344CB8AC3E}">
        <p14:creationId xmlns:p14="http://schemas.microsoft.com/office/powerpoint/2010/main" val="42135738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91754378-CC3E-E141-B8A6-3F2727EE0ABD}" type="slidenum">
              <a:rPr lang="en-GB" smtClean="0"/>
              <a:t>‹#›</a:t>
            </a:fld>
            <a:endParaRPr lang="en-GB"/>
          </a:p>
        </p:txBody>
      </p:sp>
      <p:pic>
        <p:nvPicPr>
          <p:cNvPr id="7" name="Picture 6" descr="Icon&#10;&#10;Description automatically generated">
            <a:extLst>
              <a:ext uri="{FF2B5EF4-FFF2-40B4-BE49-F238E27FC236}">
                <a16:creationId xmlns:a16="http://schemas.microsoft.com/office/drawing/2014/main" id="{225AA89C-7A21-FAE7-D161-682852E79D0C}"/>
              </a:ext>
            </a:extLst>
          </p:cNvPr>
          <p:cNvPicPr>
            <a:picLocks/>
          </p:cNvPicPr>
          <p:nvPr userDrawn="1"/>
        </p:nvPicPr>
        <p:blipFill>
          <a:blip r:embed="rId2"/>
          <a:stretch>
            <a:fillRect/>
          </a:stretch>
        </p:blipFill>
        <p:spPr>
          <a:xfrm>
            <a:off x="24000" y="5965200"/>
            <a:ext cx="1171200" cy="907200"/>
          </a:xfrm>
          <a:prstGeom prst="rect">
            <a:avLst/>
          </a:prstGeom>
        </p:spPr>
      </p:pic>
    </p:spTree>
    <p:extLst>
      <p:ext uri="{BB962C8B-B14F-4D97-AF65-F5344CB8AC3E}">
        <p14:creationId xmlns:p14="http://schemas.microsoft.com/office/powerpoint/2010/main" val="3258626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bg>
      <p:bgRef idx="1001">
        <a:schemeClr val="bg2"/>
      </p:bgRef>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4EFD9A6-108F-8C46-BB39-921B87C0C3DC}"/>
              </a:ext>
            </a:extLst>
          </p:cNvPr>
          <p:cNvPicPr>
            <a:picLocks noChangeAspect="1"/>
          </p:cNvPicPr>
          <p:nvPr/>
        </p:nvPicPr>
        <p:blipFill rotWithShape="1">
          <a:blip r:embed="rId2"/>
          <a:srcRect t="10973" r="32441" b="10973"/>
          <a:stretch/>
        </p:blipFill>
        <p:spPr>
          <a:xfrm>
            <a:off x="3505200" y="0"/>
            <a:ext cx="8686800" cy="6858000"/>
          </a:xfrm>
          <a:prstGeom prst="rect">
            <a:avLst/>
          </a:prstGeom>
        </p:spPr>
      </p:pic>
      <p:sp>
        <p:nvSpPr>
          <p:cNvPr id="4" name="Rectangle 3">
            <a:extLst>
              <a:ext uri="{FF2B5EF4-FFF2-40B4-BE49-F238E27FC236}">
                <a16:creationId xmlns:a16="http://schemas.microsoft.com/office/drawing/2014/main" id="{0B3C5364-831A-0844-B8A0-7547CD265C25}"/>
              </a:ext>
            </a:extLst>
          </p:cNvPr>
          <p:cNvSpPr/>
          <p:nvPr/>
        </p:nvSpPr>
        <p:spPr>
          <a:xfrm>
            <a:off x="0" y="-1"/>
            <a:ext cx="6975986"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914400" y="1354845"/>
            <a:ext cx="5181600" cy="2074155"/>
          </a:xfrm>
        </p:spPr>
        <p:txBody>
          <a:bodyPr/>
          <a:lstStyle>
            <a:lvl1pPr algn="l">
              <a:defRPr sz="5400">
                <a:solidFill>
                  <a:schemeClr val="bg1"/>
                </a:solidFill>
              </a:defRPr>
            </a:lvl1pPr>
          </a:lstStyle>
          <a:p>
            <a:r>
              <a:rPr lang="en-US"/>
              <a:t>Click to edit Master title style</a:t>
            </a:r>
            <a:endParaRPr lang="en-GB"/>
          </a:p>
        </p:txBody>
      </p:sp>
      <p:pic>
        <p:nvPicPr>
          <p:cNvPr id="6" name="Picture 5" descr="Icon&#10;&#10;Description automatically generated">
            <a:extLst>
              <a:ext uri="{FF2B5EF4-FFF2-40B4-BE49-F238E27FC236}">
                <a16:creationId xmlns:a16="http://schemas.microsoft.com/office/drawing/2014/main" id="{701D2BA8-9A48-B643-A7AA-9DBE93A4FDBD}"/>
              </a:ext>
            </a:extLst>
          </p:cNvPr>
          <p:cNvPicPr>
            <a:picLocks noChangeAspect="1"/>
          </p:cNvPicPr>
          <p:nvPr userDrawn="1"/>
        </p:nvPicPr>
        <p:blipFill>
          <a:blip r:embed="rId3"/>
          <a:stretch>
            <a:fillRect/>
          </a:stretch>
        </p:blipFill>
        <p:spPr>
          <a:xfrm>
            <a:off x="1" y="-2"/>
            <a:ext cx="1995349" cy="900000"/>
          </a:xfrm>
          <a:prstGeom prst="rect">
            <a:avLst/>
          </a:prstGeom>
        </p:spPr>
      </p:pic>
      <p:sp>
        <p:nvSpPr>
          <p:cNvPr id="10" name="Subtitle 2">
            <a:extLst>
              <a:ext uri="{FF2B5EF4-FFF2-40B4-BE49-F238E27FC236}">
                <a16:creationId xmlns:a16="http://schemas.microsoft.com/office/drawing/2014/main" id="{14C61A5F-016E-7244-9F5F-00B124CB39B9}"/>
              </a:ext>
            </a:extLst>
          </p:cNvPr>
          <p:cNvSpPr>
            <a:spLocks noGrp="1"/>
          </p:cNvSpPr>
          <p:nvPr>
            <p:ph type="subTitle" idx="1"/>
          </p:nvPr>
        </p:nvSpPr>
        <p:spPr>
          <a:xfrm>
            <a:off x="914400" y="3740479"/>
            <a:ext cx="5181600" cy="176267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3866431809"/>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91754378-CC3E-E141-B8A6-3F2727EE0ABD}" type="slidenum">
              <a:rPr lang="en-GB" smtClean="0"/>
              <a:t>‹#›</a:t>
            </a:fld>
            <a:endParaRPr lang="en-GB"/>
          </a:p>
        </p:txBody>
      </p:sp>
      <p:pic>
        <p:nvPicPr>
          <p:cNvPr id="7" name="Picture 6" descr="Icon&#10;&#10;Description automatically generated">
            <a:extLst>
              <a:ext uri="{FF2B5EF4-FFF2-40B4-BE49-F238E27FC236}">
                <a16:creationId xmlns:a16="http://schemas.microsoft.com/office/drawing/2014/main" id="{97984DD8-0D9A-AB1B-C678-E437646DD258}"/>
              </a:ext>
            </a:extLst>
          </p:cNvPr>
          <p:cNvPicPr>
            <a:picLocks/>
          </p:cNvPicPr>
          <p:nvPr userDrawn="1"/>
        </p:nvPicPr>
        <p:blipFill>
          <a:blip r:embed="rId2"/>
          <a:stretch>
            <a:fillRect/>
          </a:stretch>
        </p:blipFill>
        <p:spPr>
          <a:xfrm>
            <a:off x="24000" y="5965200"/>
            <a:ext cx="1171200" cy="907200"/>
          </a:xfrm>
          <a:prstGeom prst="rect">
            <a:avLst/>
          </a:prstGeom>
        </p:spPr>
      </p:pic>
    </p:spTree>
    <p:extLst>
      <p:ext uri="{BB962C8B-B14F-4D97-AF65-F5344CB8AC3E}">
        <p14:creationId xmlns:p14="http://schemas.microsoft.com/office/powerpoint/2010/main" val="9542113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2"/>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94100CCA-125E-6F4B-A6D8-A91957691D21}"/>
              </a:ext>
            </a:extLst>
          </p:cNvPr>
          <p:cNvCxnSpPr/>
          <p:nvPr/>
        </p:nvCxnSpPr>
        <p:spPr>
          <a:xfrm>
            <a:off x="609600" y="5850550"/>
            <a:ext cx="11582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1335C8D-7960-B24C-BD02-E7503E1F04CD}"/>
              </a:ext>
            </a:extLst>
          </p:cNvPr>
          <p:cNvSpPr txBox="1"/>
          <p:nvPr userDrawn="1"/>
        </p:nvSpPr>
        <p:spPr>
          <a:xfrm>
            <a:off x="609600" y="1968941"/>
            <a:ext cx="11039605" cy="2308324"/>
          </a:xfrm>
          <a:prstGeom prst="rect">
            <a:avLst/>
          </a:prstGeom>
          <a:noFill/>
          <a:ln w="6350">
            <a:noFill/>
          </a:ln>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tx1"/>
                </a:solidFill>
                <a:effectLst/>
                <a:uLnTx/>
                <a:uFillTx/>
                <a:latin typeface="Tw Cen MT" panose="020B0602020104020603" pitchFamily="34" charset="77"/>
                <a:ea typeface="+mn-ea"/>
                <a:cs typeface="Futura Medium" panose="020B0602020204020303" pitchFamily="34" charset="-79"/>
              </a:rPr>
              <a:t>Carbon Tracker is a non-profit company set up to produce new thinking on climate risk. The organisation is funded by a range of European and American foundations. Carbon Tracker is not an investment adviser, and makes no representation regarding the advisability of investing in any particular company or investment fund or other vehicle. A decision to invest in any such investment fund or other entity should not be made in reliance on any of the statements set forth in this publication. While the organisations have obtained information believed to be reliable, they shall not be liable for any claims or losses of any nature in connection with information contained in this document, including but not limited to, lost profits or punitive or consequential damages. The information used to compile this report has been collected from a number of sources in the public domain and from Carbon Tracker licensors. Some of its content may be proprietary and belong to Carbon Tracker or its licensors. The information contained in this research report does not constitute an offer to sell securities or the solicitation of an offer to buy, or recommendation for investment in, any securities within any jurisdiction. The information is not intended as financial advice. This research report provides general information only. The information and opinions constitute a judgment as at the date indicated and are subject to change without notice. The information may therefore not be accurate or current. The information and opinions contained in this report have been compiled or arrived at from sources believed to be reliable and in good faith, but no representation or warranty, express or implied, is made by Carbon Tracker as to their accuracy, completeness or correctness and Carbon Tracker does also not warrant that the information is up-to-date.’</a:t>
            </a:r>
            <a:endParaRPr kumimoji="0" lang="it-IT" sz="1200" b="0" i="0" u="none" strike="noStrike" kern="1200" cap="none" spc="0" normalizeH="0" baseline="0" noProof="0">
              <a:ln>
                <a:noFill/>
              </a:ln>
              <a:solidFill>
                <a:schemeClr val="tx1"/>
              </a:solidFill>
              <a:effectLst/>
              <a:uLnTx/>
              <a:uFillTx/>
              <a:latin typeface="Tw Cen MT" panose="020B0602020104020603" pitchFamily="34" charset="77"/>
              <a:ea typeface="+mn-ea"/>
              <a:cs typeface="Futura Medium" panose="020B0602020204020303" pitchFamily="34" charset="-79"/>
            </a:endParaRPr>
          </a:p>
          <a:p>
            <a:pPr algn="just"/>
            <a:endParaRPr lang="en-US" sz="1200">
              <a:solidFill>
                <a:schemeClr val="tx1"/>
              </a:solidFill>
              <a:latin typeface="Tw Cen MT" panose="020B0602020104020603" pitchFamily="34" charset="77"/>
            </a:endParaRPr>
          </a:p>
        </p:txBody>
      </p:sp>
      <p:sp>
        <p:nvSpPr>
          <p:cNvPr id="7" name="Title 1">
            <a:extLst>
              <a:ext uri="{FF2B5EF4-FFF2-40B4-BE49-F238E27FC236}">
                <a16:creationId xmlns:a16="http://schemas.microsoft.com/office/drawing/2014/main" id="{AAFB393E-181F-A448-898A-ABA05025D6F5}"/>
              </a:ext>
            </a:extLst>
          </p:cNvPr>
          <p:cNvSpPr>
            <a:spLocks noGrp="1"/>
          </p:cNvSpPr>
          <p:nvPr>
            <p:ph type="title" hasCustomPrompt="1"/>
          </p:nvPr>
        </p:nvSpPr>
        <p:spPr>
          <a:xfrm>
            <a:off x="609600" y="274638"/>
            <a:ext cx="10972800" cy="1143000"/>
          </a:xfrm>
        </p:spPr>
        <p:txBody>
          <a:bodyPr/>
          <a:lstStyle/>
          <a:p>
            <a:r>
              <a:rPr lang="en-GB"/>
              <a:t>Disclaimer</a:t>
            </a:r>
          </a:p>
        </p:txBody>
      </p:sp>
      <p:pic>
        <p:nvPicPr>
          <p:cNvPr id="10" name="Picture 9" descr="Icon&#10;&#10;Description automatically generated">
            <a:extLst>
              <a:ext uri="{FF2B5EF4-FFF2-40B4-BE49-F238E27FC236}">
                <a16:creationId xmlns:a16="http://schemas.microsoft.com/office/drawing/2014/main" id="{24E19EF2-13FF-E2F1-D72F-D8C938D9AD2B}"/>
              </a:ext>
            </a:extLst>
          </p:cNvPr>
          <p:cNvPicPr>
            <a:picLocks/>
          </p:cNvPicPr>
          <p:nvPr userDrawn="1"/>
        </p:nvPicPr>
        <p:blipFill>
          <a:blip r:embed="rId2"/>
          <a:stretch>
            <a:fillRect/>
          </a:stretch>
        </p:blipFill>
        <p:spPr>
          <a:xfrm>
            <a:off x="24000" y="5965200"/>
            <a:ext cx="1171200" cy="907200"/>
          </a:xfrm>
          <a:prstGeom prst="rect">
            <a:avLst/>
          </a:prstGeom>
        </p:spPr>
      </p:pic>
    </p:spTree>
    <p:extLst>
      <p:ext uri="{BB962C8B-B14F-4D97-AF65-F5344CB8AC3E}">
        <p14:creationId xmlns:p14="http://schemas.microsoft.com/office/powerpoint/2010/main" val="4093248277"/>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10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581962"/>
            <a:ext cx="10363200" cy="1470025"/>
          </a:xfrm>
        </p:spPr>
        <p:txBody>
          <a:bodyPr/>
          <a:lstStyle/>
          <a:p>
            <a:r>
              <a:rPr lang="en-GB"/>
              <a:t>THANK YOU</a:t>
            </a:r>
          </a:p>
        </p:txBody>
      </p:sp>
      <p:sp>
        <p:nvSpPr>
          <p:cNvPr id="3" name="Subtitle 2"/>
          <p:cNvSpPr>
            <a:spLocks noGrp="1"/>
          </p:cNvSpPr>
          <p:nvPr>
            <p:ph type="subTitle" idx="1"/>
          </p:nvPr>
        </p:nvSpPr>
        <p:spPr>
          <a:xfrm>
            <a:off x="1828799" y="5276040"/>
            <a:ext cx="8534400" cy="11053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a:p>
        </p:txBody>
      </p:sp>
      <p:cxnSp>
        <p:nvCxnSpPr>
          <p:cNvPr id="9" name="Straight Connector 8">
            <a:extLst>
              <a:ext uri="{FF2B5EF4-FFF2-40B4-BE49-F238E27FC236}">
                <a16:creationId xmlns:a16="http://schemas.microsoft.com/office/drawing/2014/main" id="{94100CCA-125E-6F4B-A6D8-A91957691D21}"/>
              </a:ext>
            </a:extLst>
          </p:cNvPr>
          <p:cNvCxnSpPr/>
          <p:nvPr/>
        </p:nvCxnSpPr>
        <p:spPr>
          <a:xfrm>
            <a:off x="609600" y="4948676"/>
            <a:ext cx="11582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descr="Text, logo&#10;&#10;Description automatically generated with medium confidence">
            <a:extLst>
              <a:ext uri="{FF2B5EF4-FFF2-40B4-BE49-F238E27FC236}">
                <a16:creationId xmlns:a16="http://schemas.microsoft.com/office/drawing/2014/main" id="{C3876FD6-0880-8E44-813A-575519D2525B}"/>
              </a:ext>
            </a:extLst>
          </p:cNvPr>
          <p:cNvPicPr>
            <a:picLocks noChangeAspect="1"/>
          </p:cNvPicPr>
          <p:nvPr userDrawn="1"/>
        </p:nvPicPr>
        <p:blipFill>
          <a:blip r:embed="rId3"/>
          <a:stretch>
            <a:fillRect/>
          </a:stretch>
        </p:blipFill>
        <p:spPr>
          <a:xfrm>
            <a:off x="3954966" y="3429002"/>
            <a:ext cx="3999569" cy="1001003"/>
          </a:xfrm>
          <a:prstGeom prst="rect">
            <a:avLst/>
          </a:prstGeom>
        </p:spPr>
      </p:pic>
    </p:spTree>
    <p:extLst>
      <p:ext uri="{BB962C8B-B14F-4D97-AF65-F5344CB8AC3E}">
        <p14:creationId xmlns:p14="http://schemas.microsoft.com/office/powerpoint/2010/main" val="2472025317"/>
      </p:ext>
    </p:extLst>
  </p:cSld>
  <p:clrMapOvr>
    <a:overrideClrMapping bg1="dk1" tx1="lt1" bg2="dk2" tx2="lt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4_Section Header">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3044825"/>
            <a:ext cx="10363200" cy="1362075"/>
          </a:xfrm>
        </p:spPr>
        <p:txBody>
          <a:bodyPr anchor="b"/>
          <a:lstStyle>
            <a:lvl1pPr algn="l">
              <a:defRPr sz="4000" b="1" cap="all">
                <a:solidFill>
                  <a:schemeClr val="bg1"/>
                </a:solidFill>
              </a:defRPr>
            </a:lvl1pPr>
          </a:lstStyle>
          <a:p>
            <a:r>
              <a:rPr lang="en-GB"/>
              <a:t>Click to edit Master title style</a:t>
            </a:r>
            <a:br>
              <a:rPr lang="en-GB"/>
            </a:br>
            <a:endParaRPr lang="en-GB"/>
          </a:p>
        </p:txBody>
      </p:sp>
      <p:sp>
        <p:nvSpPr>
          <p:cNvPr id="3" name="Text Placeholder 2"/>
          <p:cNvSpPr>
            <a:spLocks noGrp="1"/>
          </p:cNvSpPr>
          <p:nvPr>
            <p:ph type="body" idx="1"/>
          </p:nvPr>
        </p:nvSpPr>
        <p:spPr>
          <a:xfrm>
            <a:off x="963084" y="4454664"/>
            <a:ext cx="10363200" cy="1500187"/>
          </a:xfrm>
        </p:spPr>
        <p:txBody>
          <a:bodyPr anchor="t"/>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754378-CC3E-E141-B8A6-3F2727EE0ABD}" type="slidenum">
              <a:rPr lang="en-GB" smtClean="0"/>
              <a:pPr/>
              <a:t>‹#›</a:t>
            </a:fld>
            <a:endParaRPr lang="en-GB"/>
          </a:p>
        </p:txBody>
      </p:sp>
      <p:cxnSp>
        <p:nvCxnSpPr>
          <p:cNvPr id="7" name="Straight Connector 6">
            <a:extLst>
              <a:ext uri="{FF2B5EF4-FFF2-40B4-BE49-F238E27FC236}">
                <a16:creationId xmlns:a16="http://schemas.microsoft.com/office/drawing/2014/main" id="{FCD577D4-E545-0045-B96C-BB2F77F75A36}"/>
              </a:ext>
            </a:extLst>
          </p:cNvPr>
          <p:cNvCxnSpPr>
            <a:cxnSpLocks/>
          </p:cNvCxnSpPr>
          <p:nvPr userDrawn="1"/>
        </p:nvCxnSpPr>
        <p:spPr>
          <a:xfrm>
            <a:off x="963084" y="4406900"/>
            <a:ext cx="11228916" cy="539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7" descr="Icon&#10;&#10;Description automatically generated">
            <a:extLst>
              <a:ext uri="{FF2B5EF4-FFF2-40B4-BE49-F238E27FC236}">
                <a16:creationId xmlns:a16="http://schemas.microsoft.com/office/drawing/2014/main" id="{E11DEBBC-E4AE-3940-B6BB-FC57FEB65063}"/>
              </a:ext>
            </a:extLst>
          </p:cNvPr>
          <p:cNvPicPr>
            <a:picLocks noChangeAspect="1"/>
          </p:cNvPicPr>
          <p:nvPr userDrawn="1"/>
        </p:nvPicPr>
        <p:blipFill>
          <a:blip r:embed="rId3"/>
          <a:stretch>
            <a:fillRect/>
          </a:stretch>
        </p:blipFill>
        <p:spPr>
          <a:xfrm rot="5400000">
            <a:off x="10345277" y="698640"/>
            <a:ext cx="2545363" cy="1148083"/>
          </a:xfrm>
          <a:prstGeom prst="rect">
            <a:avLst/>
          </a:prstGeom>
        </p:spPr>
      </p:pic>
    </p:spTree>
    <p:extLst>
      <p:ext uri="{BB962C8B-B14F-4D97-AF65-F5344CB8AC3E}">
        <p14:creationId xmlns:p14="http://schemas.microsoft.com/office/powerpoint/2010/main" val="2967114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E00CACE4-7767-9B44-ABAA-CE88653DC9D2}"/>
              </a:ext>
            </a:extLst>
          </p:cNvPr>
          <p:cNvSpPr txBox="1"/>
          <p:nvPr userDrawn="1"/>
        </p:nvSpPr>
        <p:spPr>
          <a:xfrm>
            <a:off x="7181756" y="4323606"/>
            <a:ext cx="2096829" cy="523220"/>
          </a:xfrm>
          <a:prstGeom prst="rect">
            <a:avLst/>
          </a:prstGeom>
          <a:noFill/>
        </p:spPr>
        <p:txBody>
          <a:bodyPr wrap="square" rtlCol="0">
            <a:spAutoFit/>
          </a:bodyPr>
          <a:lstStyle/>
          <a:p>
            <a:r>
              <a:rPr lang="en-US" sz="2800" b="0" i="0">
                <a:solidFill>
                  <a:schemeClr val="tx1"/>
                </a:solidFill>
                <a:latin typeface="Tw Cen MT" panose="020B0602020104020603" pitchFamily="34" charset="77"/>
                <a:cs typeface="Futura Medium" panose="020B0602020204020303" pitchFamily="34" charset="-79"/>
              </a:rPr>
              <a:t>Educate</a:t>
            </a:r>
            <a:endParaRPr lang="en-US" sz="2800" b="1" i="0">
              <a:solidFill>
                <a:schemeClr val="tx1"/>
              </a:solidFill>
              <a:latin typeface="Tw Cen MT" panose="020B0602020104020603" pitchFamily="34" charset="77"/>
              <a:cs typeface="Futura Medium" panose="020B0602020204020303" pitchFamily="34" charset="-79"/>
            </a:endParaRPr>
          </a:p>
        </p:txBody>
      </p:sp>
      <p:sp>
        <p:nvSpPr>
          <p:cNvPr id="4" name="Slide Number Placeholder 3">
            <a:extLst>
              <a:ext uri="{FF2B5EF4-FFF2-40B4-BE49-F238E27FC236}">
                <a16:creationId xmlns:a16="http://schemas.microsoft.com/office/drawing/2014/main" id="{9827F429-EE67-4A4C-BF8B-2A27A0DA4EE5}"/>
              </a:ext>
            </a:extLst>
          </p:cNvPr>
          <p:cNvSpPr>
            <a:spLocks noGrp="1"/>
          </p:cNvSpPr>
          <p:nvPr>
            <p:ph type="sldNum" sz="quarter" idx="11"/>
          </p:nvPr>
        </p:nvSpPr>
        <p:spPr/>
        <p:txBody>
          <a:bodyPr/>
          <a:lstStyle>
            <a:lvl1pPr>
              <a:defRPr>
                <a:solidFill>
                  <a:schemeClr val="tx1"/>
                </a:solidFill>
                <a:latin typeface="Tw Cen MT" panose="020B0602020104020603" pitchFamily="34" charset="77"/>
              </a:defRPr>
            </a:lvl1pPr>
          </a:lstStyle>
          <a:p>
            <a:fld id="{91754378-CC3E-E141-B8A6-3F2727EE0ABD}" type="slidenum">
              <a:rPr lang="en-GB" smtClean="0"/>
              <a:pPr/>
              <a:t>‹#›</a:t>
            </a:fld>
            <a:endParaRPr lang="en-GB"/>
          </a:p>
        </p:txBody>
      </p:sp>
      <p:sp>
        <p:nvSpPr>
          <p:cNvPr id="26" name="Round Diagonal Corner Rectangle 5">
            <a:extLst>
              <a:ext uri="{FF2B5EF4-FFF2-40B4-BE49-F238E27FC236}">
                <a16:creationId xmlns:a16="http://schemas.microsoft.com/office/drawing/2014/main" id="{AF438081-FE27-C340-B573-EC4E861C81A0}"/>
              </a:ext>
            </a:extLst>
          </p:cNvPr>
          <p:cNvSpPr/>
          <p:nvPr userDrawn="1"/>
        </p:nvSpPr>
        <p:spPr>
          <a:xfrm>
            <a:off x="1496456" y="1450997"/>
            <a:ext cx="10071657" cy="673087"/>
          </a:xfrm>
          <a:prstGeom prst="round2Diag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latin typeface="Tw Cen MT" panose="020B0602020104020603" pitchFamily="34" charset="77"/>
              <a:cs typeface="Futura Medium" panose="020B0602020204020303" pitchFamily="34" charset="-79"/>
            </a:endParaRPr>
          </a:p>
        </p:txBody>
      </p:sp>
      <p:sp>
        <p:nvSpPr>
          <p:cNvPr id="27" name="TextBox 26">
            <a:extLst>
              <a:ext uri="{FF2B5EF4-FFF2-40B4-BE49-F238E27FC236}">
                <a16:creationId xmlns:a16="http://schemas.microsoft.com/office/drawing/2014/main" id="{AB7503B2-7110-8F48-A05D-B309BFD97011}"/>
              </a:ext>
            </a:extLst>
          </p:cNvPr>
          <p:cNvSpPr txBox="1"/>
          <p:nvPr userDrawn="1"/>
        </p:nvSpPr>
        <p:spPr>
          <a:xfrm>
            <a:off x="1767107" y="1460082"/>
            <a:ext cx="9583380" cy="615553"/>
          </a:xfrm>
          <a:prstGeom prst="rect">
            <a:avLst/>
          </a:prstGeom>
          <a:noFill/>
        </p:spPr>
        <p:txBody>
          <a:bodyPr wrap="square" rtlCol="0">
            <a:spAutoFit/>
          </a:bodyPr>
          <a:lstStyle/>
          <a:p>
            <a:pPr algn="ctr"/>
            <a:r>
              <a:rPr lang="en-US" sz="1700" b="0" i="0">
                <a:solidFill>
                  <a:schemeClr val="bg1"/>
                </a:solidFill>
                <a:latin typeface="Tw Cen MT" panose="020B0602020104020603" pitchFamily="34" charset="77"/>
                <a:cs typeface="Futura Medium" panose="020B0602020204020303" pitchFamily="34" charset="-79"/>
              </a:rPr>
              <a:t>Carbon Tracker is an impact driven independent non-profit financial think tank</a:t>
            </a:r>
          </a:p>
          <a:p>
            <a:pPr algn="ctr"/>
            <a:r>
              <a:rPr lang="en-US" sz="1700" b="0" i="0">
                <a:solidFill>
                  <a:schemeClr val="bg1"/>
                </a:solidFill>
                <a:latin typeface="Tw Cen MT" panose="020B0602020104020603" pitchFamily="34" charset="77"/>
                <a:cs typeface="Futura Medium" panose="020B0602020204020303" pitchFamily="34" charset="-79"/>
              </a:rPr>
              <a:t>funded by EU and US foundations interested in climate.</a:t>
            </a:r>
          </a:p>
        </p:txBody>
      </p:sp>
      <p:sp>
        <p:nvSpPr>
          <p:cNvPr id="28" name="Round Diagonal Corner Rectangle 40">
            <a:extLst>
              <a:ext uri="{FF2B5EF4-FFF2-40B4-BE49-F238E27FC236}">
                <a16:creationId xmlns:a16="http://schemas.microsoft.com/office/drawing/2014/main" id="{9BBD9C84-A8DF-474B-ACA8-D51F9F1FA4CA}"/>
              </a:ext>
            </a:extLst>
          </p:cNvPr>
          <p:cNvSpPr/>
          <p:nvPr userDrawn="1"/>
        </p:nvSpPr>
        <p:spPr>
          <a:xfrm>
            <a:off x="1496457" y="3215160"/>
            <a:ext cx="10071656" cy="680059"/>
          </a:xfrm>
          <a:prstGeom prst="round2Diag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latin typeface="Tw Cen MT" panose="020B0602020104020603" pitchFamily="34" charset="77"/>
              <a:cs typeface="Futura Medium" panose="020B0602020204020303" pitchFamily="34" charset="-79"/>
            </a:endParaRPr>
          </a:p>
        </p:txBody>
      </p:sp>
      <p:sp>
        <p:nvSpPr>
          <p:cNvPr id="30" name="Round Diagonal Corner Rectangle 22">
            <a:extLst>
              <a:ext uri="{FF2B5EF4-FFF2-40B4-BE49-F238E27FC236}">
                <a16:creationId xmlns:a16="http://schemas.microsoft.com/office/drawing/2014/main" id="{6106B373-F7C9-B646-A2E3-2F779ED63A88}"/>
              </a:ext>
            </a:extLst>
          </p:cNvPr>
          <p:cNvSpPr/>
          <p:nvPr userDrawn="1"/>
        </p:nvSpPr>
        <p:spPr>
          <a:xfrm>
            <a:off x="1496456" y="2275116"/>
            <a:ext cx="10071657" cy="715977"/>
          </a:xfrm>
          <a:prstGeom prst="round2DiagRect">
            <a:avLst/>
          </a:prstGeom>
          <a:solidFill>
            <a:schemeClr val="tx2"/>
          </a:solidFill>
          <a:ln>
            <a:solidFill>
              <a:srgbClr val="6F9FC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latin typeface="Tw Cen MT" panose="020B0602020104020603" pitchFamily="34" charset="77"/>
              <a:cs typeface="Futura Medium" panose="020B0602020204020303" pitchFamily="34" charset="-79"/>
            </a:endParaRPr>
          </a:p>
        </p:txBody>
      </p:sp>
      <p:sp>
        <p:nvSpPr>
          <p:cNvPr id="31" name="TextBox 30">
            <a:extLst>
              <a:ext uri="{FF2B5EF4-FFF2-40B4-BE49-F238E27FC236}">
                <a16:creationId xmlns:a16="http://schemas.microsoft.com/office/drawing/2014/main" id="{3BAE8CEA-C398-C14F-A795-07BCC84CD87E}"/>
              </a:ext>
            </a:extLst>
          </p:cNvPr>
          <p:cNvSpPr txBox="1"/>
          <p:nvPr userDrawn="1"/>
        </p:nvSpPr>
        <p:spPr>
          <a:xfrm>
            <a:off x="1518501" y="3338061"/>
            <a:ext cx="9601200" cy="353943"/>
          </a:xfrm>
          <a:prstGeom prst="rect">
            <a:avLst/>
          </a:prstGeom>
          <a:noFill/>
        </p:spPr>
        <p:txBody>
          <a:bodyPr wrap="square" rtlCol="0">
            <a:spAutoFit/>
          </a:bodyPr>
          <a:lstStyle/>
          <a:p>
            <a:pPr algn="ctr"/>
            <a:r>
              <a:rPr lang="en-US" sz="1700" b="0" i="0" dirty="0">
                <a:solidFill>
                  <a:schemeClr val="bg1"/>
                </a:solidFill>
                <a:latin typeface="Tw Cen MT" panose="020B0602020104020603" pitchFamily="34" charset="77"/>
                <a:cs typeface="Futura Medium" panose="020B0602020204020303" pitchFamily="34" charset="-79"/>
              </a:rPr>
              <a:t>A fully decarbonized global economy</a:t>
            </a:r>
          </a:p>
        </p:txBody>
      </p:sp>
      <p:sp>
        <p:nvSpPr>
          <p:cNvPr id="32" name="TextBox 31">
            <a:extLst>
              <a:ext uri="{FF2B5EF4-FFF2-40B4-BE49-F238E27FC236}">
                <a16:creationId xmlns:a16="http://schemas.microsoft.com/office/drawing/2014/main" id="{ED35A7E2-DEE9-E443-9622-18CA0E867813}"/>
              </a:ext>
            </a:extLst>
          </p:cNvPr>
          <p:cNvSpPr txBox="1"/>
          <p:nvPr userDrawn="1"/>
        </p:nvSpPr>
        <p:spPr>
          <a:xfrm>
            <a:off x="449538" y="1555848"/>
            <a:ext cx="870751" cy="369332"/>
          </a:xfrm>
          <a:prstGeom prst="rect">
            <a:avLst/>
          </a:prstGeom>
          <a:noFill/>
        </p:spPr>
        <p:txBody>
          <a:bodyPr wrap="none" rtlCol="0">
            <a:spAutoFit/>
          </a:bodyPr>
          <a:lstStyle/>
          <a:p>
            <a:r>
              <a:rPr lang="en-US" b="0" i="0">
                <a:solidFill>
                  <a:schemeClr val="tx1"/>
                </a:solidFill>
                <a:latin typeface="Tw Cen MT" panose="020B0602020104020603" pitchFamily="34" charset="77"/>
                <a:cs typeface="Futura Medium" panose="020B0602020204020303" pitchFamily="34" charset="-79"/>
              </a:rPr>
              <a:t>Identity</a:t>
            </a:r>
          </a:p>
        </p:txBody>
      </p:sp>
      <p:sp>
        <p:nvSpPr>
          <p:cNvPr id="33" name="TextBox 32">
            <a:extLst>
              <a:ext uri="{FF2B5EF4-FFF2-40B4-BE49-F238E27FC236}">
                <a16:creationId xmlns:a16="http://schemas.microsoft.com/office/drawing/2014/main" id="{64A9A71F-911E-844B-A199-88609AD3C2D4}"/>
              </a:ext>
            </a:extLst>
          </p:cNvPr>
          <p:cNvSpPr txBox="1"/>
          <p:nvPr userDrawn="1"/>
        </p:nvSpPr>
        <p:spPr>
          <a:xfrm>
            <a:off x="442915" y="2425416"/>
            <a:ext cx="835485" cy="369332"/>
          </a:xfrm>
          <a:prstGeom prst="rect">
            <a:avLst/>
          </a:prstGeom>
          <a:noFill/>
        </p:spPr>
        <p:txBody>
          <a:bodyPr wrap="none" rtlCol="0">
            <a:spAutoFit/>
          </a:bodyPr>
          <a:lstStyle/>
          <a:p>
            <a:r>
              <a:rPr lang="en-US" b="0" i="0">
                <a:solidFill>
                  <a:schemeClr val="tx1"/>
                </a:solidFill>
                <a:latin typeface="Tw Cen MT" panose="020B0602020104020603" pitchFamily="34" charset="77"/>
                <a:cs typeface="Futura Medium" panose="020B0602020204020303" pitchFamily="34" charset="-79"/>
              </a:rPr>
              <a:t>Mission</a:t>
            </a:r>
          </a:p>
        </p:txBody>
      </p:sp>
      <p:sp>
        <p:nvSpPr>
          <p:cNvPr id="34" name="TextBox 33">
            <a:extLst>
              <a:ext uri="{FF2B5EF4-FFF2-40B4-BE49-F238E27FC236}">
                <a16:creationId xmlns:a16="http://schemas.microsoft.com/office/drawing/2014/main" id="{B65D0EDB-B26E-1245-9E94-784949D5D095}"/>
              </a:ext>
            </a:extLst>
          </p:cNvPr>
          <p:cNvSpPr txBox="1"/>
          <p:nvPr userDrawn="1"/>
        </p:nvSpPr>
        <p:spPr>
          <a:xfrm>
            <a:off x="457444" y="3370523"/>
            <a:ext cx="720069" cy="369332"/>
          </a:xfrm>
          <a:prstGeom prst="rect">
            <a:avLst/>
          </a:prstGeom>
          <a:noFill/>
        </p:spPr>
        <p:txBody>
          <a:bodyPr wrap="none" rtlCol="0">
            <a:spAutoFit/>
          </a:bodyPr>
          <a:lstStyle/>
          <a:p>
            <a:r>
              <a:rPr lang="en-US" b="0" i="0">
                <a:solidFill>
                  <a:schemeClr val="tx1"/>
                </a:solidFill>
                <a:latin typeface="Tw Cen MT" panose="020B0602020104020603" pitchFamily="34" charset="77"/>
                <a:cs typeface="Futura Medium" panose="020B0602020204020303" pitchFamily="34" charset="-79"/>
              </a:rPr>
              <a:t>Vision</a:t>
            </a:r>
          </a:p>
        </p:txBody>
      </p:sp>
      <p:sp>
        <p:nvSpPr>
          <p:cNvPr id="35" name="TextBox 34">
            <a:extLst>
              <a:ext uri="{FF2B5EF4-FFF2-40B4-BE49-F238E27FC236}">
                <a16:creationId xmlns:a16="http://schemas.microsoft.com/office/drawing/2014/main" id="{74B30470-620E-A946-9D92-258076A2A57C}"/>
              </a:ext>
            </a:extLst>
          </p:cNvPr>
          <p:cNvSpPr txBox="1"/>
          <p:nvPr userDrawn="1"/>
        </p:nvSpPr>
        <p:spPr>
          <a:xfrm rot="16200000">
            <a:off x="6803" y="4514915"/>
            <a:ext cx="1241557" cy="369332"/>
          </a:xfrm>
          <a:prstGeom prst="rect">
            <a:avLst/>
          </a:prstGeom>
          <a:noFill/>
        </p:spPr>
        <p:txBody>
          <a:bodyPr wrap="square" rtlCol="0">
            <a:spAutoFit/>
          </a:bodyPr>
          <a:lstStyle/>
          <a:p>
            <a:r>
              <a:rPr lang="en-US" b="0" i="0">
                <a:solidFill>
                  <a:schemeClr val="tx1"/>
                </a:solidFill>
                <a:latin typeface="Tw Cen MT" panose="020B0602020104020603" pitchFamily="34" charset="77"/>
                <a:cs typeface="Futura Medium" panose="020B0602020204020303" pitchFamily="34" charset="-79"/>
              </a:rPr>
              <a:t>Strategy</a:t>
            </a:r>
          </a:p>
        </p:txBody>
      </p:sp>
      <p:sp>
        <p:nvSpPr>
          <p:cNvPr id="36" name="Rectangle 35">
            <a:extLst>
              <a:ext uri="{FF2B5EF4-FFF2-40B4-BE49-F238E27FC236}">
                <a16:creationId xmlns:a16="http://schemas.microsoft.com/office/drawing/2014/main" id="{B8156A54-25C9-B04D-B290-2073A73BC0B6}"/>
              </a:ext>
            </a:extLst>
          </p:cNvPr>
          <p:cNvSpPr/>
          <p:nvPr userDrawn="1"/>
        </p:nvSpPr>
        <p:spPr>
          <a:xfrm>
            <a:off x="1624759" y="4306134"/>
            <a:ext cx="1499144" cy="523220"/>
          </a:xfrm>
          <a:prstGeom prst="rect">
            <a:avLst/>
          </a:prstGeom>
        </p:spPr>
        <p:txBody>
          <a:bodyPr wrap="square">
            <a:spAutoFit/>
          </a:bodyPr>
          <a:lstStyle/>
          <a:p>
            <a:r>
              <a:rPr lang="en-US" sz="2800" b="0" i="0">
                <a:solidFill>
                  <a:schemeClr val="tx1"/>
                </a:solidFill>
                <a:latin typeface="Tw Cen MT" panose="020B0602020104020603" pitchFamily="34" charset="77"/>
                <a:cs typeface="Futura Medium" panose="020B0602020204020303" pitchFamily="34" charset="-79"/>
              </a:rPr>
              <a:t>Empower</a:t>
            </a:r>
          </a:p>
        </p:txBody>
      </p:sp>
      <p:sp>
        <p:nvSpPr>
          <p:cNvPr id="37" name="Rectangle 36">
            <a:extLst>
              <a:ext uri="{FF2B5EF4-FFF2-40B4-BE49-F238E27FC236}">
                <a16:creationId xmlns:a16="http://schemas.microsoft.com/office/drawing/2014/main" id="{1A802481-B271-BA48-B50B-A9A07E376791}"/>
              </a:ext>
            </a:extLst>
          </p:cNvPr>
          <p:cNvSpPr/>
          <p:nvPr userDrawn="1"/>
        </p:nvSpPr>
        <p:spPr>
          <a:xfrm rot="10800000" flipV="1">
            <a:off x="9903015" y="4323606"/>
            <a:ext cx="1328451" cy="523220"/>
          </a:xfrm>
          <a:prstGeom prst="rect">
            <a:avLst/>
          </a:prstGeom>
        </p:spPr>
        <p:txBody>
          <a:bodyPr wrap="square">
            <a:spAutoFit/>
          </a:bodyPr>
          <a:lstStyle/>
          <a:p>
            <a:r>
              <a:rPr lang="en-US" sz="2800" b="0" i="0">
                <a:solidFill>
                  <a:schemeClr val="tx1"/>
                </a:solidFill>
                <a:latin typeface="Tw Cen MT" panose="020B0602020104020603" pitchFamily="34" charset="77"/>
                <a:cs typeface="Futura Medium" panose="020B0602020204020303" pitchFamily="34" charset="-79"/>
              </a:rPr>
              <a:t>Explain</a:t>
            </a:r>
          </a:p>
        </p:txBody>
      </p:sp>
      <p:sp>
        <p:nvSpPr>
          <p:cNvPr id="38" name="Rectangle 37">
            <a:extLst>
              <a:ext uri="{FF2B5EF4-FFF2-40B4-BE49-F238E27FC236}">
                <a16:creationId xmlns:a16="http://schemas.microsoft.com/office/drawing/2014/main" id="{FADF5C34-5E92-0B40-A448-752953E97A3E}"/>
              </a:ext>
            </a:extLst>
          </p:cNvPr>
          <p:cNvSpPr/>
          <p:nvPr userDrawn="1"/>
        </p:nvSpPr>
        <p:spPr>
          <a:xfrm>
            <a:off x="4498808" y="4306134"/>
            <a:ext cx="1831559" cy="523220"/>
          </a:xfrm>
          <a:prstGeom prst="rect">
            <a:avLst/>
          </a:prstGeom>
        </p:spPr>
        <p:txBody>
          <a:bodyPr wrap="square">
            <a:spAutoFit/>
          </a:bodyPr>
          <a:lstStyle/>
          <a:p>
            <a:r>
              <a:rPr lang="en-US" sz="2800" b="0" i="0">
                <a:solidFill>
                  <a:schemeClr val="tx1"/>
                </a:solidFill>
                <a:latin typeface="Tw Cen MT" panose="020B0602020104020603" pitchFamily="34" charset="77"/>
                <a:cs typeface="Futura Medium" panose="020B0602020204020303" pitchFamily="34" charset="-79"/>
              </a:rPr>
              <a:t>Engage</a:t>
            </a:r>
          </a:p>
        </p:txBody>
      </p:sp>
      <p:sp>
        <p:nvSpPr>
          <p:cNvPr id="48" name="Title 1">
            <a:extLst>
              <a:ext uri="{FF2B5EF4-FFF2-40B4-BE49-F238E27FC236}">
                <a16:creationId xmlns:a16="http://schemas.microsoft.com/office/drawing/2014/main" id="{E2A855CA-840B-1749-90FF-77CCD433498B}"/>
              </a:ext>
            </a:extLst>
          </p:cNvPr>
          <p:cNvSpPr>
            <a:spLocks noGrp="1"/>
          </p:cNvSpPr>
          <p:nvPr>
            <p:ph type="title" hasCustomPrompt="1"/>
          </p:nvPr>
        </p:nvSpPr>
        <p:spPr>
          <a:xfrm>
            <a:off x="609600" y="274638"/>
            <a:ext cx="10972800" cy="1143000"/>
          </a:xfrm>
        </p:spPr>
        <p:txBody>
          <a:bodyPr/>
          <a:lstStyle>
            <a:lvl1pPr>
              <a:defRPr/>
            </a:lvl1pPr>
          </a:lstStyle>
          <a:p>
            <a:r>
              <a:rPr lang="en-GB"/>
              <a:t>Carbon Tracker 101</a:t>
            </a:r>
          </a:p>
        </p:txBody>
      </p:sp>
      <p:pic>
        <p:nvPicPr>
          <p:cNvPr id="6" name="Picture 5" descr="Icon&#10;&#10;Description automatically generated">
            <a:extLst>
              <a:ext uri="{FF2B5EF4-FFF2-40B4-BE49-F238E27FC236}">
                <a16:creationId xmlns:a16="http://schemas.microsoft.com/office/drawing/2014/main" id="{201735E7-3FB1-6E42-8343-786FA50D604E}"/>
              </a:ext>
            </a:extLst>
          </p:cNvPr>
          <p:cNvPicPr>
            <a:picLocks noChangeAspect="1"/>
          </p:cNvPicPr>
          <p:nvPr userDrawn="1"/>
        </p:nvPicPr>
        <p:blipFill>
          <a:blip r:embed="rId2"/>
          <a:stretch>
            <a:fillRect/>
          </a:stretch>
        </p:blipFill>
        <p:spPr>
          <a:xfrm>
            <a:off x="1947132" y="4894240"/>
            <a:ext cx="1012214" cy="1315879"/>
          </a:xfrm>
          <a:prstGeom prst="rect">
            <a:avLst/>
          </a:prstGeom>
        </p:spPr>
      </p:pic>
      <p:pic>
        <p:nvPicPr>
          <p:cNvPr id="8" name="Picture 7" descr="Icon&#10;&#10;Description automatically generated">
            <a:extLst>
              <a:ext uri="{FF2B5EF4-FFF2-40B4-BE49-F238E27FC236}">
                <a16:creationId xmlns:a16="http://schemas.microsoft.com/office/drawing/2014/main" id="{0F1FD284-928F-FA42-8E45-661F4B1BC571}"/>
              </a:ext>
            </a:extLst>
          </p:cNvPr>
          <p:cNvPicPr>
            <a:picLocks noChangeAspect="1"/>
          </p:cNvPicPr>
          <p:nvPr userDrawn="1"/>
        </p:nvPicPr>
        <p:blipFill>
          <a:blip r:embed="rId3"/>
          <a:stretch>
            <a:fillRect/>
          </a:stretch>
        </p:blipFill>
        <p:spPr>
          <a:xfrm>
            <a:off x="4632870" y="4811714"/>
            <a:ext cx="1004819" cy="1306265"/>
          </a:xfrm>
          <a:prstGeom prst="rect">
            <a:avLst/>
          </a:prstGeom>
        </p:spPr>
      </p:pic>
      <p:pic>
        <p:nvPicPr>
          <p:cNvPr id="10" name="Picture 9" descr="Icon&#10;&#10;Description automatically generated">
            <a:extLst>
              <a:ext uri="{FF2B5EF4-FFF2-40B4-BE49-F238E27FC236}">
                <a16:creationId xmlns:a16="http://schemas.microsoft.com/office/drawing/2014/main" id="{1971C008-13A4-F74B-A4F0-AB539510B7F9}"/>
              </a:ext>
            </a:extLst>
          </p:cNvPr>
          <p:cNvPicPr>
            <a:picLocks noChangeAspect="1"/>
          </p:cNvPicPr>
          <p:nvPr userDrawn="1"/>
        </p:nvPicPr>
        <p:blipFill>
          <a:blip r:embed="rId4"/>
          <a:stretch>
            <a:fillRect/>
          </a:stretch>
        </p:blipFill>
        <p:spPr>
          <a:xfrm>
            <a:off x="7345015" y="4920626"/>
            <a:ext cx="1004819" cy="1306265"/>
          </a:xfrm>
          <a:prstGeom prst="rect">
            <a:avLst/>
          </a:prstGeom>
        </p:spPr>
      </p:pic>
      <p:pic>
        <p:nvPicPr>
          <p:cNvPr id="12" name="Picture 11" descr="Icon&#10;&#10;Description automatically generated">
            <a:extLst>
              <a:ext uri="{FF2B5EF4-FFF2-40B4-BE49-F238E27FC236}">
                <a16:creationId xmlns:a16="http://schemas.microsoft.com/office/drawing/2014/main" id="{2F3432DC-0B9A-FB40-A5D7-26E02A90AA74}"/>
              </a:ext>
            </a:extLst>
          </p:cNvPr>
          <p:cNvPicPr>
            <a:picLocks noChangeAspect="1"/>
          </p:cNvPicPr>
          <p:nvPr userDrawn="1"/>
        </p:nvPicPr>
        <p:blipFill>
          <a:blip r:embed="rId5"/>
          <a:stretch>
            <a:fillRect/>
          </a:stretch>
        </p:blipFill>
        <p:spPr>
          <a:xfrm>
            <a:off x="9874663" y="4855368"/>
            <a:ext cx="1073495" cy="1395543"/>
          </a:xfrm>
          <a:prstGeom prst="rect">
            <a:avLst/>
          </a:prstGeom>
        </p:spPr>
      </p:pic>
      <p:pic>
        <p:nvPicPr>
          <p:cNvPr id="24" name="Picture 23" descr="Icon&#10;&#10;Description automatically generated">
            <a:extLst>
              <a:ext uri="{FF2B5EF4-FFF2-40B4-BE49-F238E27FC236}">
                <a16:creationId xmlns:a16="http://schemas.microsoft.com/office/drawing/2014/main" id="{42C354F6-768E-0D42-83BC-0871E8740DA9}"/>
              </a:ext>
            </a:extLst>
          </p:cNvPr>
          <p:cNvPicPr>
            <a:picLocks noChangeAspect="1"/>
          </p:cNvPicPr>
          <p:nvPr userDrawn="1"/>
        </p:nvPicPr>
        <p:blipFill>
          <a:blip r:embed="rId6"/>
          <a:stretch>
            <a:fillRect/>
          </a:stretch>
        </p:blipFill>
        <p:spPr>
          <a:xfrm>
            <a:off x="7200" y="5950800"/>
            <a:ext cx="1007999" cy="1007999"/>
          </a:xfrm>
          <a:prstGeom prst="rect">
            <a:avLst/>
          </a:prstGeom>
        </p:spPr>
      </p:pic>
      <p:sp>
        <p:nvSpPr>
          <p:cNvPr id="2" name="TextBox 1">
            <a:extLst>
              <a:ext uri="{FF2B5EF4-FFF2-40B4-BE49-F238E27FC236}">
                <a16:creationId xmlns:a16="http://schemas.microsoft.com/office/drawing/2014/main" id="{E5AC5D13-D148-B72D-CBA9-78F26F1EA6D0}"/>
              </a:ext>
            </a:extLst>
          </p:cNvPr>
          <p:cNvSpPr txBox="1"/>
          <p:nvPr userDrawn="1"/>
        </p:nvSpPr>
        <p:spPr>
          <a:xfrm>
            <a:off x="1618852" y="2441529"/>
            <a:ext cx="9631696" cy="353943"/>
          </a:xfrm>
          <a:prstGeom prst="rect">
            <a:avLst/>
          </a:prstGeom>
          <a:noFill/>
        </p:spPr>
        <p:txBody>
          <a:bodyPr wrap="square" rtlCol="0">
            <a:spAutoFit/>
          </a:bodyPr>
          <a:lstStyle/>
          <a:p>
            <a:pPr algn="ctr"/>
            <a:r>
              <a:rPr lang="en-US" sz="1700" b="0" i="0" dirty="0">
                <a:solidFill>
                  <a:schemeClr val="bg1"/>
                </a:solidFill>
                <a:latin typeface="Tw Cen MT" panose="020B0602020104020603" pitchFamily="34" charset="77"/>
                <a:cs typeface="Futura Medium" panose="020B0602020204020303" pitchFamily="34" charset="-79"/>
              </a:rPr>
              <a:t>Accelerating the energy transition by positively influencing the financial markets</a:t>
            </a:r>
          </a:p>
        </p:txBody>
      </p:sp>
    </p:spTree>
    <p:extLst>
      <p:ext uri="{BB962C8B-B14F-4D97-AF65-F5344CB8AC3E}">
        <p14:creationId xmlns:p14="http://schemas.microsoft.com/office/powerpoint/2010/main" val="26897580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ound Diagonal Corner Rectangle 40">
            <a:extLst>
              <a:ext uri="{FF2B5EF4-FFF2-40B4-BE49-F238E27FC236}">
                <a16:creationId xmlns:a16="http://schemas.microsoft.com/office/drawing/2014/main" id="{E50DEA6C-5CB7-BDD4-EDF1-5969E099DAFF}"/>
              </a:ext>
            </a:extLst>
          </p:cNvPr>
          <p:cNvSpPr/>
          <p:nvPr userDrawn="1"/>
        </p:nvSpPr>
        <p:spPr>
          <a:xfrm>
            <a:off x="1510742" y="4808876"/>
            <a:ext cx="10071657" cy="766222"/>
          </a:xfrm>
          <a:prstGeom prst="round2Diag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a:latin typeface="Tw Cen MT" panose="020B0602020104020603" pitchFamily="34" charset="77"/>
                <a:cs typeface="Futura Medium" panose="020B0602020204020303" pitchFamily="34" charset="-79"/>
              </a:rPr>
              <a:t>Heavy </a:t>
            </a:r>
          </a:p>
          <a:p>
            <a:r>
              <a:rPr lang="en-US">
                <a:latin typeface="Tw Cen MT" panose="020B0602020104020603" pitchFamily="34" charset="77"/>
                <a:cs typeface="Futura Medium" panose="020B0602020204020303" pitchFamily="34" charset="-79"/>
              </a:rPr>
              <a:t>Emitters</a:t>
            </a:r>
          </a:p>
        </p:txBody>
      </p:sp>
      <p:sp>
        <p:nvSpPr>
          <p:cNvPr id="4" name="Slide Number Placeholder 3">
            <a:extLst>
              <a:ext uri="{FF2B5EF4-FFF2-40B4-BE49-F238E27FC236}">
                <a16:creationId xmlns:a16="http://schemas.microsoft.com/office/drawing/2014/main" id="{9827F429-EE67-4A4C-BF8B-2A27A0DA4EE5}"/>
              </a:ext>
            </a:extLst>
          </p:cNvPr>
          <p:cNvSpPr>
            <a:spLocks noGrp="1"/>
          </p:cNvSpPr>
          <p:nvPr>
            <p:ph type="sldNum" sz="quarter" idx="11"/>
          </p:nvPr>
        </p:nvSpPr>
        <p:spPr/>
        <p:txBody>
          <a:bodyPr/>
          <a:lstStyle>
            <a:lvl1pPr>
              <a:defRPr>
                <a:solidFill>
                  <a:schemeClr val="tx1"/>
                </a:solidFill>
                <a:latin typeface="Tw Cen MT" panose="020B0602020104020603" pitchFamily="34" charset="77"/>
              </a:defRPr>
            </a:lvl1pPr>
          </a:lstStyle>
          <a:p>
            <a:fld id="{91754378-CC3E-E141-B8A6-3F2727EE0ABD}" type="slidenum">
              <a:rPr lang="en-GB" smtClean="0"/>
              <a:pPr/>
              <a:t>‹#›</a:t>
            </a:fld>
            <a:endParaRPr lang="en-GB"/>
          </a:p>
        </p:txBody>
      </p:sp>
      <p:sp>
        <p:nvSpPr>
          <p:cNvPr id="48" name="Title 1">
            <a:extLst>
              <a:ext uri="{FF2B5EF4-FFF2-40B4-BE49-F238E27FC236}">
                <a16:creationId xmlns:a16="http://schemas.microsoft.com/office/drawing/2014/main" id="{E2A855CA-840B-1749-90FF-77CCD433498B}"/>
              </a:ext>
            </a:extLst>
          </p:cNvPr>
          <p:cNvSpPr>
            <a:spLocks noGrp="1"/>
          </p:cNvSpPr>
          <p:nvPr>
            <p:ph type="title" hasCustomPrompt="1"/>
          </p:nvPr>
        </p:nvSpPr>
        <p:spPr>
          <a:xfrm>
            <a:off x="609600" y="238642"/>
            <a:ext cx="10972800" cy="1143000"/>
          </a:xfrm>
        </p:spPr>
        <p:txBody>
          <a:bodyPr/>
          <a:lstStyle>
            <a:lvl1pPr>
              <a:defRPr>
                <a:solidFill>
                  <a:schemeClr val="tx1"/>
                </a:solidFill>
                <a:latin typeface="Tw Cen MT" panose="020B0602020104020603" pitchFamily="34" charset="77"/>
              </a:defRPr>
            </a:lvl1pPr>
          </a:lstStyle>
          <a:p>
            <a:r>
              <a:rPr lang="en-GB"/>
              <a:t>Creating Impact</a:t>
            </a:r>
          </a:p>
        </p:txBody>
      </p:sp>
      <p:sp>
        <p:nvSpPr>
          <p:cNvPr id="24" name="Round Diagonal Corner Rectangle 40">
            <a:extLst>
              <a:ext uri="{FF2B5EF4-FFF2-40B4-BE49-F238E27FC236}">
                <a16:creationId xmlns:a16="http://schemas.microsoft.com/office/drawing/2014/main" id="{43819534-2A70-1248-BFCB-F52BDA06786C}"/>
              </a:ext>
            </a:extLst>
          </p:cNvPr>
          <p:cNvSpPr/>
          <p:nvPr userDrawn="1"/>
        </p:nvSpPr>
        <p:spPr>
          <a:xfrm>
            <a:off x="1510744" y="2680744"/>
            <a:ext cx="10085943" cy="766222"/>
          </a:xfrm>
          <a:prstGeom prst="round2Diag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a:latin typeface="Tw Cen MT" panose="020B0602020104020603" pitchFamily="34" charset="77"/>
                <a:cs typeface="Futura Medium" panose="020B0602020204020303" pitchFamily="34" charset="-79"/>
              </a:rPr>
              <a:t>Oil Gas and </a:t>
            </a:r>
          </a:p>
          <a:p>
            <a:r>
              <a:rPr lang="en-US">
                <a:latin typeface="Tw Cen MT" panose="020B0602020104020603" pitchFamily="34" charset="77"/>
                <a:cs typeface="Futura Medium" panose="020B0602020204020303" pitchFamily="34" charset="-79"/>
              </a:rPr>
              <a:t>Mining</a:t>
            </a:r>
          </a:p>
        </p:txBody>
      </p:sp>
      <p:sp>
        <p:nvSpPr>
          <p:cNvPr id="25" name="TextBox 24">
            <a:extLst>
              <a:ext uri="{FF2B5EF4-FFF2-40B4-BE49-F238E27FC236}">
                <a16:creationId xmlns:a16="http://schemas.microsoft.com/office/drawing/2014/main" id="{C3454ADE-FA09-034A-B840-03B0DD4A68A9}"/>
              </a:ext>
            </a:extLst>
          </p:cNvPr>
          <p:cNvSpPr txBox="1"/>
          <p:nvPr userDrawn="1"/>
        </p:nvSpPr>
        <p:spPr>
          <a:xfrm>
            <a:off x="297977" y="3777432"/>
            <a:ext cx="849913" cy="646331"/>
          </a:xfrm>
          <a:prstGeom prst="rect">
            <a:avLst/>
          </a:prstGeom>
          <a:noFill/>
        </p:spPr>
        <p:txBody>
          <a:bodyPr wrap="none" rtlCol="0">
            <a:spAutoFit/>
          </a:bodyPr>
          <a:lstStyle/>
          <a:p>
            <a:r>
              <a:rPr lang="en-US" b="0">
                <a:latin typeface="Tw Cen MT" panose="020B0602020104020603" pitchFamily="34" charset="77"/>
                <a:cs typeface="Futura Medium" panose="020B0602020204020303" pitchFamily="34" charset="-79"/>
              </a:rPr>
              <a:t>Core</a:t>
            </a:r>
          </a:p>
          <a:p>
            <a:r>
              <a:rPr lang="en-US" b="0">
                <a:latin typeface="Tw Cen MT" panose="020B0602020104020603" pitchFamily="34" charset="77"/>
                <a:cs typeface="Futura Medium" panose="020B0602020204020303" pitchFamily="34" charset="-79"/>
              </a:rPr>
              <a:t>Sectors</a:t>
            </a:r>
          </a:p>
        </p:txBody>
      </p:sp>
      <p:sp>
        <p:nvSpPr>
          <p:cNvPr id="44" name="Round Diagonal Corner Rectangle 40">
            <a:extLst>
              <a:ext uri="{FF2B5EF4-FFF2-40B4-BE49-F238E27FC236}">
                <a16:creationId xmlns:a16="http://schemas.microsoft.com/office/drawing/2014/main" id="{7F1D06CC-9DD4-1446-B723-54502F323ED6}"/>
              </a:ext>
            </a:extLst>
          </p:cNvPr>
          <p:cNvSpPr/>
          <p:nvPr userDrawn="1"/>
        </p:nvSpPr>
        <p:spPr>
          <a:xfrm>
            <a:off x="1510743" y="3718785"/>
            <a:ext cx="10071657" cy="766222"/>
          </a:xfrm>
          <a:prstGeom prst="round2Diag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a:latin typeface="Tw Cen MT" panose="020B0602020104020603" pitchFamily="34" charset="77"/>
                <a:cs typeface="Futura Medium" panose="020B0602020204020303" pitchFamily="34" charset="-79"/>
              </a:rPr>
              <a:t>Power &amp; </a:t>
            </a:r>
          </a:p>
          <a:p>
            <a:r>
              <a:rPr lang="en-US">
                <a:latin typeface="Tw Cen MT" panose="020B0602020104020603" pitchFamily="34" charset="77"/>
                <a:cs typeface="Futura Medium" panose="020B0602020204020303" pitchFamily="34" charset="-79"/>
              </a:rPr>
              <a:t>Utilities</a:t>
            </a:r>
          </a:p>
        </p:txBody>
      </p:sp>
      <p:sp>
        <p:nvSpPr>
          <p:cNvPr id="45" name="Round Diagonal Corner Rectangle 5">
            <a:extLst>
              <a:ext uri="{FF2B5EF4-FFF2-40B4-BE49-F238E27FC236}">
                <a16:creationId xmlns:a16="http://schemas.microsoft.com/office/drawing/2014/main" id="{D57C03C5-F6B7-7D4C-85ED-20BB7D4977A6}"/>
              </a:ext>
            </a:extLst>
          </p:cNvPr>
          <p:cNvSpPr/>
          <p:nvPr userDrawn="1"/>
        </p:nvSpPr>
        <p:spPr>
          <a:xfrm>
            <a:off x="3883160" y="2519548"/>
            <a:ext cx="1304604" cy="3323075"/>
          </a:xfrm>
          <a:prstGeom prst="round2Diag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a:latin typeface="Tw Cen MT" panose="020B0602020104020603" pitchFamily="34" charset="77"/>
                <a:cs typeface="Futura Medium" panose="020B0602020204020303" pitchFamily="34" charset="-79"/>
              </a:rPr>
              <a:t>Clean</a:t>
            </a:r>
          </a:p>
          <a:p>
            <a:pPr algn="ctr"/>
            <a:r>
              <a:rPr lang="en-US">
                <a:latin typeface="Tw Cen MT" panose="020B0602020104020603" pitchFamily="34" charset="77"/>
                <a:cs typeface="Futura Medium" panose="020B0602020204020303" pitchFamily="34" charset="-79"/>
              </a:rPr>
              <a:t>Tech</a:t>
            </a:r>
          </a:p>
          <a:p>
            <a:pPr algn="ctr"/>
            <a:endParaRPr lang="en-US">
              <a:latin typeface="Tw Cen MT" panose="020B0602020104020603" pitchFamily="34" charset="77"/>
              <a:cs typeface="Futura Medium" panose="020B0602020204020303" pitchFamily="34" charset="-79"/>
            </a:endParaRPr>
          </a:p>
        </p:txBody>
      </p:sp>
      <p:sp>
        <p:nvSpPr>
          <p:cNvPr id="46" name="Round Diagonal Corner Rectangle 5">
            <a:extLst>
              <a:ext uri="{FF2B5EF4-FFF2-40B4-BE49-F238E27FC236}">
                <a16:creationId xmlns:a16="http://schemas.microsoft.com/office/drawing/2014/main" id="{0D291576-283E-AE4D-A69D-2FF3A8DB14BC}"/>
              </a:ext>
            </a:extLst>
          </p:cNvPr>
          <p:cNvSpPr/>
          <p:nvPr userDrawn="1"/>
        </p:nvSpPr>
        <p:spPr>
          <a:xfrm>
            <a:off x="8539490" y="2519549"/>
            <a:ext cx="1304604" cy="3323074"/>
          </a:xfrm>
          <a:prstGeom prst="round2Diag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a:latin typeface="Tw Cen MT" panose="020B0602020104020603" pitchFamily="34" charset="77"/>
                <a:cs typeface="Futura Medium" panose="020B0602020204020303" pitchFamily="34" charset="-79"/>
              </a:rPr>
              <a:t>Regulatory &amp; Policy</a:t>
            </a:r>
          </a:p>
          <a:p>
            <a:pPr algn="ctr"/>
            <a:endParaRPr lang="en-US">
              <a:latin typeface="Tw Cen MT" panose="020B0602020104020603" pitchFamily="34" charset="77"/>
              <a:cs typeface="Futura Medium" panose="020B0602020204020303" pitchFamily="34" charset="-79"/>
            </a:endParaRPr>
          </a:p>
        </p:txBody>
      </p:sp>
      <p:sp>
        <p:nvSpPr>
          <p:cNvPr id="49" name="Left Bracket 48">
            <a:extLst>
              <a:ext uri="{FF2B5EF4-FFF2-40B4-BE49-F238E27FC236}">
                <a16:creationId xmlns:a16="http://schemas.microsoft.com/office/drawing/2014/main" id="{0CBAFA32-09CE-7E40-92AD-ACF5B2FDECDB}"/>
              </a:ext>
            </a:extLst>
          </p:cNvPr>
          <p:cNvSpPr/>
          <p:nvPr userDrawn="1"/>
        </p:nvSpPr>
        <p:spPr>
          <a:xfrm>
            <a:off x="1187609" y="2749750"/>
            <a:ext cx="124001" cy="2825348"/>
          </a:xfrm>
          <a:prstGeom prst="leftBracket">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n>
                <a:solidFill>
                  <a:schemeClr val="bg1"/>
                </a:solidFill>
              </a:ln>
              <a:solidFill>
                <a:schemeClr val="tx1"/>
              </a:solidFill>
              <a:latin typeface="Tw Cen MT" panose="020B0602020104020603" pitchFamily="34" charset="77"/>
              <a:cs typeface="Futura Medium" panose="020B0602020204020303" pitchFamily="34" charset="-79"/>
            </a:endParaRPr>
          </a:p>
        </p:txBody>
      </p:sp>
      <p:sp>
        <p:nvSpPr>
          <p:cNvPr id="50" name="Round Diagonal Corner Rectangle 5">
            <a:extLst>
              <a:ext uri="{FF2B5EF4-FFF2-40B4-BE49-F238E27FC236}">
                <a16:creationId xmlns:a16="http://schemas.microsoft.com/office/drawing/2014/main" id="{88CE4674-30DD-D249-BDE0-CC51B2FFEE59}"/>
              </a:ext>
            </a:extLst>
          </p:cNvPr>
          <p:cNvSpPr/>
          <p:nvPr userDrawn="1"/>
        </p:nvSpPr>
        <p:spPr>
          <a:xfrm>
            <a:off x="10092319" y="2519549"/>
            <a:ext cx="1303883" cy="3323074"/>
          </a:xfrm>
          <a:prstGeom prst="round2Diag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b"/>
          <a:lstStyle/>
          <a:p>
            <a:pPr algn="ctr"/>
            <a:r>
              <a:rPr lang="en-US" sz="1800">
                <a:latin typeface="Tw Cen MT" panose="020B0602020104020603" pitchFamily="34" charset="77"/>
                <a:cs typeface="Futura Medium" panose="020B0602020204020303" pitchFamily="34" charset="-79"/>
              </a:rPr>
              <a:t>CA100+ &amp; </a:t>
            </a:r>
            <a:r>
              <a:rPr lang="en-US" sz="1600">
                <a:latin typeface="Tw Cen MT" panose="020B0602020104020603" pitchFamily="34" charset="77"/>
                <a:cs typeface="Futura Medium" panose="020B0602020204020303" pitchFamily="34" charset="-79"/>
              </a:rPr>
              <a:t>Stewardship</a:t>
            </a:r>
          </a:p>
          <a:p>
            <a:pPr algn="ctr"/>
            <a:endParaRPr lang="en-US" sz="1600">
              <a:latin typeface="Tw Cen MT" panose="020B0602020104020603" pitchFamily="34" charset="77"/>
              <a:cs typeface="Futura Medium" panose="020B0602020204020303" pitchFamily="34" charset="-79"/>
            </a:endParaRPr>
          </a:p>
        </p:txBody>
      </p:sp>
      <p:sp>
        <p:nvSpPr>
          <p:cNvPr id="54" name="Left Bracket 53">
            <a:extLst>
              <a:ext uri="{FF2B5EF4-FFF2-40B4-BE49-F238E27FC236}">
                <a16:creationId xmlns:a16="http://schemas.microsoft.com/office/drawing/2014/main" id="{CD3698FC-BF3B-1247-8E6B-B36A9A5038A0}"/>
              </a:ext>
            </a:extLst>
          </p:cNvPr>
          <p:cNvSpPr/>
          <p:nvPr userDrawn="1"/>
        </p:nvSpPr>
        <p:spPr>
          <a:xfrm rot="16200000">
            <a:off x="7586915" y="2800572"/>
            <a:ext cx="105534" cy="6563203"/>
          </a:xfrm>
          <a:prstGeom prst="leftBracket">
            <a:avLst/>
          </a:prstGeom>
          <a:noFill/>
          <a:ln w="19050">
            <a:solidFill>
              <a:srgbClr val="08223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n>
                <a:solidFill>
                  <a:schemeClr val="bg1"/>
                </a:solidFill>
              </a:ln>
              <a:solidFill>
                <a:schemeClr val="tx1"/>
              </a:solidFill>
              <a:latin typeface="Tw Cen MT" panose="020B0602020104020603" pitchFamily="34" charset="77"/>
              <a:cs typeface="Futura Medium" panose="020B0602020204020303" pitchFamily="34" charset="-79"/>
            </a:endParaRPr>
          </a:p>
        </p:txBody>
      </p:sp>
      <p:sp>
        <p:nvSpPr>
          <p:cNvPr id="55" name="TextBox 54">
            <a:extLst>
              <a:ext uri="{FF2B5EF4-FFF2-40B4-BE49-F238E27FC236}">
                <a16:creationId xmlns:a16="http://schemas.microsoft.com/office/drawing/2014/main" id="{46CA0D7C-9100-DF41-8E9E-2511D0662513}"/>
              </a:ext>
            </a:extLst>
          </p:cNvPr>
          <p:cNvSpPr txBox="1"/>
          <p:nvPr userDrawn="1"/>
        </p:nvSpPr>
        <p:spPr>
          <a:xfrm>
            <a:off x="6262979" y="6208476"/>
            <a:ext cx="2246512" cy="369332"/>
          </a:xfrm>
          <a:prstGeom prst="rect">
            <a:avLst/>
          </a:prstGeom>
          <a:noFill/>
        </p:spPr>
        <p:txBody>
          <a:bodyPr wrap="none" rtlCol="0">
            <a:spAutoFit/>
          </a:bodyPr>
          <a:lstStyle/>
          <a:p>
            <a:r>
              <a:rPr lang="en-US" b="0">
                <a:solidFill>
                  <a:srgbClr val="082230"/>
                </a:solidFill>
                <a:latin typeface="Tw Cen MT" panose="020B0602020104020603" pitchFamily="34" charset="77"/>
                <a:cs typeface="Futura Medium" panose="020B0602020204020303" pitchFamily="34" charset="-79"/>
              </a:rPr>
              <a:t>Cross-cutting initiatives</a:t>
            </a:r>
          </a:p>
        </p:txBody>
      </p:sp>
      <p:sp>
        <p:nvSpPr>
          <p:cNvPr id="94" name="Round Diagonal Corner Rectangle 5">
            <a:extLst>
              <a:ext uri="{FF2B5EF4-FFF2-40B4-BE49-F238E27FC236}">
                <a16:creationId xmlns:a16="http://schemas.microsoft.com/office/drawing/2014/main" id="{CA9AD8B1-0EBD-2543-8E04-37BF15993224}"/>
              </a:ext>
            </a:extLst>
          </p:cNvPr>
          <p:cNvSpPr/>
          <p:nvPr userDrawn="1"/>
        </p:nvSpPr>
        <p:spPr>
          <a:xfrm>
            <a:off x="6987380" y="2519549"/>
            <a:ext cx="1304604" cy="3323074"/>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a:latin typeface="Tw Cen MT" panose="020B0602020104020603" pitchFamily="34" charset="77"/>
                <a:cs typeface="Futura Medium" panose="020B0602020204020303" pitchFamily="34" charset="-79"/>
              </a:rPr>
              <a:t>Accounting  Audit</a:t>
            </a:r>
          </a:p>
          <a:p>
            <a:pPr algn="ctr"/>
            <a:r>
              <a:rPr lang="en-US">
                <a:latin typeface="Tw Cen MT" panose="020B0602020104020603" pitchFamily="34" charset="77"/>
                <a:cs typeface="Futura Medium" panose="020B0602020204020303" pitchFamily="34" charset="-79"/>
              </a:rPr>
              <a:t>Disclosure</a:t>
            </a:r>
          </a:p>
        </p:txBody>
      </p:sp>
      <p:pic>
        <p:nvPicPr>
          <p:cNvPr id="3" name="Picture 2" descr="Icon&#10;&#10;Description automatically generated">
            <a:extLst>
              <a:ext uri="{FF2B5EF4-FFF2-40B4-BE49-F238E27FC236}">
                <a16:creationId xmlns:a16="http://schemas.microsoft.com/office/drawing/2014/main" id="{925A2EBE-548C-1944-B52F-7C9C8A080DD8}"/>
              </a:ext>
            </a:extLst>
          </p:cNvPr>
          <p:cNvPicPr>
            <a:picLocks noChangeAspect="1"/>
          </p:cNvPicPr>
          <p:nvPr userDrawn="1"/>
        </p:nvPicPr>
        <p:blipFill>
          <a:blip r:embed="rId2"/>
          <a:stretch>
            <a:fillRect/>
          </a:stretch>
        </p:blipFill>
        <p:spPr>
          <a:xfrm>
            <a:off x="2986969" y="2749750"/>
            <a:ext cx="570190" cy="594283"/>
          </a:xfrm>
          <a:prstGeom prst="rect">
            <a:avLst/>
          </a:prstGeom>
        </p:spPr>
      </p:pic>
      <p:pic>
        <p:nvPicPr>
          <p:cNvPr id="6" name="Picture 5" descr="Icon&#10;&#10;Description automatically generated">
            <a:extLst>
              <a:ext uri="{FF2B5EF4-FFF2-40B4-BE49-F238E27FC236}">
                <a16:creationId xmlns:a16="http://schemas.microsoft.com/office/drawing/2014/main" id="{4F0F76B9-92A7-C74B-94F9-A6E8A1CCDBF0}"/>
              </a:ext>
            </a:extLst>
          </p:cNvPr>
          <p:cNvPicPr>
            <a:picLocks noChangeAspect="1"/>
          </p:cNvPicPr>
          <p:nvPr userDrawn="1"/>
        </p:nvPicPr>
        <p:blipFill>
          <a:blip r:embed="rId3"/>
          <a:stretch>
            <a:fillRect/>
          </a:stretch>
        </p:blipFill>
        <p:spPr>
          <a:xfrm>
            <a:off x="2999128" y="3802040"/>
            <a:ext cx="517510" cy="600681"/>
          </a:xfrm>
          <a:prstGeom prst="rect">
            <a:avLst/>
          </a:prstGeom>
        </p:spPr>
      </p:pic>
      <p:pic>
        <p:nvPicPr>
          <p:cNvPr id="10" name="Picture 9" descr="Icon&#10;&#10;Description automatically generated">
            <a:extLst>
              <a:ext uri="{FF2B5EF4-FFF2-40B4-BE49-F238E27FC236}">
                <a16:creationId xmlns:a16="http://schemas.microsoft.com/office/drawing/2014/main" id="{A8F970EC-4733-4E48-B92E-B88703F6573D}"/>
              </a:ext>
            </a:extLst>
          </p:cNvPr>
          <p:cNvPicPr>
            <a:picLocks noChangeAspect="1"/>
          </p:cNvPicPr>
          <p:nvPr userDrawn="1"/>
        </p:nvPicPr>
        <p:blipFill>
          <a:blip r:embed="rId4"/>
          <a:stretch>
            <a:fillRect/>
          </a:stretch>
        </p:blipFill>
        <p:spPr>
          <a:xfrm>
            <a:off x="8648624" y="3448827"/>
            <a:ext cx="1029948" cy="888859"/>
          </a:xfrm>
          <a:prstGeom prst="rect">
            <a:avLst/>
          </a:prstGeom>
        </p:spPr>
      </p:pic>
      <p:pic>
        <p:nvPicPr>
          <p:cNvPr id="16" name="Picture 15" descr="Diagram, icon&#10;&#10;Description automatically generated">
            <a:extLst>
              <a:ext uri="{FF2B5EF4-FFF2-40B4-BE49-F238E27FC236}">
                <a16:creationId xmlns:a16="http://schemas.microsoft.com/office/drawing/2014/main" id="{9158AB88-0EF2-EE4C-8FA2-65DFDFC24564}"/>
              </a:ext>
            </a:extLst>
          </p:cNvPr>
          <p:cNvPicPr>
            <a:picLocks noChangeAspect="1"/>
          </p:cNvPicPr>
          <p:nvPr userDrawn="1"/>
        </p:nvPicPr>
        <p:blipFill>
          <a:blip r:embed="rId5"/>
          <a:stretch>
            <a:fillRect/>
          </a:stretch>
        </p:blipFill>
        <p:spPr>
          <a:xfrm>
            <a:off x="7172278" y="3479234"/>
            <a:ext cx="961815" cy="933104"/>
          </a:xfrm>
          <a:prstGeom prst="rect">
            <a:avLst/>
          </a:prstGeom>
        </p:spPr>
      </p:pic>
      <p:pic>
        <p:nvPicPr>
          <p:cNvPr id="26" name="Picture 25" descr="Icon&#10;&#10;Description automatically generated">
            <a:extLst>
              <a:ext uri="{FF2B5EF4-FFF2-40B4-BE49-F238E27FC236}">
                <a16:creationId xmlns:a16="http://schemas.microsoft.com/office/drawing/2014/main" id="{6BEBC7D6-1684-CC41-BAEA-AEBD62124AE5}"/>
              </a:ext>
            </a:extLst>
          </p:cNvPr>
          <p:cNvPicPr>
            <a:picLocks noChangeAspect="1"/>
          </p:cNvPicPr>
          <p:nvPr userDrawn="1"/>
        </p:nvPicPr>
        <p:blipFill>
          <a:blip r:embed="rId6"/>
          <a:stretch>
            <a:fillRect/>
          </a:stretch>
        </p:blipFill>
        <p:spPr>
          <a:xfrm>
            <a:off x="7200" y="5950800"/>
            <a:ext cx="1007999" cy="1007999"/>
          </a:xfrm>
          <a:prstGeom prst="rect">
            <a:avLst/>
          </a:prstGeom>
        </p:spPr>
      </p:pic>
      <p:pic>
        <p:nvPicPr>
          <p:cNvPr id="5" name="Picture 4" descr="Icon&#10;&#10;Description automatically generated">
            <a:extLst>
              <a:ext uri="{FF2B5EF4-FFF2-40B4-BE49-F238E27FC236}">
                <a16:creationId xmlns:a16="http://schemas.microsoft.com/office/drawing/2014/main" id="{F1AA5FBB-C674-A269-E56C-7AA81AB03EA0}"/>
              </a:ext>
            </a:extLst>
          </p:cNvPr>
          <p:cNvPicPr>
            <a:picLocks noChangeAspect="1"/>
          </p:cNvPicPr>
          <p:nvPr userDrawn="1"/>
        </p:nvPicPr>
        <p:blipFill>
          <a:blip r:embed="rId7">
            <a:biLevel thresh="25000"/>
          </a:blip>
          <a:stretch>
            <a:fillRect/>
          </a:stretch>
        </p:blipFill>
        <p:spPr>
          <a:xfrm>
            <a:off x="2999128" y="4808876"/>
            <a:ext cx="589401" cy="766222"/>
          </a:xfrm>
          <a:prstGeom prst="rect">
            <a:avLst/>
          </a:prstGeom>
        </p:spPr>
      </p:pic>
      <p:pic>
        <p:nvPicPr>
          <p:cNvPr id="7" name="Picture 6">
            <a:extLst>
              <a:ext uri="{FF2B5EF4-FFF2-40B4-BE49-F238E27FC236}">
                <a16:creationId xmlns:a16="http://schemas.microsoft.com/office/drawing/2014/main" id="{9D62156E-1EEA-FBD8-E4F8-EE9D9DADBA00}"/>
              </a:ext>
            </a:extLst>
          </p:cNvPr>
          <p:cNvPicPr>
            <a:picLocks noChangeAspect="1"/>
          </p:cNvPicPr>
          <p:nvPr userDrawn="1"/>
        </p:nvPicPr>
        <p:blipFill>
          <a:blip r:embed="rId8"/>
          <a:stretch>
            <a:fillRect/>
          </a:stretch>
        </p:blipFill>
        <p:spPr>
          <a:xfrm>
            <a:off x="4112528" y="3516921"/>
            <a:ext cx="892495" cy="1073713"/>
          </a:xfrm>
          <a:prstGeom prst="rect">
            <a:avLst/>
          </a:prstGeom>
        </p:spPr>
      </p:pic>
      <p:pic>
        <p:nvPicPr>
          <p:cNvPr id="9" name="Picture 8">
            <a:extLst>
              <a:ext uri="{FF2B5EF4-FFF2-40B4-BE49-F238E27FC236}">
                <a16:creationId xmlns:a16="http://schemas.microsoft.com/office/drawing/2014/main" id="{4190EEDB-381B-86FD-1DE0-9690A43534FA}"/>
              </a:ext>
            </a:extLst>
          </p:cNvPr>
          <p:cNvPicPr>
            <a:picLocks noChangeAspect="1"/>
          </p:cNvPicPr>
          <p:nvPr userDrawn="1"/>
        </p:nvPicPr>
        <p:blipFill>
          <a:blip r:embed="rId9"/>
          <a:stretch>
            <a:fillRect/>
          </a:stretch>
        </p:blipFill>
        <p:spPr>
          <a:xfrm>
            <a:off x="10294773" y="3546667"/>
            <a:ext cx="894121" cy="865671"/>
          </a:xfrm>
          <a:prstGeom prst="rect">
            <a:avLst/>
          </a:prstGeom>
        </p:spPr>
      </p:pic>
      <p:sp>
        <p:nvSpPr>
          <p:cNvPr id="12" name="Round Diagonal Corner Rectangle 5">
            <a:extLst>
              <a:ext uri="{FF2B5EF4-FFF2-40B4-BE49-F238E27FC236}">
                <a16:creationId xmlns:a16="http://schemas.microsoft.com/office/drawing/2014/main" id="{11FEC40F-BEF3-C0BE-A473-0BD89349CB66}"/>
              </a:ext>
            </a:extLst>
          </p:cNvPr>
          <p:cNvSpPr/>
          <p:nvPr userDrawn="1"/>
        </p:nvSpPr>
        <p:spPr>
          <a:xfrm>
            <a:off x="5437204" y="2519549"/>
            <a:ext cx="1304604" cy="3323074"/>
          </a:xfrm>
          <a:prstGeom prst="round2DiagRect">
            <a:avLst/>
          </a:prstGeom>
          <a:solidFill>
            <a:srgbClr val="ECA850"/>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a:latin typeface="Tw Cen MT" panose="020B0602020104020603" pitchFamily="34" charset="77"/>
                <a:cs typeface="Futura Medium" panose="020B0602020204020303" pitchFamily="34" charset="-79"/>
              </a:rPr>
              <a:t>Corporate Research</a:t>
            </a:r>
          </a:p>
          <a:p>
            <a:pPr algn="ctr"/>
            <a:endParaRPr lang="en-US">
              <a:latin typeface="Tw Cen MT" panose="020B0602020104020603" pitchFamily="34" charset="77"/>
              <a:cs typeface="Futura Medium" panose="020B0602020204020303" pitchFamily="34" charset="-79"/>
            </a:endParaRPr>
          </a:p>
        </p:txBody>
      </p:sp>
      <p:pic>
        <p:nvPicPr>
          <p:cNvPr id="14" name="Picture 13">
            <a:extLst>
              <a:ext uri="{FF2B5EF4-FFF2-40B4-BE49-F238E27FC236}">
                <a16:creationId xmlns:a16="http://schemas.microsoft.com/office/drawing/2014/main" id="{6D252150-EC5A-EC9B-0952-6AE917EC1D35}"/>
              </a:ext>
            </a:extLst>
          </p:cNvPr>
          <p:cNvPicPr>
            <a:picLocks noChangeAspect="1"/>
          </p:cNvPicPr>
          <p:nvPr userDrawn="1"/>
        </p:nvPicPr>
        <p:blipFill>
          <a:blip r:embed="rId10"/>
          <a:stretch>
            <a:fillRect/>
          </a:stretch>
        </p:blipFill>
        <p:spPr>
          <a:xfrm>
            <a:off x="5563940" y="3417450"/>
            <a:ext cx="1048496" cy="1052939"/>
          </a:xfrm>
          <a:prstGeom prst="rect">
            <a:avLst/>
          </a:prstGeom>
        </p:spPr>
      </p:pic>
      <p:sp>
        <p:nvSpPr>
          <p:cNvPr id="15" name="Arrow: Left-Right 3">
            <a:extLst>
              <a:ext uri="{FF2B5EF4-FFF2-40B4-BE49-F238E27FC236}">
                <a16:creationId xmlns:a16="http://schemas.microsoft.com/office/drawing/2014/main" id="{DB753DDB-B578-2C41-1F49-F4488CABD210}"/>
              </a:ext>
            </a:extLst>
          </p:cNvPr>
          <p:cNvSpPr/>
          <p:nvPr userDrawn="1"/>
        </p:nvSpPr>
        <p:spPr>
          <a:xfrm>
            <a:off x="355870" y="1523979"/>
            <a:ext cx="11480259" cy="795621"/>
          </a:xfrm>
          <a:prstGeom prst="lef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7" name="TextBox 16">
            <a:extLst>
              <a:ext uri="{FF2B5EF4-FFF2-40B4-BE49-F238E27FC236}">
                <a16:creationId xmlns:a16="http://schemas.microsoft.com/office/drawing/2014/main" id="{4C5F8275-1E18-B5F7-7F9A-C3E9D4440752}"/>
              </a:ext>
            </a:extLst>
          </p:cNvPr>
          <p:cNvSpPr txBox="1"/>
          <p:nvPr userDrawn="1"/>
        </p:nvSpPr>
        <p:spPr>
          <a:xfrm>
            <a:off x="1497808" y="1735725"/>
            <a:ext cx="9631696" cy="353943"/>
          </a:xfrm>
          <a:prstGeom prst="rect">
            <a:avLst/>
          </a:prstGeom>
          <a:noFill/>
        </p:spPr>
        <p:txBody>
          <a:bodyPr wrap="square" rtlCol="0">
            <a:spAutoFit/>
          </a:bodyPr>
          <a:lstStyle/>
          <a:p>
            <a:pPr algn="ctr"/>
            <a:r>
              <a:rPr lang="en-GB" sz="1700" b="0" i="0" dirty="0">
                <a:solidFill>
                  <a:schemeClr val="tx2">
                    <a:lumMod val="50000"/>
                  </a:schemeClr>
                </a:solidFill>
                <a:latin typeface="Tw Cen MT" panose="020B0602020104020603" pitchFamily="34" charset="77"/>
                <a:cs typeface="Futura Medium" panose="020B0602020204020303" pitchFamily="34" charset="-79"/>
              </a:rPr>
              <a:t>Accelerating the energy transition by positively influencing the financial markets</a:t>
            </a:r>
          </a:p>
        </p:txBody>
      </p:sp>
    </p:spTree>
    <p:extLst>
      <p:ext uri="{BB962C8B-B14F-4D97-AF65-F5344CB8AC3E}">
        <p14:creationId xmlns:p14="http://schemas.microsoft.com/office/powerpoint/2010/main" val="36535770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91754378-CC3E-E141-B8A6-3F2727EE0ABD}" type="slidenum">
              <a:rPr lang="en-GB" smtClean="0"/>
              <a:t>‹#›</a:t>
            </a:fld>
            <a:endParaRPr lang="en-GB"/>
          </a:p>
        </p:txBody>
      </p:sp>
      <p:cxnSp>
        <p:nvCxnSpPr>
          <p:cNvPr id="8" name="Straight Connector 7">
            <a:extLst>
              <a:ext uri="{FF2B5EF4-FFF2-40B4-BE49-F238E27FC236}">
                <a16:creationId xmlns:a16="http://schemas.microsoft.com/office/drawing/2014/main" id="{54AA307A-2EC5-5940-B03A-F3CC567A6C78}"/>
              </a:ext>
            </a:extLst>
          </p:cNvPr>
          <p:cNvCxnSpPr/>
          <p:nvPr/>
        </p:nvCxnSpPr>
        <p:spPr>
          <a:xfrm>
            <a:off x="0" y="1417638"/>
            <a:ext cx="115824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descr="Icon&#10;&#10;Description automatically generated">
            <a:extLst>
              <a:ext uri="{FF2B5EF4-FFF2-40B4-BE49-F238E27FC236}">
                <a16:creationId xmlns:a16="http://schemas.microsoft.com/office/drawing/2014/main" id="{6C38061D-E293-8244-B465-7E707CD4A29D}"/>
              </a:ext>
            </a:extLst>
          </p:cNvPr>
          <p:cNvPicPr>
            <a:picLocks noChangeAspect="1"/>
          </p:cNvPicPr>
          <p:nvPr userDrawn="1"/>
        </p:nvPicPr>
        <p:blipFill>
          <a:blip r:embed="rId2"/>
          <a:stretch>
            <a:fillRect/>
          </a:stretch>
        </p:blipFill>
        <p:spPr>
          <a:xfrm>
            <a:off x="7200" y="5950800"/>
            <a:ext cx="1007999" cy="1007999"/>
          </a:xfrm>
          <a:prstGeom prst="rect">
            <a:avLst/>
          </a:prstGeom>
        </p:spPr>
      </p:pic>
    </p:spTree>
    <p:extLst>
      <p:ext uri="{BB962C8B-B14F-4D97-AF65-F5344CB8AC3E}">
        <p14:creationId xmlns:p14="http://schemas.microsoft.com/office/powerpoint/2010/main" val="36328018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3000" b="0"/>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647826"/>
            <a:ext cx="4011084" cy="430162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1754378-CC3E-E141-B8A6-3F2727EE0ABD}" type="slidenum">
              <a:rPr lang="en-GB" smtClean="0"/>
              <a:t>‹#›</a:t>
            </a:fld>
            <a:endParaRPr lang="en-GB"/>
          </a:p>
        </p:txBody>
      </p:sp>
      <p:cxnSp>
        <p:nvCxnSpPr>
          <p:cNvPr id="9" name="Straight Connector 8">
            <a:extLst>
              <a:ext uri="{FF2B5EF4-FFF2-40B4-BE49-F238E27FC236}">
                <a16:creationId xmlns:a16="http://schemas.microsoft.com/office/drawing/2014/main" id="{62FACA9E-DBB8-454B-A4B6-89621C1205FE}"/>
              </a:ext>
            </a:extLst>
          </p:cNvPr>
          <p:cNvCxnSpPr>
            <a:cxnSpLocks/>
          </p:cNvCxnSpPr>
          <p:nvPr/>
        </p:nvCxnSpPr>
        <p:spPr>
          <a:xfrm>
            <a:off x="0" y="1417638"/>
            <a:ext cx="462068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7" descr="Icon&#10;&#10;Description automatically generated">
            <a:extLst>
              <a:ext uri="{FF2B5EF4-FFF2-40B4-BE49-F238E27FC236}">
                <a16:creationId xmlns:a16="http://schemas.microsoft.com/office/drawing/2014/main" id="{E57A8D91-A66E-3F4F-9FC9-558E4EE390F1}"/>
              </a:ext>
            </a:extLst>
          </p:cNvPr>
          <p:cNvPicPr>
            <a:picLocks noChangeAspect="1"/>
          </p:cNvPicPr>
          <p:nvPr userDrawn="1"/>
        </p:nvPicPr>
        <p:blipFill>
          <a:blip r:embed="rId2"/>
          <a:stretch>
            <a:fillRect/>
          </a:stretch>
        </p:blipFill>
        <p:spPr>
          <a:xfrm>
            <a:off x="7200" y="5950800"/>
            <a:ext cx="1007999" cy="1007999"/>
          </a:xfrm>
          <a:prstGeom prst="rect">
            <a:avLst/>
          </a:prstGeom>
        </p:spPr>
      </p:pic>
    </p:spTree>
    <p:extLst>
      <p:ext uri="{BB962C8B-B14F-4D97-AF65-F5344CB8AC3E}">
        <p14:creationId xmlns:p14="http://schemas.microsoft.com/office/powerpoint/2010/main" val="37751641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tx2">
            <a:lumMod val="10000"/>
          </a:schemeClr>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94100CCA-125E-6F4B-A6D8-A91957691D21}"/>
              </a:ext>
            </a:extLst>
          </p:cNvPr>
          <p:cNvCxnSpPr/>
          <p:nvPr/>
        </p:nvCxnSpPr>
        <p:spPr>
          <a:xfrm>
            <a:off x="609600" y="5850550"/>
            <a:ext cx="115824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1335C8D-7960-B24C-BD02-E7503E1F04CD}"/>
              </a:ext>
            </a:extLst>
          </p:cNvPr>
          <p:cNvSpPr txBox="1"/>
          <p:nvPr userDrawn="1"/>
        </p:nvSpPr>
        <p:spPr>
          <a:xfrm>
            <a:off x="609599" y="1968941"/>
            <a:ext cx="11039605" cy="3785652"/>
          </a:xfrm>
          <a:prstGeom prst="rect">
            <a:avLst/>
          </a:prstGeom>
          <a:noFill/>
          <a:ln w="635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solidFill>
                <a:effectLst/>
                <a:uLnTx/>
                <a:uFillTx/>
                <a:latin typeface="Tw Cen MT" panose="020B0602020104020603" pitchFamily="34" charset="77"/>
                <a:ea typeface="+mn-ea"/>
                <a:cs typeface="Futura Medium" panose="020B0602020204020303" pitchFamily="34" charset="-79"/>
              </a:rPr>
              <a:t>Carbon Tracker is a non-profit company set up to produce new thinking on climate risk. The organisation is funded by a range of European and American foundations. Carbon Tracker is not an investment adviser, and makes no representation regarding the advisability of investing in any particular company or investment fund or other vehicle. A decision to invest in any such investment fund or other entity should not be made in reliance on any of the statements set forth in this publication. While the organisations have obtained information believed to be reliable, they shall not be liable for any claims or losses of any nature in connection with information contained in this document, including but not limited to, lost profits or punitive or consequential damages. The information used to compile this report has been collected from a number of sources in the public domain and from Carbon Tracker licensors. Some of its content may be proprietary and belong to Carbon Tracker or its licensors. The information contained in this research report does not constitute an offer to sell securities or the solicitation of an offer to buy, or recommendation for investment in, any securities within any jurisdiction. The information is not intended as financial advice. This research report provides general information only. The information and opinions constitute a judgment as at the date indicated and are subject to change without notice. The information may therefore not be accurate or current. The information and opinions contained in this report have been compiled or arrived at from sources believed to be reliable and in good faith, but no representation or warranty, express or implied, is made by Carbon Tracker as to their accuracy, completeness or correctness and Carbon Tracker does also not warrant that the information is up-to-date.’</a:t>
            </a:r>
            <a:endParaRPr kumimoji="0" lang="it-IT" sz="1600" b="0" i="0" u="none" strike="noStrike" kern="1200" cap="none" spc="0" normalizeH="0" baseline="0" noProof="0" dirty="0">
              <a:ln>
                <a:noFill/>
              </a:ln>
              <a:solidFill>
                <a:schemeClr val="tx1"/>
              </a:solidFill>
              <a:effectLst/>
              <a:uLnTx/>
              <a:uFillTx/>
              <a:latin typeface="Tw Cen MT" panose="020B0602020104020603" pitchFamily="34" charset="77"/>
              <a:ea typeface="+mn-ea"/>
              <a:cs typeface="Futura Medium" panose="020B0602020204020303" pitchFamily="34" charset="-79"/>
            </a:endParaRPr>
          </a:p>
          <a:p>
            <a:pPr algn="just"/>
            <a:endParaRPr lang="en-US" sz="1600" dirty="0">
              <a:solidFill>
                <a:schemeClr val="tx1"/>
              </a:solidFill>
              <a:latin typeface="Tw Cen MT" panose="020B0602020104020603" pitchFamily="34" charset="77"/>
            </a:endParaRPr>
          </a:p>
        </p:txBody>
      </p:sp>
      <p:sp>
        <p:nvSpPr>
          <p:cNvPr id="7" name="Title 1">
            <a:extLst>
              <a:ext uri="{FF2B5EF4-FFF2-40B4-BE49-F238E27FC236}">
                <a16:creationId xmlns:a16="http://schemas.microsoft.com/office/drawing/2014/main" id="{AAFB393E-181F-A448-898A-ABA05025D6F5}"/>
              </a:ext>
            </a:extLst>
          </p:cNvPr>
          <p:cNvSpPr>
            <a:spLocks noGrp="1"/>
          </p:cNvSpPr>
          <p:nvPr>
            <p:ph type="title" hasCustomPrompt="1"/>
          </p:nvPr>
        </p:nvSpPr>
        <p:spPr>
          <a:xfrm>
            <a:off x="609600" y="274638"/>
            <a:ext cx="10972800" cy="1143000"/>
          </a:xfrm>
        </p:spPr>
        <p:txBody>
          <a:bodyPr/>
          <a:lstStyle/>
          <a:p>
            <a:r>
              <a:rPr lang="en-GB"/>
              <a:t>Disclaimer</a:t>
            </a:r>
          </a:p>
        </p:txBody>
      </p:sp>
      <p:pic>
        <p:nvPicPr>
          <p:cNvPr id="2" name="Picture 1" descr="Icon&#10;&#10;Description automatically generated">
            <a:extLst>
              <a:ext uri="{FF2B5EF4-FFF2-40B4-BE49-F238E27FC236}">
                <a16:creationId xmlns:a16="http://schemas.microsoft.com/office/drawing/2014/main" id="{61BDE932-627B-CF58-14C8-E3A2B26306BC}"/>
              </a:ext>
            </a:extLst>
          </p:cNvPr>
          <p:cNvPicPr>
            <a:picLocks noChangeAspect="1"/>
          </p:cNvPicPr>
          <p:nvPr userDrawn="1"/>
        </p:nvPicPr>
        <p:blipFill>
          <a:blip r:embed="rId2"/>
          <a:stretch>
            <a:fillRect/>
          </a:stretch>
        </p:blipFill>
        <p:spPr>
          <a:xfrm>
            <a:off x="0" y="5861726"/>
            <a:ext cx="1007999" cy="1007999"/>
          </a:xfrm>
          <a:prstGeom prst="rect">
            <a:avLst/>
          </a:prstGeom>
        </p:spPr>
      </p:pic>
    </p:spTree>
    <p:extLst>
      <p:ext uri="{BB962C8B-B14F-4D97-AF65-F5344CB8AC3E}">
        <p14:creationId xmlns:p14="http://schemas.microsoft.com/office/powerpoint/2010/main" val="2992754783"/>
      </p:ext>
    </p:extLst>
  </p:cSld>
  <p:clrMapOvr>
    <a:overrideClrMapping bg1="dk1" tx1="lt1" bg2="dk2" tx2="lt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0_Title Slide">
    <p:bg>
      <p:bgPr>
        <a:blipFill dpi="0" rotWithShape="1">
          <a:blip r:embed="rId2">
            <a:lum/>
            <a:extLst>
              <a:ext uri="{BEBA8EAE-BF5A-486C-A8C5-ECC9F3942E4B}">
                <a14:imgProps xmlns:a14="http://schemas.microsoft.com/office/drawing/2010/main">
                  <a14:imgLayer r:embed="rId3">
                    <a14:imgEffect>
                      <a14:saturation sat="66000"/>
                    </a14:imgEffect>
                  </a14:imgLayer>
                </a14:imgProps>
              </a:ext>
            </a:extLst>
          </a:blip>
          <a:srcRect/>
          <a:stretch>
            <a:fillRect l="-7000" r="-7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40542" y="5679154"/>
            <a:ext cx="7584561" cy="11053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cxnSp>
        <p:nvCxnSpPr>
          <p:cNvPr id="9" name="Straight Connector 8">
            <a:extLst>
              <a:ext uri="{FF2B5EF4-FFF2-40B4-BE49-F238E27FC236}">
                <a16:creationId xmlns:a16="http://schemas.microsoft.com/office/drawing/2014/main" id="{94100CCA-125E-6F4B-A6D8-A91957691D21}"/>
              </a:ext>
            </a:extLst>
          </p:cNvPr>
          <p:cNvCxnSpPr/>
          <p:nvPr/>
        </p:nvCxnSpPr>
        <p:spPr>
          <a:xfrm>
            <a:off x="609600" y="5679154"/>
            <a:ext cx="115824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descr="Text, logo&#10;&#10;Description automatically generated with medium confidence">
            <a:extLst>
              <a:ext uri="{FF2B5EF4-FFF2-40B4-BE49-F238E27FC236}">
                <a16:creationId xmlns:a16="http://schemas.microsoft.com/office/drawing/2014/main" id="{C3876FD6-0880-8E44-813A-575519D2525B}"/>
              </a:ext>
            </a:extLst>
          </p:cNvPr>
          <p:cNvPicPr>
            <a:picLocks noChangeAspect="1"/>
          </p:cNvPicPr>
          <p:nvPr userDrawn="1"/>
        </p:nvPicPr>
        <p:blipFill>
          <a:blip r:embed="rId4"/>
          <a:stretch>
            <a:fillRect/>
          </a:stretch>
        </p:blipFill>
        <p:spPr>
          <a:xfrm>
            <a:off x="247650" y="5915027"/>
            <a:ext cx="1986859" cy="633554"/>
          </a:xfrm>
          <a:prstGeom prst="rect">
            <a:avLst/>
          </a:prstGeom>
        </p:spPr>
      </p:pic>
      <p:sp>
        <p:nvSpPr>
          <p:cNvPr id="4" name="TextBox 3">
            <a:extLst>
              <a:ext uri="{FF2B5EF4-FFF2-40B4-BE49-F238E27FC236}">
                <a16:creationId xmlns:a16="http://schemas.microsoft.com/office/drawing/2014/main" id="{7D79A888-9327-8216-6D37-059E4D322756}"/>
              </a:ext>
            </a:extLst>
          </p:cNvPr>
          <p:cNvSpPr txBox="1"/>
          <p:nvPr userDrawn="1"/>
        </p:nvSpPr>
        <p:spPr>
          <a:xfrm>
            <a:off x="609601" y="1671711"/>
            <a:ext cx="10972800" cy="3785652"/>
          </a:xfrm>
          <a:prstGeom prst="rect">
            <a:avLst/>
          </a:prstGeom>
          <a:noFill/>
          <a:ln w="635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solidFill>
                <a:effectLst/>
                <a:uLnTx/>
                <a:uFillTx/>
                <a:latin typeface="Tw Cen MT" panose="020B0602020104020603" pitchFamily="34" charset="77"/>
                <a:ea typeface="+mn-ea"/>
                <a:cs typeface="Futura Medium" panose="020B0602020204020303" pitchFamily="34" charset="-79"/>
              </a:rPr>
              <a:t>Carbon Tracker is a non-profit company set up to produce new thinking on climate risk. The organisation is funded by a range of European and American foundations. Carbon Tracker is not an investment adviser, and makes no representation regarding the advisability of investing in any particular company or investment fund or other vehicle. A decision to invest in any such investment fund or other entity should not be made in reliance on any of the statements set forth in this publication. While the organisations have obtained information believed to be reliable, they shall not be liable for any claims or losses of any nature in connection with information contained in this document, including but not limited to, lost profits or punitive or consequential damages. The information used to compile this report has been collected from a number of sources in the public domain and from Carbon Tracker licensors. Some of its content may be proprietary and belong to Carbon Tracker or its licensors. The information contained in this research report does not constitute an offer to sell securities or the solicitation of an offer to buy, or recommendation for investment in, any securities within any jurisdiction. The information is not intended as financial advice. This research report provides general information only. The information and opinions constitute a judgment as at the date indicated and are subject to change without notice. The information may therefore not be accurate or current. The information and opinions contained in this report have been compiled or arrived at from sources believed to be reliable and in good faith, but no representation or warranty, express or implied, is made by Carbon Tracker as to their accuracy, completeness or correctness and Carbon Tracker does also not warrant that the information is up-to-date.’</a:t>
            </a:r>
            <a:endParaRPr lang="en-US" sz="1600" dirty="0">
              <a:solidFill>
                <a:schemeClr val="tx1"/>
              </a:solidFill>
              <a:latin typeface="Tw Cen MT" panose="020B0602020104020603" pitchFamily="34" charset="77"/>
            </a:endParaRPr>
          </a:p>
        </p:txBody>
      </p:sp>
      <p:sp>
        <p:nvSpPr>
          <p:cNvPr id="5" name="Title 1">
            <a:extLst>
              <a:ext uri="{FF2B5EF4-FFF2-40B4-BE49-F238E27FC236}">
                <a16:creationId xmlns:a16="http://schemas.microsoft.com/office/drawing/2014/main" id="{C892D8DC-E913-C7C0-0467-64B5F7B761FB}"/>
              </a:ext>
            </a:extLst>
          </p:cNvPr>
          <p:cNvSpPr>
            <a:spLocks noGrp="1"/>
          </p:cNvSpPr>
          <p:nvPr>
            <p:ph type="title" hasCustomPrompt="1"/>
          </p:nvPr>
        </p:nvSpPr>
        <p:spPr>
          <a:xfrm>
            <a:off x="609600" y="274638"/>
            <a:ext cx="10972800" cy="1143000"/>
          </a:xfrm>
        </p:spPr>
        <p:txBody>
          <a:bodyPr/>
          <a:lstStyle/>
          <a:p>
            <a:r>
              <a:rPr lang="en-GB"/>
              <a:t>Disclaimer</a:t>
            </a:r>
          </a:p>
        </p:txBody>
      </p:sp>
    </p:spTree>
    <p:extLst>
      <p:ext uri="{BB962C8B-B14F-4D97-AF65-F5344CB8AC3E}">
        <p14:creationId xmlns:p14="http://schemas.microsoft.com/office/powerpoint/2010/main" val="3326347110"/>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
    <p:bg>
      <p:bgRef idx="1001">
        <a:schemeClr val="bg2"/>
      </p:bgRef>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4EFD9A6-108F-8C46-BB39-921B87C0C3DC}"/>
              </a:ext>
            </a:extLst>
          </p:cNvPr>
          <p:cNvPicPr>
            <a:picLocks noChangeAspect="1"/>
          </p:cNvPicPr>
          <p:nvPr/>
        </p:nvPicPr>
        <p:blipFill rotWithShape="1">
          <a:blip r:embed="rId2"/>
          <a:srcRect l="8981" r="31909"/>
          <a:stretch/>
        </p:blipFill>
        <p:spPr>
          <a:xfrm>
            <a:off x="4578943" y="-1"/>
            <a:ext cx="7613057" cy="6858002"/>
          </a:xfrm>
          <a:prstGeom prst="rect">
            <a:avLst/>
          </a:prstGeom>
        </p:spPr>
      </p:pic>
      <p:sp>
        <p:nvSpPr>
          <p:cNvPr id="4" name="Rectangle 3">
            <a:extLst>
              <a:ext uri="{FF2B5EF4-FFF2-40B4-BE49-F238E27FC236}">
                <a16:creationId xmlns:a16="http://schemas.microsoft.com/office/drawing/2014/main" id="{0B3C5364-831A-0844-B8A0-7547CD265C25}"/>
              </a:ext>
            </a:extLst>
          </p:cNvPr>
          <p:cNvSpPr/>
          <p:nvPr userDrawn="1"/>
        </p:nvSpPr>
        <p:spPr>
          <a:xfrm>
            <a:off x="0" y="-1"/>
            <a:ext cx="6975986"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914400" y="1354845"/>
            <a:ext cx="5181600" cy="2074155"/>
          </a:xfrm>
        </p:spPr>
        <p:txBody>
          <a:bodyPr/>
          <a:lstStyle>
            <a:lvl1pPr algn="l">
              <a:defRPr sz="5400">
                <a:solidFill>
                  <a:schemeClr val="bg1"/>
                </a:solidFill>
              </a:defRPr>
            </a:lvl1pPr>
          </a:lstStyle>
          <a:p>
            <a:r>
              <a:rPr lang="en-US"/>
              <a:t>Click to edit Master title style</a:t>
            </a:r>
            <a:endParaRPr lang="en-GB"/>
          </a:p>
        </p:txBody>
      </p:sp>
      <p:pic>
        <p:nvPicPr>
          <p:cNvPr id="6" name="Picture 5" descr="Icon&#10;&#10;Description automatically generated">
            <a:extLst>
              <a:ext uri="{FF2B5EF4-FFF2-40B4-BE49-F238E27FC236}">
                <a16:creationId xmlns:a16="http://schemas.microsoft.com/office/drawing/2014/main" id="{7AFCB3FA-80E1-5C4E-87CF-F13F4CBD017D}"/>
              </a:ext>
            </a:extLst>
          </p:cNvPr>
          <p:cNvPicPr>
            <a:picLocks noChangeAspect="1"/>
          </p:cNvPicPr>
          <p:nvPr userDrawn="1"/>
        </p:nvPicPr>
        <p:blipFill>
          <a:blip r:embed="rId3"/>
          <a:stretch>
            <a:fillRect/>
          </a:stretch>
        </p:blipFill>
        <p:spPr>
          <a:xfrm>
            <a:off x="1" y="7473"/>
            <a:ext cx="1995349" cy="900000"/>
          </a:xfrm>
          <a:prstGeom prst="rect">
            <a:avLst/>
          </a:prstGeom>
        </p:spPr>
      </p:pic>
      <p:sp>
        <p:nvSpPr>
          <p:cNvPr id="8" name="Subtitle 2">
            <a:extLst>
              <a:ext uri="{FF2B5EF4-FFF2-40B4-BE49-F238E27FC236}">
                <a16:creationId xmlns:a16="http://schemas.microsoft.com/office/drawing/2014/main" id="{518C241D-FE31-FB41-9BD2-BFEC20B2ECA1}"/>
              </a:ext>
            </a:extLst>
          </p:cNvPr>
          <p:cNvSpPr>
            <a:spLocks noGrp="1"/>
          </p:cNvSpPr>
          <p:nvPr>
            <p:ph type="subTitle" idx="1"/>
          </p:nvPr>
        </p:nvSpPr>
        <p:spPr>
          <a:xfrm>
            <a:off x="914400" y="3740479"/>
            <a:ext cx="5181600" cy="176267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2188989592"/>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ED2E90-C1CD-5C42-B900-8B67657CE859}"/>
              </a:ext>
            </a:extLst>
          </p:cNvPr>
          <p:cNvSpPr/>
          <p:nvPr/>
        </p:nvSpPr>
        <p:spPr>
          <a:xfrm>
            <a:off x="1364973" y="6419417"/>
            <a:ext cx="10827027" cy="2270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p:cNvSpPr>
            <a:spLocks noGrp="1"/>
          </p:cNvSpPr>
          <p:nvPr>
            <p:ph type="ctrTitle"/>
          </p:nvPr>
        </p:nvSpPr>
        <p:spPr>
          <a:xfrm>
            <a:off x="914400" y="2130428"/>
            <a:ext cx="10363200" cy="1470025"/>
          </a:xfrm>
        </p:spPr>
        <p:txBody>
          <a:bodyPr/>
          <a:lstStyle>
            <a:lvl1pPr>
              <a:defRPr>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754378-CC3E-E141-B8A6-3F2727EE0ABD}" type="slidenum">
              <a:rPr lang="en-GB" smtClean="0"/>
              <a:pPr/>
              <a:t>‹#›</a:t>
            </a:fld>
            <a:endParaRPr lang="en-GB"/>
          </a:p>
        </p:txBody>
      </p:sp>
      <p:pic>
        <p:nvPicPr>
          <p:cNvPr id="5" name="Picture 4" descr="Icon&#10;&#10;Description automatically generated">
            <a:extLst>
              <a:ext uri="{FF2B5EF4-FFF2-40B4-BE49-F238E27FC236}">
                <a16:creationId xmlns:a16="http://schemas.microsoft.com/office/drawing/2014/main" id="{D1342343-2401-81FC-D5B5-CF0E6761D543}"/>
              </a:ext>
            </a:extLst>
          </p:cNvPr>
          <p:cNvPicPr>
            <a:picLocks noChangeAspect="1"/>
          </p:cNvPicPr>
          <p:nvPr userDrawn="1"/>
        </p:nvPicPr>
        <p:blipFill>
          <a:blip r:embed="rId3"/>
          <a:stretch>
            <a:fillRect/>
          </a:stretch>
        </p:blipFill>
        <p:spPr>
          <a:xfrm>
            <a:off x="24506" y="5965817"/>
            <a:ext cx="988025" cy="907199"/>
          </a:xfrm>
          <a:prstGeom prst="rect">
            <a:avLst/>
          </a:prstGeom>
        </p:spPr>
      </p:pic>
    </p:spTree>
    <p:extLst>
      <p:ext uri="{BB962C8B-B14F-4D97-AF65-F5344CB8AC3E}">
        <p14:creationId xmlns:p14="http://schemas.microsoft.com/office/powerpoint/2010/main" val="36348883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50F1C8-7CC1-2D43-A6C9-15B538C7AA16}"/>
              </a:ext>
            </a:extLst>
          </p:cNvPr>
          <p:cNvSpPr/>
          <p:nvPr userDrawn="1"/>
        </p:nvSpPr>
        <p:spPr>
          <a:xfrm>
            <a:off x="0" y="0"/>
            <a:ext cx="4778407"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350"/>
          </a:p>
        </p:txBody>
      </p:sp>
      <p:sp>
        <p:nvSpPr>
          <p:cNvPr id="2" name="Title 1"/>
          <p:cNvSpPr>
            <a:spLocks noGrp="1"/>
          </p:cNvSpPr>
          <p:nvPr>
            <p:ph type="title"/>
          </p:nvPr>
        </p:nvSpPr>
        <p:spPr>
          <a:xfrm>
            <a:off x="5273458" y="274638"/>
            <a:ext cx="6308943" cy="1143000"/>
          </a:xfrm>
        </p:spPr>
        <p:txBody>
          <a:bodyPr>
            <a:normAutofit/>
          </a:bodyPr>
          <a:lstStyle>
            <a:lvl1pPr>
              <a:defRPr sz="2550"/>
            </a:lvl1pPr>
          </a:lstStyle>
          <a:p>
            <a:r>
              <a:rPr lang="en-US"/>
              <a:t>Click to edit Master title style</a:t>
            </a:r>
            <a:endParaRPr lang="en-GB"/>
          </a:p>
        </p:txBody>
      </p:sp>
      <p:sp>
        <p:nvSpPr>
          <p:cNvPr id="4" name="Content Placeholder 3"/>
          <p:cNvSpPr>
            <a:spLocks noGrp="1"/>
          </p:cNvSpPr>
          <p:nvPr>
            <p:ph sz="half" idx="2"/>
          </p:nvPr>
        </p:nvSpPr>
        <p:spPr>
          <a:xfrm>
            <a:off x="5273458" y="1600203"/>
            <a:ext cx="6308943"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91754378-CC3E-E141-B8A6-3F2727EE0ABD}" type="slidenum">
              <a:rPr lang="en-GB" smtClean="0"/>
              <a:t>‹#›</a:t>
            </a:fld>
            <a:endParaRPr lang="en-GB"/>
          </a:p>
        </p:txBody>
      </p:sp>
      <p:sp>
        <p:nvSpPr>
          <p:cNvPr id="12" name="Text Placeholder 3">
            <a:extLst>
              <a:ext uri="{FF2B5EF4-FFF2-40B4-BE49-F238E27FC236}">
                <a16:creationId xmlns:a16="http://schemas.microsoft.com/office/drawing/2014/main" id="{5E60718F-E54F-7247-BBF1-B065FD055B5B}"/>
              </a:ext>
            </a:extLst>
          </p:cNvPr>
          <p:cNvSpPr>
            <a:spLocks noGrp="1"/>
          </p:cNvSpPr>
          <p:nvPr>
            <p:ph type="body" sz="half" idx="13"/>
          </p:nvPr>
        </p:nvSpPr>
        <p:spPr>
          <a:xfrm>
            <a:off x="609601" y="274638"/>
            <a:ext cx="3649248" cy="5674816"/>
          </a:xfrm>
        </p:spPr>
        <p:txBody>
          <a:bodyPr>
            <a:normAutofit/>
          </a:bodyPr>
          <a:lstStyle>
            <a:lvl1pPr marL="0" indent="0">
              <a:buNone/>
              <a:defRPr sz="1500">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pic>
        <p:nvPicPr>
          <p:cNvPr id="3" name="Picture 2" descr="Icon&#10;&#10;Description automatically generated">
            <a:extLst>
              <a:ext uri="{FF2B5EF4-FFF2-40B4-BE49-F238E27FC236}">
                <a16:creationId xmlns:a16="http://schemas.microsoft.com/office/drawing/2014/main" id="{7C91E45B-A106-2BC1-D4F1-2AD3CE2F1121}"/>
              </a:ext>
            </a:extLst>
          </p:cNvPr>
          <p:cNvPicPr>
            <a:picLocks noChangeAspect="1"/>
          </p:cNvPicPr>
          <p:nvPr userDrawn="1"/>
        </p:nvPicPr>
        <p:blipFill>
          <a:blip r:embed="rId2"/>
          <a:stretch>
            <a:fillRect/>
          </a:stretch>
        </p:blipFill>
        <p:spPr>
          <a:xfrm>
            <a:off x="37530" y="5950801"/>
            <a:ext cx="1019248" cy="907199"/>
          </a:xfrm>
          <a:prstGeom prst="rect">
            <a:avLst/>
          </a:prstGeom>
        </p:spPr>
      </p:pic>
    </p:spTree>
    <p:extLst>
      <p:ext uri="{BB962C8B-B14F-4D97-AF65-F5344CB8AC3E}">
        <p14:creationId xmlns:p14="http://schemas.microsoft.com/office/powerpoint/2010/main" val="381221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Slide">
    <p:bg>
      <p:bgRef idx="1001">
        <a:schemeClr val="bg2"/>
      </p:bgRef>
    </p:bg>
    <p:spTree>
      <p:nvGrpSpPr>
        <p:cNvPr id="1" name=""/>
        <p:cNvGrpSpPr/>
        <p:nvPr/>
      </p:nvGrpSpPr>
      <p:grpSpPr>
        <a:xfrm>
          <a:off x="0" y="0"/>
          <a:ext cx="0" cy="0"/>
          <a:chOff x="0" y="0"/>
          <a:chExt cx="0" cy="0"/>
        </a:xfrm>
      </p:grpSpPr>
      <p:pic>
        <p:nvPicPr>
          <p:cNvPr id="6" name="Picture 5" descr="A group of people in a room&#10;&#10;Description automatically generated with low confidence">
            <a:extLst>
              <a:ext uri="{FF2B5EF4-FFF2-40B4-BE49-F238E27FC236}">
                <a16:creationId xmlns:a16="http://schemas.microsoft.com/office/drawing/2014/main" id="{6B81F27A-3E3A-5A41-A019-F8D503644449}"/>
              </a:ext>
            </a:extLst>
          </p:cNvPr>
          <p:cNvPicPr>
            <a:picLocks noChangeAspect="1"/>
          </p:cNvPicPr>
          <p:nvPr/>
        </p:nvPicPr>
        <p:blipFill>
          <a:blip r:embed="rId2"/>
          <a:stretch>
            <a:fillRect/>
          </a:stretch>
        </p:blipFill>
        <p:spPr>
          <a:xfrm>
            <a:off x="2044700" y="-1"/>
            <a:ext cx="10147300" cy="6858001"/>
          </a:xfrm>
          <a:prstGeom prst="rect">
            <a:avLst/>
          </a:prstGeom>
        </p:spPr>
      </p:pic>
      <p:sp>
        <p:nvSpPr>
          <p:cNvPr id="4" name="Rectangle 3">
            <a:extLst>
              <a:ext uri="{FF2B5EF4-FFF2-40B4-BE49-F238E27FC236}">
                <a16:creationId xmlns:a16="http://schemas.microsoft.com/office/drawing/2014/main" id="{0B3C5364-831A-0844-B8A0-7547CD265C25}"/>
              </a:ext>
            </a:extLst>
          </p:cNvPr>
          <p:cNvSpPr/>
          <p:nvPr/>
        </p:nvSpPr>
        <p:spPr>
          <a:xfrm>
            <a:off x="0" y="-1"/>
            <a:ext cx="6975986" cy="68580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914400" y="1354845"/>
            <a:ext cx="5181600" cy="2074155"/>
          </a:xfrm>
        </p:spPr>
        <p:txBody>
          <a:bodyPr/>
          <a:lstStyle>
            <a:lvl1pPr algn="l">
              <a:defRPr sz="5400">
                <a:solidFill>
                  <a:schemeClr val="bg1"/>
                </a:solidFill>
              </a:defRPr>
            </a:lvl1pPr>
          </a:lstStyle>
          <a:p>
            <a:r>
              <a:rPr lang="en-US"/>
              <a:t>Click to edit Master title style</a:t>
            </a:r>
            <a:endParaRPr lang="en-GB"/>
          </a:p>
        </p:txBody>
      </p:sp>
      <p:pic>
        <p:nvPicPr>
          <p:cNvPr id="7" name="Picture 6" descr="Icon&#10;&#10;Description automatically generated with low confidence">
            <a:extLst>
              <a:ext uri="{FF2B5EF4-FFF2-40B4-BE49-F238E27FC236}">
                <a16:creationId xmlns:a16="http://schemas.microsoft.com/office/drawing/2014/main" id="{4730DC61-E076-CF45-B9FD-DA580A31D976}"/>
              </a:ext>
            </a:extLst>
          </p:cNvPr>
          <p:cNvPicPr>
            <a:picLocks noChangeAspect="1"/>
          </p:cNvPicPr>
          <p:nvPr userDrawn="1"/>
        </p:nvPicPr>
        <p:blipFill>
          <a:blip r:embed="rId3"/>
          <a:stretch>
            <a:fillRect/>
          </a:stretch>
        </p:blipFill>
        <p:spPr>
          <a:xfrm>
            <a:off x="1" y="-10161"/>
            <a:ext cx="1995349" cy="900000"/>
          </a:xfrm>
          <a:prstGeom prst="rect">
            <a:avLst/>
          </a:prstGeom>
        </p:spPr>
      </p:pic>
      <p:sp>
        <p:nvSpPr>
          <p:cNvPr id="8" name="Subtitle 2">
            <a:extLst>
              <a:ext uri="{FF2B5EF4-FFF2-40B4-BE49-F238E27FC236}">
                <a16:creationId xmlns:a16="http://schemas.microsoft.com/office/drawing/2014/main" id="{899D67CA-1609-B142-A983-3DE758E72521}"/>
              </a:ext>
            </a:extLst>
          </p:cNvPr>
          <p:cNvSpPr>
            <a:spLocks noGrp="1"/>
          </p:cNvSpPr>
          <p:nvPr>
            <p:ph type="subTitle" idx="1"/>
          </p:nvPr>
        </p:nvSpPr>
        <p:spPr>
          <a:xfrm>
            <a:off x="914400" y="3740479"/>
            <a:ext cx="5181600" cy="176267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88029237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theme" Target="../theme/theme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37" Type="http://schemas.openxmlformats.org/officeDocument/2006/relationships/slideLayout" Target="../slideLayouts/slideLayout72.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8" Type="http://schemas.openxmlformats.org/officeDocument/2006/relationships/slideLayout" Target="../slideLayouts/slideLayout43.xml"/><Relationship Id="rId3"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5" Type="http://schemas.openxmlformats.org/officeDocument/2006/relationships/slideLayout" Target="../slideLayouts/slideLayout77.xml"/><Relationship Id="rId10" Type="http://schemas.openxmlformats.org/officeDocument/2006/relationships/theme" Target="../theme/theme3.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solidFill>
              </a:defRPr>
            </a:lvl1pPr>
          </a:lstStyle>
          <a:p>
            <a:fld id="{91754378-CC3E-E141-B8A6-3F2727EE0ABD}" type="slidenum">
              <a:rPr lang="en-GB" smtClean="0"/>
              <a:pPr/>
              <a:t>‹#›</a:t>
            </a:fld>
            <a:endParaRPr lang="en-GB"/>
          </a:p>
        </p:txBody>
      </p:sp>
    </p:spTree>
    <p:extLst>
      <p:ext uri="{BB962C8B-B14F-4D97-AF65-F5344CB8AC3E}">
        <p14:creationId xmlns:p14="http://schemas.microsoft.com/office/powerpoint/2010/main" val="2652694694"/>
      </p:ext>
    </p:extLst>
  </p:cSld>
  <p:clrMap bg1="lt1" tx1="dk1" bg2="lt2" tx2="dk2" accent1="accent1" accent2="accent2" accent3="accent3" accent4="accent4" accent5="accent5" accent6="accent6" hlink="hlink" folHlink="folHlink"/>
  <p:sldLayoutIdLst>
    <p:sldLayoutId id="2147483733" r:id="rId1"/>
    <p:sldLayoutId id="2147483768" r:id="rId2"/>
    <p:sldLayoutId id="2147483753" r:id="rId3"/>
    <p:sldLayoutId id="2147483754" r:id="rId4"/>
    <p:sldLayoutId id="2147483747" r:id="rId5"/>
    <p:sldLayoutId id="2147483748" r:id="rId6"/>
    <p:sldLayoutId id="2147483749" r:id="rId7"/>
    <p:sldLayoutId id="2147483751" r:id="rId8"/>
    <p:sldLayoutId id="2147483750" r:id="rId9"/>
    <p:sldLayoutId id="2147483770" r:id="rId10"/>
    <p:sldLayoutId id="2147483769" r:id="rId11"/>
    <p:sldLayoutId id="2147483756" r:id="rId12"/>
    <p:sldLayoutId id="2147483757" r:id="rId13"/>
    <p:sldLayoutId id="2147483758" r:id="rId14"/>
    <p:sldLayoutId id="2147483734" r:id="rId15"/>
    <p:sldLayoutId id="2147483760" r:id="rId16"/>
    <p:sldLayoutId id="2147483759" r:id="rId17"/>
    <p:sldLayoutId id="2147483737" r:id="rId18"/>
    <p:sldLayoutId id="2147483740" r:id="rId19"/>
    <p:sldLayoutId id="2147483735" r:id="rId20"/>
    <p:sldLayoutId id="2147483761" r:id="rId21"/>
    <p:sldLayoutId id="2147483762" r:id="rId22"/>
    <p:sldLayoutId id="2147483763" r:id="rId23"/>
    <p:sldLayoutId id="2147483736" r:id="rId24"/>
    <p:sldLayoutId id="2147483764" r:id="rId25"/>
    <p:sldLayoutId id="2147483765" r:id="rId26"/>
    <p:sldLayoutId id="2147483766" r:id="rId27"/>
    <p:sldLayoutId id="2147483767" r:id="rId28"/>
    <p:sldLayoutId id="2147483738" r:id="rId29"/>
    <p:sldLayoutId id="2147483739" r:id="rId30"/>
    <p:sldLayoutId id="2147483741" r:id="rId31"/>
    <p:sldLayoutId id="2147483742" r:id="rId32"/>
    <p:sldLayoutId id="2147483743" r:id="rId33"/>
    <p:sldLayoutId id="2147483752" r:id="rId34"/>
    <p:sldLayoutId id="2147483755" r:id="rId3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914400" indent="-457200" algn="l" defTabSz="914400" rtl="0" eaLnBrk="1" latinLnBrk="0" hangingPunct="1">
        <a:spcBef>
          <a:spcPct val="20000"/>
        </a:spcBef>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solidFill>
              </a:defRPr>
            </a:lvl1pPr>
          </a:lstStyle>
          <a:p>
            <a:fld id="{91754378-CC3E-E141-B8A6-3F2727EE0ABD}" type="slidenum">
              <a:rPr lang="en-GB" smtClean="0"/>
              <a:pPr/>
              <a:t>‹#›</a:t>
            </a:fld>
            <a:endParaRPr lang="en-GB"/>
          </a:p>
        </p:txBody>
      </p:sp>
    </p:spTree>
    <p:extLst>
      <p:ext uri="{BB962C8B-B14F-4D97-AF65-F5344CB8AC3E}">
        <p14:creationId xmlns:p14="http://schemas.microsoft.com/office/powerpoint/2010/main" val="241442126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 id="2147483793" r:id="rId22"/>
    <p:sldLayoutId id="2147483794" r:id="rId23"/>
    <p:sldLayoutId id="2147483795" r:id="rId24"/>
    <p:sldLayoutId id="2147483796" r:id="rId25"/>
    <p:sldLayoutId id="2147483797" r:id="rId26"/>
    <p:sldLayoutId id="2147483798" r:id="rId27"/>
    <p:sldLayoutId id="2147483799" r:id="rId28"/>
    <p:sldLayoutId id="2147483800" r:id="rId29"/>
    <p:sldLayoutId id="2147483801" r:id="rId30"/>
    <p:sldLayoutId id="2147483802" r:id="rId31"/>
    <p:sldLayoutId id="2147483803" r:id="rId32"/>
    <p:sldLayoutId id="2147483804" r:id="rId33"/>
    <p:sldLayoutId id="2147483805" r:id="rId34"/>
    <p:sldLayoutId id="2147483806" r:id="rId35"/>
    <p:sldLayoutId id="2147483807" r:id="rId36"/>
    <p:sldLayoutId id="2147483808" r:id="rId37"/>
  </p:sldLayoutIdLst>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685800" indent="-342900" algn="l" defTabSz="685800" rtl="0" eaLnBrk="1" latinLnBrk="0" hangingPunct="1">
        <a:spcBef>
          <a:spcPct val="20000"/>
        </a:spcBef>
        <a:buFont typeface="Courier New" panose="02070309020205020404" pitchFamily="49" charset="0"/>
        <a:buChar char="o"/>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solidFill>
              </a:defRPr>
            </a:lvl1pPr>
          </a:lstStyle>
          <a:p>
            <a:fld id="{91754378-CC3E-E141-B8A6-3F2727EE0ABD}" type="slidenum">
              <a:rPr lang="en-GB" smtClean="0"/>
              <a:pPr/>
              <a:t>‹#›</a:t>
            </a:fld>
            <a:endParaRPr lang="en-GB"/>
          </a:p>
        </p:txBody>
      </p:sp>
    </p:spTree>
    <p:extLst>
      <p:ext uri="{BB962C8B-B14F-4D97-AF65-F5344CB8AC3E}">
        <p14:creationId xmlns:p14="http://schemas.microsoft.com/office/powerpoint/2010/main" val="1737226905"/>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914400" indent="-457200" algn="l" defTabSz="914400" rtl="0" eaLnBrk="1" latinLnBrk="0" hangingPunct="1">
        <a:spcBef>
          <a:spcPct val="20000"/>
        </a:spcBef>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80.xml"/><Relationship Id="rId4" Type="http://schemas.openxmlformats.org/officeDocument/2006/relationships/image" Target="../media/image39.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svg"/></Relationships>
</file>

<file path=ppt/slides/_rels/slide1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66.svg"/><Relationship Id="rId4" Type="http://schemas.openxmlformats.org/officeDocument/2006/relationships/image" Target="../media/image65.png"/></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svg"/></Relationships>
</file>

<file path=ppt/slides/_rels/slide19.xml.rels><?xml version="1.0" encoding="UTF-8" standalone="yes"?>
<Relationships xmlns="http://schemas.openxmlformats.org/package/2006/relationships"><Relationship Id="rId3" Type="http://schemas.openxmlformats.org/officeDocument/2006/relationships/hyperlink" Target="mailto:lsani@carbontracker.org" TargetMode="External"/><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5.xml"/></Relationships>
</file>

<file path=ppt/slides/_rels/slide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jpeg"/><Relationship Id="rId2" Type="http://schemas.openxmlformats.org/officeDocument/2006/relationships/notesSlide" Target="../notesSlides/notesSlide4.xml"/><Relationship Id="rId1" Type="http://schemas.openxmlformats.org/officeDocument/2006/relationships/slideLayout" Target="../slideLayouts/slideLayout76.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jpe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xml"/><Relationship Id="rId1" Type="http://schemas.openxmlformats.org/officeDocument/2006/relationships/slideLayout" Target="../slideLayouts/slideLayout63.xml"/><Relationship Id="rId5" Type="http://schemas.openxmlformats.org/officeDocument/2006/relationships/image" Target="../media/image54.jpg"/><Relationship Id="rId4" Type="http://schemas.openxmlformats.org/officeDocument/2006/relationships/image" Target="../media/image53.jpg"/></Relationships>
</file>

<file path=ppt/slides/_rels/slide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81.xml"/><Relationship Id="rId6" Type="http://schemas.openxmlformats.org/officeDocument/2006/relationships/image" Target="../media/image56.png"/><Relationship Id="rId5" Type="http://schemas.openxmlformats.org/officeDocument/2006/relationships/hyperlink" Target="https://carbontracker.org/reports/curb-your-enthusiasm/" TargetMode="External"/><Relationship Id="rId4" Type="http://schemas.openxmlformats.org/officeDocument/2006/relationships/hyperlink" Target="http://www.carbontracker.org/" TargetMode="Externa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59.svg"/><Relationship Id="rId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B33EE-5A32-FA41-AA00-CC07FB59950B}"/>
              </a:ext>
            </a:extLst>
          </p:cNvPr>
          <p:cNvSpPr>
            <a:spLocks noGrp="1"/>
          </p:cNvSpPr>
          <p:nvPr>
            <p:ph type="ctrTitle"/>
          </p:nvPr>
        </p:nvSpPr>
        <p:spPr>
          <a:xfrm>
            <a:off x="815352" y="2319472"/>
            <a:ext cx="6360442" cy="1384525"/>
          </a:xfrm>
        </p:spPr>
        <p:txBody>
          <a:bodyPr>
            <a:normAutofit fontScale="90000"/>
          </a:bodyPr>
          <a:lstStyle/>
          <a:p>
            <a:pPr>
              <a:spcAft>
                <a:spcPts val="3000"/>
              </a:spcAft>
            </a:pPr>
            <a:r>
              <a:rPr lang="en-GB" sz="3600" b="1" dirty="0"/>
              <a:t>CCUS - Curb Your Enthusiasm</a:t>
            </a:r>
            <a:br>
              <a:rPr lang="en-GB" sz="3200" dirty="0"/>
            </a:br>
            <a:br>
              <a:rPr lang="en-GB" sz="2000" dirty="0"/>
            </a:br>
            <a:r>
              <a:rPr lang="en-GB" sz="2200" dirty="0"/>
              <a:t> </a:t>
            </a:r>
            <a:r>
              <a:rPr lang="en-GB" sz="2200" dirty="0">
                <a:solidFill>
                  <a:schemeClr val="accent6"/>
                </a:solidFill>
              </a:rPr>
              <a:t>Bridging the gap between the UK’s CCUS targets &amp; reality</a:t>
            </a:r>
            <a:br>
              <a:rPr lang="en-GB" sz="2200" dirty="0">
                <a:solidFill>
                  <a:schemeClr val="accent6"/>
                </a:solidFill>
              </a:rPr>
            </a:br>
            <a:endParaRPr lang="en-IT" sz="2200" dirty="0">
              <a:solidFill>
                <a:schemeClr val="accent6"/>
              </a:solidFill>
            </a:endParaRPr>
          </a:p>
        </p:txBody>
      </p:sp>
      <p:sp>
        <p:nvSpPr>
          <p:cNvPr id="11" name="Title 1">
            <a:extLst>
              <a:ext uri="{FF2B5EF4-FFF2-40B4-BE49-F238E27FC236}">
                <a16:creationId xmlns:a16="http://schemas.microsoft.com/office/drawing/2014/main" id="{4277D9D0-9AA7-69E7-61E8-C020CCEE0CF2}"/>
              </a:ext>
            </a:extLst>
          </p:cNvPr>
          <p:cNvSpPr txBox="1">
            <a:spLocks/>
          </p:cNvSpPr>
          <p:nvPr/>
        </p:nvSpPr>
        <p:spPr>
          <a:xfrm>
            <a:off x="3239898" y="561804"/>
            <a:ext cx="5712204" cy="1242389"/>
          </a:xfrm>
          <a:prstGeom prst="rect">
            <a:avLst/>
          </a:prstGeom>
        </p:spPr>
        <p:txBody>
          <a:bodyPr vert="horz" lIns="91440" tIns="45720" rIns="91440" bIns="45720" rtlCol="0" anchor="ctr">
            <a:normAutofit/>
          </a:bodyPr>
          <a:lstStyle>
            <a:lvl1pPr algn="ctr" defTabSz="685800" rtl="0" eaLnBrk="1" latinLnBrk="0" hangingPunct="1">
              <a:spcBef>
                <a:spcPct val="0"/>
              </a:spcBef>
              <a:buNone/>
              <a:defRPr sz="2800" kern="1200">
                <a:solidFill>
                  <a:schemeClr val="bg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95C173"/>
                </a:solidFill>
                <a:effectLst/>
                <a:uLnTx/>
                <a:uFillTx/>
                <a:latin typeface="Tw Cen MT" panose="020B0602020104020603"/>
                <a:ea typeface="+mj-ea"/>
                <a:cs typeface="+mj-cs"/>
              </a:rPr>
              <a:t>Carbon Tracker Initiative</a:t>
            </a:r>
          </a:p>
        </p:txBody>
      </p:sp>
      <p:sp>
        <p:nvSpPr>
          <p:cNvPr id="8" name="TextBox 7">
            <a:extLst>
              <a:ext uri="{FF2B5EF4-FFF2-40B4-BE49-F238E27FC236}">
                <a16:creationId xmlns:a16="http://schemas.microsoft.com/office/drawing/2014/main" id="{3F21FC75-30FA-5AD4-FFB4-16B1DCCA914C}"/>
              </a:ext>
            </a:extLst>
          </p:cNvPr>
          <p:cNvSpPr txBox="1"/>
          <p:nvPr/>
        </p:nvSpPr>
        <p:spPr>
          <a:xfrm>
            <a:off x="6826834" y="5871344"/>
            <a:ext cx="524602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Tw Cen MT" panose="020B0602020104020603"/>
                <a:ea typeface="+mn-ea"/>
                <a:cs typeface="+mn-cs"/>
              </a:rPr>
              <a:t>Lorenzo Sani – Analyst, Power &amp; Utilities  </a:t>
            </a:r>
            <a:r>
              <a:rPr kumimoji="0" lang="en-GB" sz="1400" b="0" i="1" u="none" strike="noStrike" kern="1200" cap="none" spc="0" normalizeH="0" baseline="0" noProof="0" dirty="0">
                <a:ln>
                  <a:noFill/>
                </a:ln>
                <a:solidFill>
                  <a:srgbClr val="95C173">
                    <a:lumMod val="60000"/>
                    <a:lumOff val="40000"/>
                  </a:srgbClr>
                </a:solidFill>
                <a:effectLst/>
                <a:uLnTx/>
                <a:uFillTx/>
                <a:latin typeface="Tw Cen MT" panose="020B0602020104020603"/>
                <a:ea typeface="+mn-ea"/>
                <a:cs typeface="+mn-cs"/>
              </a:rPr>
              <a:t>lsani@carbontracker.org</a:t>
            </a:r>
          </a:p>
        </p:txBody>
      </p:sp>
      <p:pic>
        <p:nvPicPr>
          <p:cNvPr id="6" name="Picture 5">
            <a:extLst>
              <a:ext uri="{FF2B5EF4-FFF2-40B4-BE49-F238E27FC236}">
                <a16:creationId xmlns:a16="http://schemas.microsoft.com/office/drawing/2014/main" id="{5ABCB21B-7E55-4AE4-B11E-628D7B95696F}"/>
              </a:ext>
            </a:extLst>
          </p:cNvPr>
          <p:cNvPicPr>
            <a:picLocks noChangeAspect="1"/>
          </p:cNvPicPr>
          <p:nvPr/>
        </p:nvPicPr>
        <p:blipFill>
          <a:blip r:embed="rId3"/>
          <a:stretch>
            <a:fillRect/>
          </a:stretch>
        </p:blipFill>
        <p:spPr>
          <a:xfrm>
            <a:off x="7716017" y="2319472"/>
            <a:ext cx="3384199" cy="2858318"/>
          </a:xfrm>
          <a:prstGeom prst="rect">
            <a:avLst/>
          </a:prstGeom>
          <a:ln w="25400">
            <a:solidFill>
              <a:srgbClr val="FFC000"/>
            </a:solidFill>
          </a:ln>
        </p:spPr>
      </p:pic>
      <p:pic>
        <p:nvPicPr>
          <p:cNvPr id="4" name="Picture 3">
            <a:extLst>
              <a:ext uri="{FF2B5EF4-FFF2-40B4-BE49-F238E27FC236}">
                <a16:creationId xmlns:a16="http://schemas.microsoft.com/office/drawing/2014/main" id="{C0A5EA65-26F0-0967-4F02-9D4B2C2A6F96}"/>
              </a:ext>
            </a:extLst>
          </p:cNvPr>
          <p:cNvPicPr>
            <a:picLocks noChangeAspect="1"/>
          </p:cNvPicPr>
          <p:nvPr/>
        </p:nvPicPr>
        <p:blipFill>
          <a:blip r:embed="rId4"/>
          <a:stretch>
            <a:fillRect/>
          </a:stretch>
        </p:blipFill>
        <p:spPr>
          <a:xfrm>
            <a:off x="3012141" y="4027641"/>
            <a:ext cx="1622918" cy="1641644"/>
          </a:xfrm>
          <a:prstGeom prst="rect">
            <a:avLst/>
          </a:prstGeom>
        </p:spPr>
      </p:pic>
    </p:spTree>
    <p:extLst>
      <p:ext uri="{BB962C8B-B14F-4D97-AF65-F5344CB8AC3E}">
        <p14:creationId xmlns:p14="http://schemas.microsoft.com/office/powerpoint/2010/main" val="2667762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3A730-731D-574C-1708-D8B4E3037B80}"/>
              </a:ext>
            </a:extLst>
          </p:cNvPr>
          <p:cNvSpPr>
            <a:spLocks noGrp="1"/>
          </p:cNvSpPr>
          <p:nvPr>
            <p:ph type="title"/>
          </p:nvPr>
        </p:nvSpPr>
        <p:spPr/>
        <p:txBody>
          <a:bodyPr/>
          <a:lstStyle/>
          <a:p>
            <a:r>
              <a:rPr lang="en-GB" dirty="0"/>
              <a:t>Risk Assessment</a:t>
            </a:r>
          </a:p>
        </p:txBody>
      </p:sp>
      <p:sp>
        <p:nvSpPr>
          <p:cNvPr id="3" name="Text Placeholder 2">
            <a:extLst>
              <a:ext uri="{FF2B5EF4-FFF2-40B4-BE49-F238E27FC236}">
                <a16:creationId xmlns:a16="http://schemas.microsoft.com/office/drawing/2014/main" id="{64A486F5-1037-D4AB-3F03-1FBBF3AFCBB8}"/>
              </a:ext>
            </a:extLst>
          </p:cNvPr>
          <p:cNvSpPr>
            <a:spLocks noGrp="1"/>
          </p:cNvSpPr>
          <p:nvPr>
            <p:ph type="body" idx="1"/>
          </p:nvPr>
        </p:nvSpPr>
        <p:spPr/>
        <p:txBody>
          <a:bodyPr/>
          <a:lstStyle/>
          <a:p>
            <a:r>
              <a:rPr lang="en-GB" dirty="0"/>
              <a:t>Sectors</a:t>
            </a:r>
          </a:p>
        </p:txBody>
      </p:sp>
      <p:sp>
        <p:nvSpPr>
          <p:cNvPr id="4" name="Content Placeholder 3">
            <a:extLst>
              <a:ext uri="{FF2B5EF4-FFF2-40B4-BE49-F238E27FC236}">
                <a16:creationId xmlns:a16="http://schemas.microsoft.com/office/drawing/2014/main" id="{B51B2A60-AD84-2886-3F3A-96BF9793579E}"/>
              </a:ext>
            </a:extLst>
          </p:cNvPr>
          <p:cNvSpPr>
            <a:spLocks noGrp="1"/>
          </p:cNvSpPr>
          <p:nvPr>
            <p:ph sz="half" idx="2"/>
          </p:nvPr>
        </p:nvSpPr>
        <p:spPr>
          <a:xfrm>
            <a:off x="780176" y="2174875"/>
            <a:ext cx="3462651" cy="3781308"/>
          </a:xfrm>
        </p:spPr>
        <p:txBody>
          <a:bodyPr>
            <a:normAutofit/>
          </a:bodyPr>
          <a:lstStyle/>
          <a:p>
            <a:pPr marL="800100" lvl="2" indent="0">
              <a:lnSpc>
                <a:spcPct val="250000"/>
              </a:lnSpc>
              <a:buNone/>
            </a:pPr>
            <a:r>
              <a:rPr lang="en-GB" dirty="0"/>
              <a:t>Cement</a:t>
            </a:r>
          </a:p>
          <a:p>
            <a:pPr marL="800100" lvl="2" indent="0">
              <a:lnSpc>
                <a:spcPct val="250000"/>
              </a:lnSpc>
              <a:buNone/>
            </a:pPr>
            <a:r>
              <a:rPr lang="en-GB" dirty="0"/>
              <a:t>Iron and Steel</a:t>
            </a:r>
          </a:p>
          <a:p>
            <a:pPr marL="800100" lvl="2" indent="0">
              <a:lnSpc>
                <a:spcPct val="250000"/>
              </a:lnSpc>
              <a:buNone/>
            </a:pPr>
            <a:r>
              <a:rPr lang="en-GB" dirty="0"/>
              <a:t>Hydrogen</a:t>
            </a:r>
          </a:p>
          <a:p>
            <a:pPr marL="800100" lvl="2" indent="0">
              <a:lnSpc>
                <a:spcPct val="250000"/>
              </a:lnSpc>
              <a:buNone/>
            </a:pPr>
            <a:r>
              <a:rPr lang="en-GB" dirty="0"/>
              <a:t>Bioenergy CCS (BECCS)</a:t>
            </a:r>
          </a:p>
          <a:p>
            <a:pPr marL="800100" lvl="2" indent="0">
              <a:lnSpc>
                <a:spcPct val="250000"/>
              </a:lnSpc>
              <a:buNone/>
            </a:pPr>
            <a:r>
              <a:rPr lang="en-GB" dirty="0"/>
              <a:t>Gas-CCS</a:t>
            </a:r>
          </a:p>
        </p:txBody>
      </p:sp>
      <p:pic>
        <p:nvPicPr>
          <p:cNvPr id="9" name="Content Placeholder 8" descr="Cement truck with solid fill">
            <a:extLst>
              <a:ext uri="{FF2B5EF4-FFF2-40B4-BE49-F238E27FC236}">
                <a16:creationId xmlns:a16="http://schemas.microsoft.com/office/drawing/2014/main" id="{CA20EBED-BBE0-B466-6BB2-FD4D9D557176}"/>
              </a:ext>
            </a:extLst>
          </p:cNvPr>
          <p:cNvPicPr>
            <a:picLocks noGrp="1" noChangeAspect="1"/>
          </p:cNvPicPr>
          <p:nvPr>
            <p:ph sz="quarter" idx="4"/>
          </p:nvPr>
        </p:nvPicPr>
        <p:blipFill>
          <a:blip r:embed="rId3">
            <a:extLst>
              <a:ext uri="{96DAC541-7B7A-43D3-8B79-37D633B846F1}">
                <asvg:svgBlip xmlns:asvg="http://schemas.microsoft.com/office/drawing/2016/SVG/main" r:embed="rId4"/>
              </a:ext>
            </a:extLst>
          </a:blip>
          <a:stretch>
            <a:fillRect/>
          </a:stretch>
        </p:blipFill>
        <p:spPr>
          <a:xfrm>
            <a:off x="611859" y="2251284"/>
            <a:ext cx="704274" cy="704274"/>
          </a:xfrm>
        </p:spPr>
      </p:pic>
      <p:sp>
        <p:nvSpPr>
          <p:cNvPr id="7" name="Slide Number Placeholder 6">
            <a:extLst>
              <a:ext uri="{FF2B5EF4-FFF2-40B4-BE49-F238E27FC236}">
                <a16:creationId xmlns:a16="http://schemas.microsoft.com/office/drawing/2014/main" id="{4BB06CA6-9D28-F448-63A2-7E31031846CC}"/>
              </a:ext>
            </a:extLst>
          </p:cNvPr>
          <p:cNvSpPr>
            <a:spLocks noGrp="1"/>
          </p:cNvSpPr>
          <p:nvPr>
            <p:ph type="sldNum" sz="quarter" idx="12"/>
          </p:nvPr>
        </p:nvSpPr>
        <p:spPr/>
        <p:txBody>
          <a:bodyPr/>
          <a:lstStyle/>
          <a:p>
            <a:fld id="{91754378-CC3E-E141-B8A6-3F2727EE0ABD}" type="slidenum">
              <a:rPr lang="en-GB" smtClean="0"/>
              <a:t>10</a:t>
            </a:fld>
            <a:endParaRPr lang="en-GB"/>
          </a:p>
        </p:txBody>
      </p:sp>
      <p:pic>
        <p:nvPicPr>
          <p:cNvPr id="11" name="Picture 10">
            <a:extLst>
              <a:ext uri="{FF2B5EF4-FFF2-40B4-BE49-F238E27FC236}">
                <a16:creationId xmlns:a16="http://schemas.microsoft.com/office/drawing/2014/main" id="{D2B99E46-FEAA-9CB3-58AC-0AAC66EB1050}"/>
              </a:ext>
            </a:extLst>
          </p:cNvPr>
          <p:cNvPicPr>
            <a:picLocks noChangeAspect="1"/>
          </p:cNvPicPr>
          <p:nvPr/>
        </p:nvPicPr>
        <p:blipFill rotWithShape="1">
          <a:blip r:embed="rId5"/>
          <a:srcRect l="8721" t="5850" r="9750" b="18503"/>
          <a:stretch/>
        </p:blipFill>
        <p:spPr>
          <a:xfrm>
            <a:off x="651777" y="3067438"/>
            <a:ext cx="624439" cy="579374"/>
          </a:xfrm>
          <a:prstGeom prst="rect">
            <a:avLst/>
          </a:prstGeom>
        </p:spPr>
      </p:pic>
      <p:pic>
        <p:nvPicPr>
          <p:cNvPr id="13" name="Picture 12">
            <a:extLst>
              <a:ext uri="{FF2B5EF4-FFF2-40B4-BE49-F238E27FC236}">
                <a16:creationId xmlns:a16="http://schemas.microsoft.com/office/drawing/2014/main" id="{E9087108-EF34-A6EF-AAA3-1EDE3A6F0061}"/>
              </a:ext>
            </a:extLst>
          </p:cNvPr>
          <p:cNvPicPr>
            <a:picLocks noChangeAspect="1"/>
          </p:cNvPicPr>
          <p:nvPr/>
        </p:nvPicPr>
        <p:blipFill rotWithShape="1">
          <a:blip r:embed="rId6"/>
          <a:srcRect l="5211" r="5915" b="12424"/>
          <a:stretch/>
        </p:blipFill>
        <p:spPr>
          <a:xfrm>
            <a:off x="651777" y="3758692"/>
            <a:ext cx="624439" cy="615321"/>
          </a:xfrm>
          <a:prstGeom prst="rect">
            <a:avLst/>
          </a:prstGeom>
        </p:spPr>
      </p:pic>
      <p:pic>
        <p:nvPicPr>
          <p:cNvPr id="15" name="Picture 14">
            <a:extLst>
              <a:ext uri="{FF2B5EF4-FFF2-40B4-BE49-F238E27FC236}">
                <a16:creationId xmlns:a16="http://schemas.microsoft.com/office/drawing/2014/main" id="{957D49D5-AC11-132C-A18E-9C33D23BFD26}"/>
              </a:ext>
            </a:extLst>
          </p:cNvPr>
          <p:cNvPicPr>
            <a:picLocks noChangeAspect="1"/>
          </p:cNvPicPr>
          <p:nvPr/>
        </p:nvPicPr>
        <p:blipFill rotWithShape="1">
          <a:blip r:embed="rId7"/>
          <a:srcRect l="8743" t="3465" r="9111" b="15688"/>
          <a:stretch/>
        </p:blipFill>
        <p:spPr>
          <a:xfrm>
            <a:off x="626586" y="4485893"/>
            <a:ext cx="674821" cy="664152"/>
          </a:xfrm>
          <a:prstGeom prst="rect">
            <a:avLst/>
          </a:prstGeom>
        </p:spPr>
      </p:pic>
      <p:pic>
        <p:nvPicPr>
          <p:cNvPr id="17" name="Picture 16" descr="A factory with smoke coming out of it&#10;&#10;Description automatically generated">
            <a:extLst>
              <a:ext uri="{FF2B5EF4-FFF2-40B4-BE49-F238E27FC236}">
                <a16:creationId xmlns:a16="http://schemas.microsoft.com/office/drawing/2014/main" id="{13A6BF05-49F6-5AD0-8F47-EC9C04728403}"/>
              </a:ext>
            </a:extLst>
          </p:cNvPr>
          <p:cNvPicPr>
            <a:picLocks noChangeAspect="1"/>
          </p:cNvPicPr>
          <p:nvPr/>
        </p:nvPicPr>
        <p:blipFill>
          <a:blip r:embed="rId8">
            <a:biLevel thresh="50000"/>
          </a:blip>
          <a:stretch>
            <a:fillRect/>
          </a:stretch>
        </p:blipFill>
        <p:spPr>
          <a:xfrm>
            <a:off x="657932" y="5261926"/>
            <a:ext cx="612129" cy="792358"/>
          </a:xfrm>
          <a:prstGeom prst="rect">
            <a:avLst/>
          </a:prstGeom>
        </p:spPr>
      </p:pic>
      <p:sp>
        <p:nvSpPr>
          <p:cNvPr id="18" name="Subtitle 8">
            <a:extLst>
              <a:ext uri="{FF2B5EF4-FFF2-40B4-BE49-F238E27FC236}">
                <a16:creationId xmlns:a16="http://schemas.microsoft.com/office/drawing/2014/main" id="{7856BA49-1B13-9654-B6BA-57D8338847F5}"/>
              </a:ext>
            </a:extLst>
          </p:cNvPr>
          <p:cNvSpPr txBox="1">
            <a:spLocks/>
          </p:cNvSpPr>
          <p:nvPr/>
        </p:nvSpPr>
        <p:spPr>
          <a:xfrm>
            <a:off x="1050637" y="6418434"/>
            <a:ext cx="8294182" cy="24095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000" i="1" kern="1200">
                <a:solidFill>
                  <a:schemeClr val="tx1"/>
                </a:solidFill>
                <a:latin typeface="Futura Medium" panose="020B0602020204020303" pitchFamily="34" charset="-79"/>
                <a:ea typeface="+mn-ea"/>
                <a:cs typeface="Futura Medium" panose="020B0602020204020303" pitchFamily="34" charset="-79"/>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Futura Medium" panose="020B0602020204020303" pitchFamily="34" charset="-79"/>
                <a:ea typeface="+mn-ea"/>
                <a:cs typeface="Futura Medium" panose="020B0602020204020303" pitchFamily="34" charset="-79"/>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Futura Medium" panose="020B0602020204020303" pitchFamily="34" charset="-79"/>
                <a:ea typeface="+mn-ea"/>
                <a:cs typeface="Futura Medium" panose="020B0602020204020303" pitchFamily="34" charset="-79"/>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3"/>
                </a:solidFill>
                <a:latin typeface="Futura Medium" panose="020B0602020204020303" pitchFamily="34" charset="-79"/>
                <a:ea typeface="+mn-ea"/>
                <a:cs typeface="Futura Medium" panose="020B0602020204020303" pitchFamily="34" charset="-79"/>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Futura Medium" panose="020B0602020204020303" pitchFamily="34" charset="-79"/>
                <a:ea typeface="+mn-ea"/>
                <a:cs typeface="Futura Medium" panose="020B0602020204020303" pitchFamily="34"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300" dirty="0">
                <a:latin typeface="+mn-lt"/>
                <a:cs typeface="+mn-cs"/>
              </a:rPr>
              <a:t>Source: Carbon Tracker 2024 – Curb your Enthusiasm</a:t>
            </a:r>
          </a:p>
        </p:txBody>
      </p:sp>
      <p:sp>
        <p:nvSpPr>
          <p:cNvPr id="19" name="Subtitle 8">
            <a:extLst>
              <a:ext uri="{FF2B5EF4-FFF2-40B4-BE49-F238E27FC236}">
                <a16:creationId xmlns:a16="http://schemas.microsoft.com/office/drawing/2014/main" id="{15D936A5-7C6B-625A-F76D-561222500878}"/>
              </a:ext>
            </a:extLst>
          </p:cNvPr>
          <p:cNvSpPr txBox="1">
            <a:spLocks/>
          </p:cNvSpPr>
          <p:nvPr/>
        </p:nvSpPr>
        <p:spPr>
          <a:xfrm>
            <a:off x="1050637" y="6597043"/>
            <a:ext cx="10090726" cy="24095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000" i="1" kern="1200">
                <a:solidFill>
                  <a:schemeClr val="tx1"/>
                </a:solidFill>
                <a:latin typeface="Futura Medium" panose="020B0602020204020303" pitchFamily="34" charset="-79"/>
                <a:ea typeface="+mn-ea"/>
                <a:cs typeface="Futura Medium" panose="020B0602020204020303" pitchFamily="34" charset="-79"/>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Futura Medium" panose="020B0602020204020303" pitchFamily="34" charset="-79"/>
                <a:ea typeface="+mn-ea"/>
                <a:cs typeface="Futura Medium" panose="020B0602020204020303" pitchFamily="34" charset="-79"/>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Futura Medium" panose="020B0602020204020303" pitchFamily="34" charset="-79"/>
                <a:ea typeface="+mn-ea"/>
                <a:cs typeface="Futura Medium" panose="020B0602020204020303" pitchFamily="34" charset="-79"/>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3"/>
                </a:solidFill>
                <a:latin typeface="Futura Medium" panose="020B0602020204020303" pitchFamily="34" charset="-79"/>
                <a:ea typeface="+mn-ea"/>
                <a:cs typeface="Futura Medium" panose="020B0602020204020303" pitchFamily="34" charset="-79"/>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Futura Medium" panose="020B0602020204020303" pitchFamily="34" charset="-79"/>
                <a:ea typeface="+mn-ea"/>
                <a:cs typeface="Futura Medium" panose="020B0602020204020303" pitchFamily="34"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800" dirty="0">
                <a:latin typeface="+mn-lt"/>
                <a:cs typeface="+mn-cs"/>
              </a:rPr>
              <a:t>Additional icons from Noun Project created by: steel – Andi Nur </a:t>
            </a:r>
            <a:r>
              <a:rPr lang="en-US" sz="800" dirty="0" err="1">
                <a:latin typeface="+mn-lt"/>
                <a:cs typeface="+mn-cs"/>
              </a:rPr>
              <a:t>Abdillah</a:t>
            </a:r>
            <a:r>
              <a:rPr lang="en-US" sz="800" dirty="0">
                <a:latin typeface="+mn-lt"/>
                <a:cs typeface="+mn-cs"/>
              </a:rPr>
              <a:t>, Hydrogen – </a:t>
            </a:r>
            <a:r>
              <a:rPr lang="en-US" sz="800" dirty="0" err="1">
                <a:latin typeface="+mn-lt"/>
                <a:cs typeface="+mn-cs"/>
              </a:rPr>
              <a:t>popcornarts</a:t>
            </a:r>
            <a:r>
              <a:rPr lang="en-US" sz="800" dirty="0">
                <a:latin typeface="+mn-lt"/>
                <a:cs typeface="+mn-cs"/>
              </a:rPr>
              <a:t>, Biomass – Raphael </a:t>
            </a:r>
            <a:r>
              <a:rPr lang="en-US" sz="800" dirty="0" err="1">
                <a:latin typeface="+mn-lt"/>
                <a:cs typeface="+mn-cs"/>
              </a:rPr>
              <a:t>Buquet</a:t>
            </a:r>
            <a:endParaRPr lang="en-US" sz="800" dirty="0">
              <a:latin typeface="+mn-lt"/>
              <a:cs typeface="+mn-cs"/>
            </a:endParaRPr>
          </a:p>
        </p:txBody>
      </p:sp>
      <p:sp>
        <p:nvSpPr>
          <p:cNvPr id="21" name="Content Placeholder 5">
            <a:extLst>
              <a:ext uri="{FF2B5EF4-FFF2-40B4-BE49-F238E27FC236}">
                <a16:creationId xmlns:a16="http://schemas.microsoft.com/office/drawing/2014/main" id="{DEE55F0F-88EB-B2A1-6A76-26EB669D77C0}"/>
              </a:ext>
            </a:extLst>
          </p:cNvPr>
          <p:cNvSpPr txBox="1">
            <a:spLocks/>
          </p:cNvSpPr>
          <p:nvPr/>
        </p:nvSpPr>
        <p:spPr>
          <a:xfrm>
            <a:off x="4302849" y="2174875"/>
            <a:ext cx="3584895" cy="3951288"/>
          </a:xfrm>
          <a:prstGeom prst="rect">
            <a:avLst/>
          </a:prstGeom>
        </p:spPr>
        <p:txBody>
          <a:bodyPr vert="horz" lIns="91440" tIns="45720" rIns="91440" bIns="45720" rtlCol="0" anchor="ctr" anchorCtr="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914400" indent="-457200" algn="l" defTabSz="914400" rtl="0" eaLnBrk="1" latinLnBrk="0" hangingPunct="1">
              <a:spcBef>
                <a:spcPct val="20000"/>
              </a:spcBef>
              <a:buFont typeface="Courier New" panose="02070309020205020404" pitchFamily="49" charset="0"/>
              <a:buChar char="o"/>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lgn="ctr">
              <a:lnSpc>
                <a:spcPct val="150000"/>
              </a:lnSpc>
              <a:buNone/>
            </a:pPr>
            <a:r>
              <a:rPr lang="en-GB" sz="1800" b="1" dirty="0"/>
              <a:t>Delivery Risk</a:t>
            </a:r>
          </a:p>
          <a:p>
            <a:pPr marL="0" indent="0" algn="ctr">
              <a:lnSpc>
                <a:spcPct val="150000"/>
              </a:lnSpc>
              <a:buNone/>
            </a:pPr>
            <a:endParaRPr lang="en-GB" sz="1800" b="1" dirty="0"/>
          </a:p>
          <a:p>
            <a:pPr marL="0" indent="0" algn="ctr">
              <a:lnSpc>
                <a:spcPct val="150000"/>
              </a:lnSpc>
              <a:buNone/>
            </a:pPr>
            <a:r>
              <a:rPr lang="en-GB" sz="1800" b="1" dirty="0"/>
              <a:t>Stranded Asset Risk</a:t>
            </a:r>
          </a:p>
          <a:p>
            <a:pPr marL="0" indent="0" algn="ctr">
              <a:lnSpc>
                <a:spcPct val="150000"/>
              </a:lnSpc>
              <a:buNone/>
            </a:pPr>
            <a:endParaRPr lang="en-GB" sz="1800" b="1" dirty="0"/>
          </a:p>
          <a:p>
            <a:pPr marL="0" indent="0" algn="ctr">
              <a:lnSpc>
                <a:spcPct val="150000"/>
              </a:lnSpc>
              <a:buNone/>
            </a:pPr>
            <a:r>
              <a:rPr lang="en-GB" sz="1800" b="1" dirty="0"/>
              <a:t>Cost Premium</a:t>
            </a:r>
            <a:endParaRPr lang="en-GB" sz="2000" b="1" dirty="0"/>
          </a:p>
        </p:txBody>
      </p:sp>
      <p:sp>
        <p:nvSpPr>
          <p:cNvPr id="22" name="Oval 21">
            <a:extLst>
              <a:ext uri="{FF2B5EF4-FFF2-40B4-BE49-F238E27FC236}">
                <a16:creationId xmlns:a16="http://schemas.microsoft.com/office/drawing/2014/main" id="{58FF8613-A4F4-F93F-49EF-A3E2E6BEABB9}"/>
              </a:ext>
            </a:extLst>
          </p:cNvPr>
          <p:cNvSpPr>
            <a:spLocks noChangeAspect="1"/>
          </p:cNvSpPr>
          <p:nvPr/>
        </p:nvSpPr>
        <p:spPr>
          <a:xfrm>
            <a:off x="8220694" y="2690513"/>
            <a:ext cx="403200" cy="4032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F62EEB3B-CF74-88B0-AEB5-1E2C498B10EC}"/>
              </a:ext>
            </a:extLst>
          </p:cNvPr>
          <p:cNvSpPr>
            <a:spLocks noChangeAspect="1"/>
          </p:cNvSpPr>
          <p:nvPr/>
        </p:nvSpPr>
        <p:spPr>
          <a:xfrm>
            <a:off x="8220694" y="3334499"/>
            <a:ext cx="403200" cy="4032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89E58A93-7F4C-39AA-8032-455C10804A0A}"/>
              </a:ext>
            </a:extLst>
          </p:cNvPr>
          <p:cNvSpPr>
            <a:spLocks noChangeAspect="1"/>
          </p:cNvSpPr>
          <p:nvPr/>
        </p:nvSpPr>
        <p:spPr>
          <a:xfrm>
            <a:off x="8220694" y="5266458"/>
            <a:ext cx="403200" cy="4032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E64EF4EC-7E3E-A6B8-E43E-722FEBA7FCC3}"/>
              </a:ext>
            </a:extLst>
          </p:cNvPr>
          <p:cNvSpPr>
            <a:spLocks noChangeAspect="1"/>
          </p:cNvSpPr>
          <p:nvPr/>
        </p:nvSpPr>
        <p:spPr>
          <a:xfrm>
            <a:off x="8220694" y="3978485"/>
            <a:ext cx="403200" cy="4032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C53C1D2B-4EB4-6D2A-568F-A36310360034}"/>
              </a:ext>
            </a:extLst>
          </p:cNvPr>
          <p:cNvSpPr>
            <a:spLocks noChangeAspect="1"/>
          </p:cNvSpPr>
          <p:nvPr/>
        </p:nvSpPr>
        <p:spPr>
          <a:xfrm>
            <a:off x="8220694" y="4622471"/>
            <a:ext cx="403200" cy="403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Content Placeholder 5">
            <a:extLst>
              <a:ext uri="{FF2B5EF4-FFF2-40B4-BE49-F238E27FC236}">
                <a16:creationId xmlns:a16="http://schemas.microsoft.com/office/drawing/2014/main" id="{7528CF7A-CF7D-AA27-F989-F121CD0A8D12}"/>
              </a:ext>
            </a:extLst>
          </p:cNvPr>
          <p:cNvSpPr txBox="1">
            <a:spLocks/>
          </p:cNvSpPr>
          <p:nvPr/>
        </p:nvSpPr>
        <p:spPr>
          <a:xfrm>
            <a:off x="9095316" y="2162623"/>
            <a:ext cx="2487087" cy="3951288"/>
          </a:xfrm>
          <a:prstGeom prst="rect">
            <a:avLst/>
          </a:prstGeom>
        </p:spPr>
        <p:txBody>
          <a:bodyPr vert="horz" lIns="91440" tIns="45720" rIns="91440" bIns="45720" rtlCol="0" anchor="ctr" anchorCtr="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914400" indent="-457200" algn="l" defTabSz="914400" rtl="0" eaLnBrk="1" latinLnBrk="0" hangingPunct="1">
              <a:spcBef>
                <a:spcPct val="20000"/>
              </a:spcBef>
              <a:buFont typeface="Courier New" panose="02070309020205020404" pitchFamily="49" charset="0"/>
              <a:buChar char="o"/>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GB" sz="1800" dirty="0"/>
              <a:t>Very High</a:t>
            </a:r>
          </a:p>
          <a:p>
            <a:pPr marL="0" indent="0">
              <a:buNone/>
            </a:pPr>
            <a:endParaRPr lang="en-GB" sz="1800" dirty="0"/>
          </a:p>
          <a:p>
            <a:pPr marL="0" indent="0">
              <a:buNone/>
            </a:pPr>
            <a:endParaRPr lang="en-GB" sz="1800" dirty="0"/>
          </a:p>
          <a:p>
            <a:pPr marL="0" indent="0">
              <a:buNone/>
            </a:pPr>
            <a:endParaRPr lang="en-GB" sz="1800" dirty="0"/>
          </a:p>
          <a:p>
            <a:pPr marL="0" indent="0">
              <a:buNone/>
            </a:pPr>
            <a:r>
              <a:rPr lang="en-GB" sz="1800" dirty="0"/>
              <a:t>Medium</a:t>
            </a:r>
          </a:p>
          <a:p>
            <a:pPr marL="0" indent="0">
              <a:buNone/>
            </a:pPr>
            <a:endParaRPr lang="en-GB" sz="1800" dirty="0"/>
          </a:p>
          <a:p>
            <a:pPr marL="0" indent="0">
              <a:buNone/>
            </a:pPr>
            <a:endParaRPr lang="en-GB" sz="1800" dirty="0"/>
          </a:p>
          <a:p>
            <a:pPr marL="0" indent="0">
              <a:buNone/>
            </a:pPr>
            <a:endParaRPr lang="en-GB" sz="1800" dirty="0"/>
          </a:p>
          <a:p>
            <a:pPr marL="0" indent="0">
              <a:buNone/>
            </a:pPr>
            <a:r>
              <a:rPr lang="en-GB" sz="1800" dirty="0"/>
              <a:t>Very Low</a:t>
            </a:r>
            <a:endParaRPr lang="en-GB" dirty="0"/>
          </a:p>
        </p:txBody>
      </p:sp>
      <p:sp>
        <p:nvSpPr>
          <p:cNvPr id="10" name="Text Placeholder 4">
            <a:extLst>
              <a:ext uri="{FF2B5EF4-FFF2-40B4-BE49-F238E27FC236}">
                <a16:creationId xmlns:a16="http://schemas.microsoft.com/office/drawing/2014/main" id="{8AB42FFF-2627-3E12-BCE0-DB422356DD5F}"/>
              </a:ext>
            </a:extLst>
          </p:cNvPr>
          <p:cNvSpPr txBox="1">
            <a:spLocks/>
          </p:cNvSpPr>
          <p:nvPr/>
        </p:nvSpPr>
        <p:spPr>
          <a:xfrm>
            <a:off x="4302849" y="1526652"/>
            <a:ext cx="3586303" cy="639762"/>
          </a:xfrm>
          <a:prstGeom prst="rect">
            <a:avLst/>
          </a:prstGeom>
          <a:ln>
            <a:noFill/>
          </a:ln>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Courier New" panose="02070309020205020404" pitchFamily="49"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n-GB" dirty="0"/>
              <a:t>Risks</a:t>
            </a:r>
          </a:p>
        </p:txBody>
      </p:sp>
    </p:spTree>
    <p:extLst>
      <p:ext uri="{BB962C8B-B14F-4D97-AF65-F5344CB8AC3E}">
        <p14:creationId xmlns:p14="http://schemas.microsoft.com/office/powerpoint/2010/main" val="607822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C922013-345E-2B22-FDA6-C7EAEE9CEB06}"/>
              </a:ext>
            </a:extLst>
          </p:cNvPr>
          <p:cNvGrpSpPr/>
          <p:nvPr/>
        </p:nvGrpSpPr>
        <p:grpSpPr>
          <a:xfrm>
            <a:off x="7475922" y="1540624"/>
            <a:ext cx="3245141" cy="5136795"/>
            <a:chOff x="4681472" y="-233363"/>
            <a:chExt cx="4531076" cy="7172325"/>
          </a:xfrm>
        </p:grpSpPr>
        <p:pic>
          <p:nvPicPr>
            <p:cNvPr id="11" name="Content Placeholder 4" descr="A map of the united kingdom&#10;&#10;Description automatically generated">
              <a:extLst>
                <a:ext uri="{FF2B5EF4-FFF2-40B4-BE49-F238E27FC236}">
                  <a16:creationId xmlns:a16="http://schemas.microsoft.com/office/drawing/2014/main" id="{09B9D738-3CD4-99A7-21CB-E185A68C1545}"/>
                </a:ext>
              </a:extLst>
            </p:cNvPr>
            <p:cNvPicPr>
              <a:picLocks noChangeAspect="1"/>
            </p:cNvPicPr>
            <p:nvPr/>
          </p:nvPicPr>
          <p:blipFill rotWithShape="1">
            <a:blip r:embed="rId3">
              <a:alphaModFix amt="85000"/>
              <a:extLst>
                <a:ext uri="{28A0092B-C50C-407E-A947-70E740481C1C}">
                  <a14:useLocalDpi xmlns:a14="http://schemas.microsoft.com/office/drawing/2010/main" val="0"/>
                </a:ext>
              </a:extLst>
            </a:blip>
            <a:srcRect l="53317"/>
            <a:stretch/>
          </p:blipFill>
          <p:spPr>
            <a:xfrm>
              <a:off x="4681472" y="-233363"/>
              <a:ext cx="4531076" cy="7172325"/>
            </a:xfrm>
            <a:prstGeom prst="rect">
              <a:avLst/>
            </a:prstGeom>
            <a:noFill/>
          </p:spPr>
        </p:pic>
        <p:pic>
          <p:nvPicPr>
            <p:cNvPr id="12" name="Graphic 11" descr="Marker with solid fill">
              <a:extLst>
                <a:ext uri="{FF2B5EF4-FFF2-40B4-BE49-F238E27FC236}">
                  <a16:creationId xmlns:a16="http://schemas.microsoft.com/office/drawing/2014/main" id="{F50128FE-1D3C-66DD-978B-0D6BEB6FDC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86600" y="2057400"/>
              <a:ext cx="409574" cy="409574"/>
            </a:xfrm>
            <a:prstGeom prst="rect">
              <a:avLst/>
            </a:prstGeom>
          </p:spPr>
        </p:pic>
        <p:pic>
          <p:nvPicPr>
            <p:cNvPr id="14" name="Graphic 13" descr="Marker with solid fill">
              <a:extLst>
                <a:ext uri="{FF2B5EF4-FFF2-40B4-BE49-F238E27FC236}">
                  <a16:creationId xmlns:a16="http://schemas.microsoft.com/office/drawing/2014/main" id="{6BFDD4EB-DAA2-4AE8-FBDC-0549CAFA32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94300" y="3086100"/>
              <a:ext cx="409574" cy="409574"/>
            </a:xfrm>
            <a:prstGeom prst="rect">
              <a:avLst/>
            </a:prstGeom>
          </p:spPr>
        </p:pic>
        <p:pic>
          <p:nvPicPr>
            <p:cNvPr id="15" name="Graphic 14" descr="Marker with solid fill">
              <a:extLst>
                <a:ext uri="{FF2B5EF4-FFF2-40B4-BE49-F238E27FC236}">
                  <a16:creationId xmlns:a16="http://schemas.microsoft.com/office/drawing/2014/main" id="{E4590935-B564-ABD0-B987-484A936A4C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15175" y="3638550"/>
              <a:ext cx="409574" cy="409574"/>
            </a:xfrm>
            <a:prstGeom prst="rect">
              <a:avLst/>
            </a:prstGeom>
          </p:spPr>
        </p:pic>
        <p:pic>
          <p:nvPicPr>
            <p:cNvPr id="16" name="Graphic 15" descr="Marker with solid fill">
              <a:extLst>
                <a:ext uri="{FF2B5EF4-FFF2-40B4-BE49-F238E27FC236}">
                  <a16:creationId xmlns:a16="http://schemas.microsoft.com/office/drawing/2014/main" id="{D2E79D0E-D98F-5E0A-1A60-D0DF0B08D9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91400" y="4048124"/>
              <a:ext cx="409574" cy="409574"/>
            </a:xfrm>
            <a:prstGeom prst="rect">
              <a:avLst/>
            </a:prstGeom>
          </p:spPr>
        </p:pic>
        <p:pic>
          <p:nvPicPr>
            <p:cNvPr id="17" name="Graphic 16" descr="Marker with solid fill">
              <a:extLst>
                <a:ext uri="{FF2B5EF4-FFF2-40B4-BE49-F238E27FC236}">
                  <a16:creationId xmlns:a16="http://schemas.microsoft.com/office/drawing/2014/main" id="{36FCEF6B-B2FE-B6ED-019A-D4AEF96220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16725" y="4200524"/>
              <a:ext cx="409574" cy="409574"/>
            </a:xfrm>
            <a:prstGeom prst="rect">
              <a:avLst/>
            </a:prstGeom>
          </p:spPr>
        </p:pic>
        <p:pic>
          <p:nvPicPr>
            <p:cNvPr id="18" name="Graphic 17" descr="Marker with solid fill">
              <a:extLst>
                <a:ext uri="{FF2B5EF4-FFF2-40B4-BE49-F238E27FC236}">
                  <a16:creationId xmlns:a16="http://schemas.microsoft.com/office/drawing/2014/main" id="{FB77CFB9-F52F-496D-8818-79CF0ADEA0E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07261" y="4114800"/>
              <a:ext cx="409574" cy="409574"/>
            </a:xfrm>
            <a:prstGeom prst="rect">
              <a:avLst/>
            </a:prstGeom>
          </p:spPr>
        </p:pic>
        <p:pic>
          <p:nvPicPr>
            <p:cNvPr id="19" name="Graphic 18" descr="Marker with solid fill">
              <a:extLst>
                <a:ext uri="{FF2B5EF4-FFF2-40B4-BE49-F238E27FC236}">
                  <a16:creationId xmlns:a16="http://schemas.microsoft.com/office/drawing/2014/main" id="{46649939-E883-1A92-AC6C-7B6A996966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49331" y="4283866"/>
              <a:ext cx="409574" cy="409574"/>
            </a:xfrm>
            <a:prstGeom prst="rect">
              <a:avLst/>
            </a:prstGeom>
          </p:spPr>
        </p:pic>
        <p:pic>
          <p:nvPicPr>
            <p:cNvPr id="20" name="Graphic 19" descr="Marker with solid fill">
              <a:extLst>
                <a:ext uri="{FF2B5EF4-FFF2-40B4-BE49-F238E27FC236}">
                  <a16:creationId xmlns:a16="http://schemas.microsoft.com/office/drawing/2014/main" id="{BF300604-4288-7012-7D6A-73C3208FD0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17656" y="4582316"/>
              <a:ext cx="409574" cy="409574"/>
            </a:xfrm>
            <a:prstGeom prst="rect">
              <a:avLst/>
            </a:prstGeom>
          </p:spPr>
        </p:pic>
        <p:pic>
          <p:nvPicPr>
            <p:cNvPr id="21" name="Graphic 20" descr="Marker with solid fill">
              <a:extLst>
                <a:ext uri="{FF2B5EF4-FFF2-40B4-BE49-F238E27FC236}">
                  <a16:creationId xmlns:a16="http://schemas.microsoft.com/office/drawing/2014/main" id="{09CAA05D-74D2-98D4-2F7C-CB8BDFA562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96187" y="4771227"/>
              <a:ext cx="409574" cy="409574"/>
            </a:xfrm>
            <a:prstGeom prst="rect">
              <a:avLst/>
            </a:prstGeom>
          </p:spPr>
        </p:pic>
        <p:pic>
          <p:nvPicPr>
            <p:cNvPr id="22" name="Graphic 21" descr="Marker with solid fill">
              <a:extLst>
                <a:ext uri="{FF2B5EF4-FFF2-40B4-BE49-F238E27FC236}">
                  <a16:creationId xmlns:a16="http://schemas.microsoft.com/office/drawing/2014/main" id="{38CFF25A-A3D0-1285-258B-ED7C7A9346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75835" y="5457027"/>
              <a:ext cx="409574" cy="409574"/>
            </a:xfrm>
            <a:prstGeom prst="rect">
              <a:avLst/>
            </a:prstGeom>
          </p:spPr>
        </p:pic>
      </p:grpSp>
      <p:sp>
        <p:nvSpPr>
          <p:cNvPr id="2" name="Title 1">
            <a:extLst>
              <a:ext uri="{FF2B5EF4-FFF2-40B4-BE49-F238E27FC236}">
                <a16:creationId xmlns:a16="http://schemas.microsoft.com/office/drawing/2014/main" id="{830C9BCB-37D0-FD88-2037-57032B7DE738}"/>
              </a:ext>
            </a:extLst>
          </p:cNvPr>
          <p:cNvSpPr>
            <a:spLocks noGrp="1"/>
          </p:cNvSpPr>
          <p:nvPr>
            <p:ph type="title"/>
          </p:nvPr>
        </p:nvSpPr>
        <p:spPr/>
        <p:txBody>
          <a:bodyPr/>
          <a:lstStyle/>
          <a:p>
            <a:r>
              <a:rPr lang="en-US" dirty="0"/>
              <a:t>Cement: no alternatives but CCUS</a:t>
            </a:r>
            <a:endParaRPr lang="en-GB" dirty="0"/>
          </a:p>
        </p:txBody>
      </p:sp>
      <p:sp>
        <p:nvSpPr>
          <p:cNvPr id="4" name="Content Placeholder 3">
            <a:extLst>
              <a:ext uri="{FF2B5EF4-FFF2-40B4-BE49-F238E27FC236}">
                <a16:creationId xmlns:a16="http://schemas.microsoft.com/office/drawing/2014/main" id="{20D9FBAB-0AFB-271B-494E-EB88DDE53270}"/>
              </a:ext>
            </a:extLst>
          </p:cNvPr>
          <p:cNvSpPr>
            <a:spLocks noGrp="1"/>
          </p:cNvSpPr>
          <p:nvPr>
            <p:ph sz="half" idx="2"/>
          </p:nvPr>
        </p:nvSpPr>
        <p:spPr>
          <a:xfrm>
            <a:off x="609600" y="1612437"/>
            <a:ext cx="5637060" cy="1568824"/>
          </a:xfrm>
        </p:spPr>
        <p:txBody>
          <a:bodyPr>
            <a:normAutofit/>
          </a:bodyPr>
          <a:lstStyle/>
          <a:p>
            <a:pPr marL="0" indent="0">
              <a:lnSpc>
                <a:spcPct val="150000"/>
              </a:lnSpc>
              <a:buNone/>
            </a:pPr>
            <a:r>
              <a:rPr lang="en-GB" sz="1800" dirty="0"/>
              <a:t>~ 8 million tonnes of cement production per year in the UK</a:t>
            </a:r>
          </a:p>
          <a:p>
            <a:pPr marL="0" indent="0">
              <a:lnSpc>
                <a:spcPct val="150000"/>
              </a:lnSpc>
              <a:buNone/>
            </a:pPr>
            <a:r>
              <a:rPr lang="en-GB" sz="1800" dirty="0"/>
              <a:t>~ </a:t>
            </a:r>
            <a:r>
              <a:rPr lang="en-GB" sz="1800" b="1" dirty="0"/>
              <a:t>2%</a:t>
            </a:r>
            <a:r>
              <a:rPr lang="en-GB" sz="1800" dirty="0"/>
              <a:t> of UK emissions</a:t>
            </a:r>
          </a:p>
          <a:p>
            <a:pPr marL="0" indent="0">
              <a:lnSpc>
                <a:spcPct val="150000"/>
              </a:lnSpc>
              <a:buNone/>
            </a:pPr>
            <a:r>
              <a:rPr lang="en-GB" sz="1800" dirty="0"/>
              <a:t>~ 60% of CO2 emissions can’t be removed without </a:t>
            </a:r>
            <a:r>
              <a:rPr lang="en-GB" sz="1800" b="1" dirty="0"/>
              <a:t>CCUS</a:t>
            </a:r>
          </a:p>
          <a:p>
            <a:pPr marL="0" indent="0">
              <a:lnSpc>
                <a:spcPct val="150000"/>
              </a:lnSpc>
              <a:buNone/>
            </a:pPr>
            <a:endParaRPr lang="en-GB" sz="1800" b="1" dirty="0"/>
          </a:p>
        </p:txBody>
      </p:sp>
      <p:sp>
        <p:nvSpPr>
          <p:cNvPr id="10" name="Subtitle 8">
            <a:extLst>
              <a:ext uri="{FF2B5EF4-FFF2-40B4-BE49-F238E27FC236}">
                <a16:creationId xmlns:a16="http://schemas.microsoft.com/office/drawing/2014/main" id="{EA31E532-59AC-0F82-55FA-CDB0A72AE53B}"/>
              </a:ext>
            </a:extLst>
          </p:cNvPr>
          <p:cNvSpPr txBox="1">
            <a:spLocks/>
          </p:cNvSpPr>
          <p:nvPr/>
        </p:nvSpPr>
        <p:spPr>
          <a:xfrm>
            <a:off x="1050636" y="6418434"/>
            <a:ext cx="7483763" cy="24095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000" i="1" kern="1200">
                <a:solidFill>
                  <a:schemeClr val="tx1"/>
                </a:solidFill>
                <a:latin typeface="Futura Medium" panose="020B0602020204020303" pitchFamily="34" charset="-79"/>
                <a:ea typeface="+mn-ea"/>
                <a:cs typeface="Futura Medium" panose="020B0602020204020303" pitchFamily="34" charset="-79"/>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Futura Medium" panose="020B0602020204020303" pitchFamily="34" charset="-79"/>
                <a:ea typeface="+mn-ea"/>
                <a:cs typeface="Futura Medium" panose="020B0602020204020303" pitchFamily="34" charset="-79"/>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Futura Medium" panose="020B0602020204020303" pitchFamily="34" charset="-79"/>
                <a:ea typeface="+mn-ea"/>
                <a:cs typeface="Futura Medium" panose="020B0602020204020303" pitchFamily="34" charset="-79"/>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3"/>
                </a:solidFill>
                <a:latin typeface="Futura Medium" panose="020B0602020204020303" pitchFamily="34" charset="-79"/>
                <a:ea typeface="+mn-ea"/>
                <a:cs typeface="Futura Medium" panose="020B0602020204020303" pitchFamily="34" charset="-79"/>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Futura Medium" panose="020B0602020204020303" pitchFamily="34" charset="-79"/>
                <a:ea typeface="+mn-ea"/>
                <a:cs typeface="Futura Medium" panose="020B0602020204020303" pitchFamily="34"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300" dirty="0">
                <a:latin typeface="+mn-lt"/>
                <a:cs typeface="+mn-cs"/>
              </a:rPr>
              <a:t>Source: Carbon Tracker 2024 – Curb your Enthusiasm</a:t>
            </a:r>
          </a:p>
        </p:txBody>
      </p:sp>
      <p:sp>
        <p:nvSpPr>
          <p:cNvPr id="24" name="TextBox 23">
            <a:extLst>
              <a:ext uri="{FF2B5EF4-FFF2-40B4-BE49-F238E27FC236}">
                <a16:creationId xmlns:a16="http://schemas.microsoft.com/office/drawing/2014/main" id="{51423EAB-123C-EF5D-B370-70E98C25A050}"/>
              </a:ext>
            </a:extLst>
          </p:cNvPr>
          <p:cNvSpPr txBox="1"/>
          <p:nvPr/>
        </p:nvSpPr>
        <p:spPr>
          <a:xfrm>
            <a:off x="608706" y="3429000"/>
            <a:ext cx="2611772" cy="1675074"/>
          </a:xfrm>
          <a:prstGeom prst="rect">
            <a:avLst/>
          </a:prstGeom>
          <a:noFill/>
        </p:spPr>
        <p:txBody>
          <a:bodyPr wrap="square" rtlCol="0">
            <a:spAutoFit/>
          </a:bodyPr>
          <a:lstStyle/>
          <a:p>
            <a:pPr marL="0" indent="0">
              <a:lnSpc>
                <a:spcPct val="200000"/>
              </a:lnSpc>
              <a:buNone/>
            </a:pPr>
            <a:r>
              <a:rPr lang="en-GB" sz="1800" b="1" dirty="0"/>
              <a:t>Delivery Risk</a:t>
            </a:r>
          </a:p>
          <a:p>
            <a:pPr marL="0" indent="0">
              <a:lnSpc>
                <a:spcPct val="200000"/>
              </a:lnSpc>
              <a:buNone/>
            </a:pPr>
            <a:r>
              <a:rPr lang="en-GB" sz="1800" b="1" dirty="0"/>
              <a:t>Stranded Asset risk</a:t>
            </a:r>
          </a:p>
          <a:p>
            <a:pPr marL="0" indent="0">
              <a:lnSpc>
                <a:spcPct val="200000"/>
              </a:lnSpc>
              <a:buNone/>
            </a:pPr>
            <a:r>
              <a:rPr lang="en-GB" sz="1800" b="1" dirty="0"/>
              <a:t>Cost Premium</a:t>
            </a:r>
            <a:endParaRPr lang="en-GB" dirty="0"/>
          </a:p>
        </p:txBody>
      </p:sp>
      <p:sp>
        <p:nvSpPr>
          <p:cNvPr id="7" name="Oval 6">
            <a:extLst>
              <a:ext uri="{FF2B5EF4-FFF2-40B4-BE49-F238E27FC236}">
                <a16:creationId xmlns:a16="http://schemas.microsoft.com/office/drawing/2014/main" id="{3A96CA3A-5F1E-BED1-AFCE-9D203E88DA1C}"/>
              </a:ext>
            </a:extLst>
          </p:cNvPr>
          <p:cNvSpPr>
            <a:spLocks noChangeAspect="1"/>
          </p:cNvSpPr>
          <p:nvPr/>
        </p:nvSpPr>
        <p:spPr>
          <a:xfrm>
            <a:off x="2992818" y="3629186"/>
            <a:ext cx="403200" cy="4032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AD9A31E6-6CE9-D269-C746-37386715D4C5}"/>
              </a:ext>
            </a:extLst>
          </p:cNvPr>
          <p:cNvSpPr>
            <a:spLocks noChangeAspect="1"/>
          </p:cNvSpPr>
          <p:nvPr/>
        </p:nvSpPr>
        <p:spPr>
          <a:xfrm>
            <a:off x="2992818" y="4165030"/>
            <a:ext cx="403200" cy="4032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9915F6F6-4439-466A-D3FB-CBC7085AE3E6}"/>
              </a:ext>
            </a:extLst>
          </p:cNvPr>
          <p:cNvSpPr>
            <a:spLocks noChangeAspect="1"/>
          </p:cNvSpPr>
          <p:nvPr/>
        </p:nvSpPr>
        <p:spPr>
          <a:xfrm>
            <a:off x="2991924" y="4700874"/>
            <a:ext cx="403200" cy="4032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02868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0D9FBAB-0AFB-271B-494E-EB88DDE53270}"/>
              </a:ext>
            </a:extLst>
          </p:cNvPr>
          <p:cNvSpPr>
            <a:spLocks noGrp="1"/>
          </p:cNvSpPr>
          <p:nvPr>
            <p:ph sz="half" idx="2"/>
          </p:nvPr>
        </p:nvSpPr>
        <p:spPr>
          <a:xfrm>
            <a:off x="429718" y="1845716"/>
            <a:ext cx="5386917" cy="1312145"/>
          </a:xfrm>
        </p:spPr>
        <p:txBody>
          <a:bodyPr>
            <a:normAutofit/>
          </a:bodyPr>
          <a:lstStyle/>
          <a:p>
            <a:pPr marL="0" indent="0">
              <a:lnSpc>
                <a:spcPct val="150000"/>
              </a:lnSpc>
              <a:buNone/>
            </a:pPr>
            <a:r>
              <a:rPr lang="en-GB" sz="1800" dirty="0"/>
              <a:t>UK produces ~ 7 million tonnes of steel per year </a:t>
            </a:r>
          </a:p>
          <a:p>
            <a:pPr marL="0" indent="0">
              <a:lnSpc>
                <a:spcPct val="150000"/>
              </a:lnSpc>
              <a:buNone/>
            </a:pPr>
            <a:r>
              <a:rPr lang="en-GB" sz="1800" dirty="0"/>
              <a:t>~ </a:t>
            </a:r>
            <a:r>
              <a:rPr lang="en-GB" sz="1800" b="1" dirty="0"/>
              <a:t>3.5%</a:t>
            </a:r>
            <a:r>
              <a:rPr lang="en-GB" sz="1800" dirty="0"/>
              <a:t> of UK emissions</a:t>
            </a:r>
          </a:p>
          <a:p>
            <a:pPr marL="0" indent="0">
              <a:lnSpc>
                <a:spcPct val="150000"/>
              </a:lnSpc>
              <a:buNone/>
            </a:pPr>
            <a:endParaRPr lang="en-GB" sz="1800" dirty="0"/>
          </a:p>
        </p:txBody>
      </p:sp>
      <p:sp>
        <p:nvSpPr>
          <p:cNvPr id="6" name="Oval 5">
            <a:extLst>
              <a:ext uri="{FF2B5EF4-FFF2-40B4-BE49-F238E27FC236}">
                <a16:creationId xmlns:a16="http://schemas.microsoft.com/office/drawing/2014/main" id="{24152A82-0027-C202-A8D6-09C3C7D013BA}"/>
              </a:ext>
            </a:extLst>
          </p:cNvPr>
          <p:cNvSpPr>
            <a:spLocks noChangeAspect="1"/>
          </p:cNvSpPr>
          <p:nvPr/>
        </p:nvSpPr>
        <p:spPr>
          <a:xfrm>
            <a:off x="2991744" y="3630734"/>
            <a:ext cx="403200" cy="4032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4B230ECD-B3D3-719E-2922-9FFD12D3A9C1}"/>
              </a:ext>
            </a:extLst>
          </p:cNvPr>
          <p:cNvSpPr>
            <a:spLocks noChangeAspect="1"/>
          </p:cNvSpPr>
          <p:nvPr/>
        </p:nvSpPr>
        <p:spPr>
          <a:xfrm>
            <a:off x="2991744" y="4166600"/>
            <a:ext cx="403200" cy="4032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009A7545-043E-9067-3ABE-C058D5C8155D}"/>
              </a:ext>
            </a:extLst>
          </p:cNvPr>
          <p:cNvSpPr>
            <a:spLocks noChangeAspect="1"/>
          </p:cNvSpPr>
          <p:nvPr/>
        </p:nvSpPr>
        <p:spPr>
          <a:xfrm>
            <a:off x="2991744" y="4695892"/>
            <a:ext cx="403200" cy="4032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5CE00347-B1E3-B7BF-1ADE-740278807B7F}"/>
              </a:ext>
            </a:extLst>
          </p:cNvPr>
          <p:cNvSpPr txBox="1"/>
          <p:nvPr/>
        </p:nvSpPr>
        <p:spPr>
          <a:xfrm>
            <a:off x="609600" y="3427283"/>
            <a:ext cx="2611772" cy="1675074"/>
          </a:xfrm>
          <a:prstGeom prst="rect">
            <a:avLst/>
          </a:prstGeom>
          <a:noFill/>
        </p:spPr>
        <p:txBody>
          <a:bodyPr wrap="square" rtlCol="0">
            <a:spAutoFit/>
          </a:bodyPr>
          <a:lstStyle/>
          <a:p>
            <a:pPr marL="0" indent="0">
              <a:lnSpc>
                <a:spcPct val="200000"/>
              </a:lnSpc>
              <a:buNone/>
            </a:pPr>
            <a:r>
              <a:rPr lang="en-GB" sz="1800" b="1" dirty="0"/>
              <a:t>Delivery Risk</a:t>
            </a:r>
          </a:p>
          <a:p>
            <a:pPr marL="0" indent="0">
              <a:lnSpc>
                <a:spcPct val="200000"/>
              </a:lnSpc>
              <a:buNone/>
            </a:pPr>
            <a:r>
              <a:rPr lang="en-GB" sz="1800" b="1" dirty="0"/>
              <a:t>Stranded Asset risk</a:t>
            </a:r>
          </a:p>
          <a:p>
            <a:pPr marL="0" indent="0">
              <a:lnSpc>
                <a:spcPct val="200000"/>
              </a:lnSpc>
              <a:buNone/>
            </a:pPr>
            <a:r>
              <a:rPr lang="en-GB" sz="1800" b="1" dirty="0"/>
              <a:t>Cost Premium</a:t>
            </a:r>
            <a:endParaRPr lang="en-GB" dirty="0"/>
          </a:p>
        </p:txBody>
      </p:sp>
      <p:graphicFrame>
        <p:nvGraphicFramePr>
          <p:cNvPr id="12" name="Chart 11">
            <a:extLst>
              <a:ext uri="{FF2B5EF4-FFF2-40B4-BE49-F238E27FC236}">
                <a16:creationId xmlns:a16="http://schemas.microsoft.com/office/drawing/2014/main" id="{C3B45B3F-4A3E-B3B8-1C56-874558D4CA2A}"/>
              </a:ext>
            </a:extLst>
          </p:cNvPr>
          <p:cNvGraphicFramePr>
            <a:graphicFrameLocks/>
          </p:cNvGraphicFramePr>
          <p:nvPr>
            <p:extLst>
              <p:ext uri="{D42A27DB-BD31-4B8C-83A1-F6EECF244321}">
                <p14:modId xmlns:p14="http://schemas.microsoft.com/office/powerpoint/2010/main" val="2928409495"/>
              </p:ext>
            </p:extLst>
          </p:nvPr>
        </p:nvGraphicFramePr>
        <p:xfrm>
          <a:off x="5275386" y="1535113"/>
          <a:ext cx="6585182" cy="478578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830C9BCB-37D0-FD88-2037-57032B7DE738}"/>
              </a:ext>
            </a:extLst>
          </p:cNvPr>
          <p:cNvSpPr>
            <a:spLocks noGrp="1"/>
          </p:cNvSpPr>
          <p:nvPr>
            <p:ph type="title"/>
          </p:nvPr>
        </p:nvSpPr>
        <p:spPr/>
        <p:txBody>
          <a:bodyPr/>
          <a:lstStyle/>
          <a:p>
            <a:r>
              <a:rPr lang="en-US" dirty="0"/>
              <a:t>Iron and steel: no future with CCUS</a:t>
            </a:r>
            <a:endParaRPr lang="en-GB" dirty="0"/>
          </a:p>
        </p:txBody>
      </p:sp>
      <p:sp>
        <p:nvSpPr>
          <p:cNvPr id="3" name="Subtitle 8">
            <a:extLst>
              <a:ext uri="{FF2B5EF4-FFF2-40B4-BE49-F238E27FC236}">
                <a16:creationId xmlns:a16="http://schemas.microsoft.com/office/drawing/2014/main" id="{8633EEB9-4D7B-05F3-8775-FE0A69343D69}"/>
              </a:ext>
            </a:extLst>
          </p:cNvPr>
          <p:cNvSpPr txBox="1">
            <a:spLocks/>
          </p:cNvSpPr>
          <p:nvPr/>
        </p:nvSpPr>
        <p:spPr>
          <a:xfrm>
            <a:off x="1050637" y="6418434"/>
            <a:ext cx="10809930" cy="24095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000" i="1" kern="1200">
                <a:solidFill>
                  <a:schemeClr val="tx1"/>
                </a:solidFill>
                <a:latin typeface="Futura Medium" panose="020B0602020204020303" pitchFamily="34" charset="-79"/>
                <a:ea typeface="+mn-ea"/>
                <a:cs typeface="Futura Medium" panose="020B0602020204020303" pitchFamily="34" charset="-79"/>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Futura Medium" panose="020B0602020204020303" pitchFamily="34" charset="-79"/>
                <a:ea typeface="+mn-ea"/>
                <a:cs typeface="Futura Medium" panose="020B0602020204020303" pitchFamily="34" charset="-79"/>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Futura Medium" panose="020B0602020204020303" pitchFamily="34" charset="-79"/>
                <a:ea typeface="+mn-ea"/>
                <a:cs typeface="Futura Medium" panose="020B0602020204020303" pitchFamily="34" charset="-79"/>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3"/>
                </a:solidFill>
                <a:latin typeface="Futura Medium" panose="020B0602020204020303" pitchFamily="34" charset="-79"/>
                <a:ea typeface="+mn-ea"/>
                <a:cs typeface="Futura Medium" panose="020B0602020204020303" pitchFamily="34" charset="-79"/>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Futura Medium" panose="020B0602020204020303" pitchFamily="34" charset="-79"/>
                <a:ea typeface="+mn-ea"/>
                <a:cs typeface="Futura Medium" panose="020B0602020204020303" pitchFamily="34"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300" dirty="0">
                <a:latin typeface="+mn-lt"/>
                <a:cs typeface="+mn-cs"/>
              </a:rPr>
              <a:t>Source: Carbon Tracker 2024 – BF: Blast Furnace; Gas-DRI: Gas-fired Direct Reduced Iron; H-DRI: Hydrogen fired DRI; EAF: Electric Arc Furnace</a:t>
            </a:r>
          </a:p>
        </p:txBody>
      </p:sp>
      <p:sp>
        <p:nvSpPr>
          <p:cNvPr id="15" name="Rectangle 14">
            <a:extLst>
              <a:ext uri="{FF2B5EF4-FFF2-40B4-BE49-F238E27FC236}">
                <a16:creationId xmlns:a16="http://schemas.microsoft.com/office/drawing/2014/main" id="{405EABA6-6C26-64D7-65E3-9CA91E855B06}"/>
              </a:ext>
            </a:extLst>
          </p:cNvPr>
          <p:cNvSpPr/>
          <p:nvPr/>
        </p:nvSpPr>
        <p:spPr>
          <a:xfrm rot="2675384">
            <a:off x="6744900" y="5107082"/>
            <a:ext cx="225348" cy="854906"/>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8498D332-2132-DECA-90F6-21962926F618}"/>
              </a:ext>
            </a:extLst>
          </p:cNvPr>
          <p:cNvSpPr/>
          <p:nvPr/>
        </p:nvSpPr>
        <p:spPr>
          <a:xfrm rot="2675384">
            <a:off x="7450041" y="5107082"/>
            <a:ext cx="225348" cy="854906"/>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5EBCFB5C-A03A-9DD9-4450-8D821DD3F3EA}"/>
              </a:ext>
            </a:extLst>
          </p:cNvPr>
          <p:cNvSpPr/>
          <p:nvPr/>
        </p:nvSpPr>
        <p:spPr>
          <a:xfrm rot="2675384">
            <a:off x="8863341" y="5107082"/>
            <a:ext cx="225348" cy="854906"/>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E3C0F115-E789-C8E5-8CF2-56267E61B3E4}"/>
              </a:ext>
            </a:extLst>
          </p:cNvPr>
          <p:cNvSpPr/>
          <p:nvPr/>
        </p:nvSpPr>
        <p:spPr>
          <a:xfrm rot="2675384">
            <a:off x="9361922" y="5023292"/>
            <a:ext cx="225348" cy="1437089"/>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81567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C9BCB-37D0-FD88-2037-57032B7DE738}"/>
              </a:ext>
            </a:extLst>
          </p:cNvPr>
          <p:cNvSpPr>
            <a:spLocks noGrp="1"/>
          </p:cNvSpPr>
          <p:nvPr>
            <p:ph type="title"/>
          </p:nvPr>
        </p:nvSpPr>
        <p:spPr/>
        <p:txBody>
          <a:bodyPr>
            <a:normAutofit fontScale="90000"/>
          </a:bodyPr>
          <a:lstStyle/>
          <a:p>
            <a:r>
              <a:rPr lang="en-US" dirty="0"/>
              <a:t>Hydrogen: CCUS could kickstart hydrogen-as-fuel</a:t>
            </a:r>
            <a:endParaRPr lang="en-GB" dirty="0"/>
          </a:p>
        </p:txBody>
      </p:sp>
      <p:sp>
        <p:nvSpPr>
          <p:cNvPr id="4" name="Content Placeholder 3">
            <a:extLst>
              <a:ext uri="{FF2B5EF4-FFF2-40B4-BE49-F238E27FC236}">
                <a16:creationId xmlns:a16="http://schemas.microsoft.com/office/drawing/2014/main" id="{20D9FBAB-0AFB-271B-494E-EB88DDE53270}"/>
              </a:ext>
            </a:extLst>
          </p:cNvPr>
          <p:cNvSpPr>
            <a:spLocks noGrp="1"/>
          </p:cNvSpPr>
          <p:nvPr>
            <p:ph sz="half" idx="2"/>
          </p:nvPr>
        </p:nvSpPr>
        <p:spPr>
          <a:xfrm>
            <a:off x="497175" y="1743633"/>
            <a:ext cx="5167488" cy="1411832"/>
          </a:xfrm>
        </p:spPr>
        <p:txBody>
          <a:bodyPr>
            <a:normAutofit fontScale="92500"/>
          </a:bodyPr>
          <a:lstStyle/>
          <a:p>
            <a:pPr marL="0" indent="0">
              <a:lnSpc>
                <a:spcPct val="150000"/>
              </a:lnSpc>
              <a:buNone/>
            </a:pPr>
            <a:r>
              <a:rPr lang="en-GB" sz="1800" dirty="0"/>
              <a:t>~0.7 </a:t>
            </a:r>
            <a:r>
              <a:rPr lang="en-GB" sz="1800" dirty="0" err="1"/>
              <a:t>Mton</a:t>
            </a:r>
            <a:r>
              <a:rPr lang="en-GB" sz="1800" dirty="0"/>
              <a:t> of unabated H2 consumed per year in UK</a:t>
            </a:r>
          </a:p>
          <a:p>
            <a:pPr marL="0" indent="0">
              <a:lnSpc>
                <a:spcPct val="150000"/>
              </a:lnSpc>
              <a:buNone/>
            </a:pPr>
            <a:r>
              <a:rPr lang="en-GB" sz="1800" dirty="0"/>
              <a:t>~ </a:t>
            </a:r>
            <a:r>
              <a:rPr lang="en-GB" sz="1800" b="1" dirty="0"/>
              <a:t>2%</a:t>
            </a:r>
            <a:r>
              <a:rPr lang="en-GB" sz="1800" dirty="0"/>
              <a:t> of UK emissions</a:t>
            </a:r>
          </a:p>
          <a:p>
            <a:pPr marL="0" indent="0">
              <a:lnSpc>
                <a:spcPct val="150000"/>
              </a:lnSpc>
              <a:buNone/>
            </a:pPr>
            <a:r>
              <a:rPr lang="en-GB" sz="1800" b="1" dirty="0"/>
              <a:t>Large uncertainty on future demand: </a:t>
            </a:r>
            <a:r>
              <a:rPr lang="en-GB" sz="1800" dirty="0"/>
              <a:t>2-6 </a:t>
            </a:r>
            <a:r>
              <a:rPr lang="en-GB" sz="1800" dirty="0" err="1"/>
              <a:t>Mton</a:t>
            </a:r>
            <a:r>
              <a:rPr lang="en-GB" sz="1800" dirty="0"/>
              <a:t> by 2035 </a:t>
            </a:r>
          </a:p>
          <a:p>
            <a:pPr marL="0" indent="0">
              <a:lnSpc>
                <a:spcPct val="150000"/>
              </a:lnSpc>
              <a:buNone/>
            </a:pPr>
            <a:endParaRPr lang="en-GB" sz="1800" b="1" dirty="0"/>
          </a:p>
          <a:p>
            <a:pPr marL="0" indent="0">
              <a:lnSpc>
                <a:spcPct val="150000"/>
              </a:lnSpc>
              <a:buNone/>
            </a:pPr>
            <a:endParaRPr lang="en-GB" sz="1800" b="1" dirty="0"/>
          </a:p>
          <a:p>
            <a:pPr marL="0" indent="0">
              <a:lnSpc>
                <a:spcPct val="150000"/>
              </a:lnSpc>
              <a:buNone/>
            </a:pPr>
            <a:endParaRPr lang="en-GB" sz="1800" dirty="0"/>
          </a:p>
        </p:txBody>
      </p:sp>
      <p:sp>
        <p:nvSpPr>
          <p:cNvPr id="3" name="Subtitle 8">
            <a:extLst>
              <a:ext uri="{FF2B5EF4-FFF2-40B4-BE49-F238E27FC236}">
                <a16:creationId xmlns:a16="http://schemas.microsoft.com/office/drawing/2014/main" id="{964B2B2F-C8C9-C781-249A-493459A2D205}"/>
              </a:ext>
            </a:extLst>
          </p:cNvPr>
          <p:cNvSpPr txBox="1">
            <a:spLocks/>
          </p:cNvSpPr>
          <p:nvPr/>
        </p:nvSpPr>
        <p:spPr>
          <a:xfrm>
            <a:off x="1050636" y="6418434"/>
            <a:ext cx="10807987" cy="24095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000" i="1" kern="1200">
                <a:solidFill>
                  <a:schemeClr val="tx1"/>
                </a:solidFill>
                <a:latin typeface="Futura Medium" panose="020B0602020204020303" pitchFamily="34" charset="-79"/>
                <a:ea typeface="+mn-ea"/>
                <a:cs typeface="Futura Medium" panose="020B0602020204020303" pitchFamily="34" charset="-79"/>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Futura Medium" panose="020B0602020204020303" pitchFamily="34" charset="-79"/>
                <a:ea typeface="+mn-ea"/>
                <a:cs typeface="Futura Medium" panose="020B0602020204020303" pitchFamily="34" charset="-79"/>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Futura Medium" panose="020B0602020204020303" pitchFamily="34" charset="-79"/>
                <a:ea typeface="+mn-ea"/>
                <a:cs typeface="Futura Medium" panose="020B0602020204020303" pitchFamily="34" charset="-79"/>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3"/>
                </a:solidFill>
                <a:latin typeface="Futura Medium" panose="020B0602020204020303" pitchFamily="34" charset="-79"/>
                <a:ea typeface="+mn-ea"/>
                <a:cs typeface="Futura Medium" panose="020B0602020204020303" pitchFamily="34" charset="-79"/>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Futura Medium" panose="020B0602020204020303" pitchFamily="34" charset="-79"/>
                <a:ea typeface="+mn-ea"/>
                <a:cs typeface="Futura Medium" panose="020B0602020204020303" pitchFamily="34"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300" dirty="0">
                <a:latin typeface="+mn-lt"/>
                <a:cs typeface="+mn-cs"/>
              </a:rPr>
              <a:t>Source: Carbon Tracker 2024 – Curb your Enthusiasm | Blue Hydrogen = CCUS-based hydrogen; Green Hydrogen = low-carbon electrolytic hydrogen</a:t>
            </a:r>
          </a:p>
        </p:txBody>
      </p:sp>
      <p:graphicFrame>
        <p:nvGraphicFramePr>
          <p:cNvPr id="12" name="Content Placeholder 11">
            <a:extLst>
              <a:ext uri="{FF2B5EF4-FFF2-40B4-BE49-F238E27FC236}">
                <a16:creationId xmlns:a16="http://schemas.microsoft.com/office/drawing/2014/main" id="{93E20550-DA04-2C72-16CE-150BD3D11E7C}"/>
              </a:ext>
            </a:extLst>
          </p:cNvPr>
          <p:cNvGraphicFramePr>
            <a:graphicFrameLocks noGrp="1"/>
          </p:cNvGraphicFramePr>
          <p:nvPr>
            <p:ph sz="quarter" idx="4"/>
            <p:extLst>
              <p:ext uri="{D42A27DB-BD31-4B8C-83A1-F6EECF244321}">
                <p14:modId xmlns:p14="http://schemas.microsoft.com/office/powerpoint/2010/main" val="3244454133"/>
              </p:ext>
            </p:extLst>
          </p:nvPr>
        </p:nvGraphicFramePr>
        <p:xfrm>
          <a:off x="5777088" y="1612437"/>
          <a:ext cx="6081536" cy="4513726"/>
        </p:xfrm>
        <a:graphic>
          <a:graphicData uri="http://schemas.openxmlformats.org/drawingml/2006/chart">
            <c:chart xmlns:c="http://schemas.openxmlformats.org/drawingml/2006/chart" xmlns:r="http://schemas.openxmlformats.org/officeDocument/2006/relationships" r:id="rId3"/>
          </a:graphicData>
        </a:graphic>
      </p:graphicFrame>
      <p:sp>
        <p:nvSpPr>
          <p:cNvPr id="11" name="Oval 10">
            <a:extLst>
              <a:ext uri="{FF2B5EF4-FFF2-40B4-BE49-F238E27FC236}">
                <a16:creationId xmlns:a16="http://schemas.microsoft.com/office/drawing/2014/main" id="{C4B78FF8-741E-325C-F4C8-781C3BC584F7}"/>
              </a:ext>
            </a:extLst>
          </p:cNvPr>
          <p:cNvSpPr>
            <a:spLocks noChangeAspect="1"/>
          </p:cNvSpPr>
          <p:nvPr/>
        </p:nvSpPr>
        <p:spPr>
          <a:xfrm>
            <a:off x="2991744" y="3632451"/>
            <a:ext cx="403200" cy="403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1D8BA8DA-744F-38B4-C2FF-2CE96BB8E1F3}"/>
              </a:ext>
            </a:extLst>
          </p:cNvPr>
          <p:cNvSpPr>
            <a:spLocks noChangeAspect="1"/>
          </p:cNvSpPr>
          <p:nvPr/>
        </p:nvSpPr>
        <p:spPr>
          <a:xfrm>
            <a:off x="2991744" y="4168317"/>
            <a:ext cx="403200" cy="4032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76555E32-70FC-8612-E117-6A87B623334B}"/>
              </a:ext>
            </a:extLst>
          </p:cNvPr>
          <p:cNvSpPr>
            <a:spLocks noChangeAspect="1"/>
          </p:cNvSpPr>
          <p:nvPr/>
        </p:nvSpPr>
        <p:spPr>
          <a:xfrm>
            <a:off x="2991744" y="4697609"/>
            <a:ext cx="403200" cy="403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B4FEC132-4634-83E1-8F7E-DB51C4968360}"/>
              </a:ext>
            </a:extLst>
          </p:cNvPr>
          <p:cNvSpPr txBox="1"/>
          <p:nvPr/>
        </p:nvSpPr>
        <p:spPr>
          <a:xfrm>
            <a:off x="609600" y="3429000"/>
            <a:ext cx="2611772" cy="1675074"/>
          </a:xfrm>
          <a:prstGeom prst="rect">
            <a:avLst/>
          </a:prstGeom>
          <a:noFill/>
        </p:spPr>
        <p:txBody>
          <a:bodyPr wrap="square" rtlCol="0">
            <a:spAutoFit/>
          </a:bodyPr>
          <a:lstStyle/>
          <a:p>
            <a:pPr marL="0" indent="0">
              <a:lnSpc>
                <a:spcPct val="200000"/>
              </a:lnSpc>
              <a:buNone/>
            </a:pPr>
            <a:r>
              <a:rPr lang="en-GB" sz="1800" b="1" dirty="0"/>
              <a:t>Delivery Risk</a:t>
            </a:r>
          </a:p>
          <a:p>
            <a:pPr marL="0" indent="0">
              <a:lnSpc>
                <a:spcPct val="200000"/>
              </a:lnSpc>
              <a:buNone/>
            </a:pPr>
            <a:r>
              <a:rPr lang="en-GB" sz="1800" b="1" dirty="0"/>
              <a:t>Stranded Asset risk</a:t>
            </a:r>
          </a:p>
          <a:p>
            <a:pPr marL="0" indent="0">
              <a:lnSpc>
                <a:spcPct val="200000"/>
              </a:lnSpc>
              <a:buNone/>
            </a:pPr>
            <a:r>
              <a:rPr lang="en-GB" sz="1800" b="1" dirty="0"/>
              <a:t>Cost Premium</a:t>
            </a:r>
            <a:endParaRPr lang="en-GB" dirty="0"/>
          </a:p>
        </p:txBody>
      </p:sp>
      <p:sp>
        <p:nvSpPr>
          <p:cNvPr id="16" name="TextBox 15">
            <a:extLst>
              <a:ext uri="{FF2B5EF4-FFF2-40B4-BE49-F238E27FC236}">
                <a16:creationId xmlns:a16="http://schemas.microsoft.com/office/drawing/2014/main" id="{C0080148-3C73-119E-EE02-5D3961EFE26F}"/>
              </a:ext>
            </a:extLst>
          </p:cNvPr>
          <p:cNvSpPr txBox="1"/>
          <p:nvPr/>
        </p:nvSpPr>
        <p:spPr>
          <a:xfrm>
            <a:off x="9825458" y="2183139"/>
            <a:ext cx="1756942" cy="646331"/>
          </a:xfrm>
          <a:prstGeom prst="rect">
            <a:avLst/>
          </a:prstGeom>
          <a:noFill/>
        </p:spPr>
        <p:txBody>
          <a:bodyPr wrap="square" rtlCol="0">
            <a:spAutoFit/>
          </a:bodyPr>
          <a:lstStyle/>
          <a:p>
            <a:pPr algn="r"/>
            <a:r>
              <a:rPr lang="en-GB" dirty="0">
                <a:solidFill>
                  <a:schemeClr val="accent3">
                    <a:lumMod val="75000"/>
                  </a:schemeClr>
                </a:solidFill>
              </a:rPr>
              <a:t>Blue Hydrogen </a:t>
            </a:r>
          </a:p>
          <a:p>
            <a:pPr algn="r"/>
            <a:r>
              <a:rPr lang="en-GB" dirty="0">
                <a:solidFill>
                  <a:schemeClr val="accent2">
                    <a:lumMod val="75000"/>
                  </a:schemeClr>
                </a:solidFill>
              </a:rPr>
              <a:t>Green Hydrogen</a:t>
            </a:r>
          </a:p>
        </p:txBody>
      </p:sp>
      <p:sp>
        <p:nvSpPr>
          <p:cNvPr id="5" name="TextBox 4">
            <a:extLst>
              <a:ext uri="{FF2B5EF4-FFF2-40B4-BE49-F238E27FC236}">
                <a16:creationId xmlns:a16="http://schemas.microsoft.com/office/drawing/2014/main" id="{322B1A87-E391-AB73-B221-0747B260EC10}"/>
              </a:ext>
            </a:extLst>
          </p:cNvPr>
          <p:cNvSpPr txBox="1"/>
          <p:nvPr/>
        </p:nvSpPr>
        <p:spPr>
          <a:xfrm>
            <a:off x="9587333" y="3030840"/>
            <a:ext cx="1995067" cy="738664"/>
          </a:xfrm>
          <a:prstGeom prst="rect">
            <a:avLst/>
          </a:prstGeom>
          <a:noFill/>
        </p:spPr>
        <p:txBody>
          <a:bodyPr wrap="square" rtlCol="0">
            <a:spAutoFit/>
          </a:bodyPr>
          <a:lstStyle/>
          <a:p>
            <a:pPr algn="r"/>
            <a:r>
              <a:rPr lang="en-GB" sz="1400" dirty="0">
                <a:solidFill>
                  <a:schemeClr val="accent2">
                    <a:lumMod val="75000"/>
                  </a:schemeClr>
                </a:solidFill>
              </a:rPr>
              <a:t>Grid-based</a:t>
            </a:r>
          </a:p>
          <a:p>
            <a:pPr algn="r"/>
            <a:endParaRPr lang="en-GB" sz="1400" dirty="0">
              <a:solidFill>
                <a:schemeClr val="accent2">
                  <a:lumMod val="75000"/>
                </a:schemeClr>
              </a:solidFill>
            </a:endParaRPr>
          </a:p>
          <a:p>
            <a:pPr algn="r"/>
            <a:r>
              <a:rPr lang="en-GB" sz="1400" dirty="0">
                <a:solidFill>
                  <a:schemeClr val="accent2">
                    <a:lumMod val="75000"/>
                  </a:schemeClr>
                </a:solidFill>
              </a:rPr>
              <a:t>From curtailed electricity</a:t>
            </a:r>
          </a:p>
        </p:txBody>
      </p:sp>
    </p:spTree>
    <p:extLst>
      <p:ext uri="{BB962C8B-B14F-4D97-AF65-F5344CB8AC3E}">
        <p14:creationId xmlns:p14="http://schemas.microsoft.com/office/powerpoint/2010/main" val="263542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C9BCB-37D0-FD88-2037-57032B7DE738}"/>
              </a:ext>
            </a:extLst>
          </p:cNvPr>
          <p:cNvSpPr>
            <a:spLocks noGrp="1"/>
          </p:cNvSpPr>
          <p:nvPr>
            <p:ph type="title"/>
          </p:nvPr>
        </p:nvSpPr>
        <p:spPr/>
        <p:txBody>
          <a:bodyPr>
            <a:normAutofit/>
          </a:bodyPr>
          <a:lstStyle/>
          <a:p>
            <a:r>
              <a:rPr lang="en-US" dirty="0"/>
              <a:t>BECCS: risk of long and costly subsidy scheme</a:t>
            </a:r>
            <a:endParaRPr lang="en-GB" dirty="0"/>
          </a:p>
        </p:txBody>
      </p:sp>
      <p:sp>
        <p:nvSpPr>
          <p:cNvPr id="4" name="Content Placeholder 3">
            <a:extLst>
              <a:ext uri="{FF2B5EF4-FFF2-40B4-BE49-F238E27FC236}">
                <a16:creationId xmlns:a16="http://schemas.microsoft.com/office/drawing/2014/main" id="{20D9FBAB-0AFB-271B-494E-EB88DDE53270}"/>
              </a:ext>
            </a:extLst>
          </p:cNvPr>
          <p:cNvSpPr>
            <a:spLocks noGrp="1"/>
          </p:cNvSpPr>
          <p:nvPr>
            <p:ph sz="half" idx="2"/>
          </p:nvPr>
        </p:nvSpPr>
        <p:spPr>
          <a:xfrm>
            <a:off x="468938" y="1837448"/>
            <a:ext cx="5045612" cy="1336745"/>
          </a:xfrm>
        </p:spPr>
        <p:txBody>
          <a:bodyPr>
            <a:normAutofit lnSpcReduction="10000"/>
          </a:bodyPr>
          <a:lstStyle/>
          <a:p>
            <a:pPr marL="0" indent="0">
              <a:lnSpc>
                <a:spcPct val="150000"/>
              </a:lnSpc>
              <a:buNone/>
            </a:pPr>
            <a:r>
              <a:rPr lang="en-GB" sz="1800" b="1" dirty="0"/>
              <a:t>Bioenergy</a:t>
            </a:r>
            <a:r>
              <a:rPr lang="en-GB" sz="1800" dirty="0"/>
              <a:t> contributes to 6% of electricity generation</a:t>
            </a:r>
          </a:p>
          <a:p>
            <a:pPr marL="0" indent="0">
              <a:lnSpc>
                <a:spcPct val="150000"/>
              </a:lnSpc>
              <a:buNone/>
            </a:pPr>
            <a:r>
              <a:rPr lang="en-GB" sz="1800" dirty="0"/>
              <a:t>Potential for carbon credits – Gov. target 5Mton by 2030</a:t>
            </a:r>
          </a:p>
          <a:p>
            <a:pPr marL="0" indent="0">
              <a:lnSpc>
                <a:spcPct val="150000"/>
              </a:lnSpc>
              <a:buNone/>
            </a:pPr>
            <a:endParaRPr lang="en-GB" sz="1800" dirty="0"/>
          </a:p>
          <a:p>
            <a:pPr marL="0" indent="0">
              <a:lnSpc>
                <a:spcPct val="150000"/>
              </a:lnSpc>
              <a:buNone/>
            </a:pPr>
            <a:endParaRPr lang="en-GB" sz="1800" b="1" dirty="0"/>
          </a:p>
        </p:txBody>
      </p:sp>
      <p:sp>
        <p:nvSpPr>
          <p:cNvPr id="10" name="Subtitle 8">
            <a:extLst>
              <a:ext uri="{FF2B5EF4-FFF2-40B4-BE49-F238E27FC236}">
                <a16:creationId xmlns:a16="http://schemas.microsoft.com/office/drawing/2014/main" id="{EA31E532-59AC-0F82-55FA-CDB0A72AE53B}"/>
              </a:ext>
            </a:extLst>
          </p:cNvPr>
          <p:cNvSpPr txBox="1">
            <a:spLocks/>
          </p:cNvSpPr>
          <p:nvPr/>
        </p:nvSpPr>
        <p:spPr>
          <a:xfrm>
            <a:off x="1050637" y="6418434"/>
            <a:ext cx="7874288" cy="24095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000" i="1" kern="1200">
                <a:solidFill>
                  <a:schemeClr val="tx1"/>
                </a:solidFill>
                <a:latin typeface="Futura Medium" panose="020B0602020204020303" pitchFamily="34" charset="-79"/>
                <a:ea typeface="+mn-ea"/>
                <a:cs typeface="Futura Medium" panose="020B0602020204020303" pitchFamily="34" charset="-79"/>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Futura Medium" panose="020B0602020204020303" pitchFamily="34" charset="-79"/>
                <a:ea typeface="+mn-ea"/>
                <a:cs typeface="Futura Medium" panose="020B0602020204020303" pitchFamily="34" charset="-79"/>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Futura Medium" panose="020B0602020204020303" pitchFamily="34" charset="-79"/>
                <a:ea typeface="+mn-ea"/>
                <a:cs typeface="Futura Medium" panose="020B0602020204020303" pitchFamily="34" charset="-79"/>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3"/>
                </a:solidFill>
                <a:latin typeface="Futura Medium" panose="020B0602020204020303" pitchFamily="34" charset="-79"/>
                <a:ea typeface="+mn-ea"/>
                <a:cs typeface="Futura Medium" panose="020B0602020204020303" pitchFamily="34" charset="-79"/>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Futura Medium" panose="020B0602020204020303" pitchFamily="34" charset="-79"/>
                <a:ea typeface="+mn-ea"/>
                <a:cs typeface="Futura Medium" panose="020B0602020204020303" pitchFamily="34"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300" dirty="0">
                <a:latin typeface="+mn-lt"/>
                <a:cs typeface="+mn-cs"/>
              </a:rPr>
              <a:t>Source: Carbon Tracker 2024 – Curb your Enthusiasm</a:t>
            </a:r>
          </a:p>
        </p:txBody>
      </p:sp>
      <p:graphicFrame>
        <p:nvGraphicFramePr>
          <p:cNvPr id="16" name="Content Placeholder 15">
            <a:extLst>
              <a:ext uri="{FF2B5EF4-FFF2-40B4-BE49-F238E27FC236}">
                <a16:creationId xmlns:a16="http://schemas.microsoft.com/office/drawing/2014/main" id="{4E625644-666C-482C-827D-FF43B24DDB25}"/>
              </a:ext>
            </a:extLst>
          </p:cNvPr>
          <p:cNvGraphicFramePr>
            <a:graphicFrameLocks noGrp="1"/>
          </p:cNvGraphicFramePr>
          <p:nvPr>
            <p:ph sz="quarter" idx="4"/>
            <p:extLst>
              <p:ext uri="{D42A27DB-BD31-4B8C-83A1-F6EECF244321}">
                <p14:modId xmlns:p14="http://schemas.microsoft.com/office/powerpoint/2010/main" val="4172902782"/>
              </p:ext>
            </p:extLst>
          </p:nvPr>
        </p:nvGraphicFramePr>
        <p:xfrm>
          <a:off x="5655212" y="1535113"/>
          <a:ext cx="6212938" cy="4779962"/>
        </p:xfrm>
        <a:graphic>
          <a:graphicData uri="http://schemas.openxmlformats.org/drawingml/2006/chart">
            <c:chart xmlns:c="http://schemas.openxmlformats.org/drawingml/2006/chart" xmlns:r="http://schemas.openxmlformats.org/officeDocument/2006/relationships" r:id="rId3"/>
          </a:graphicData>
        </a:graphic>
      </p:graphicFrame>
      <p:sp>
        <p:nvSpPr>
          <p:cNvPr id="9" name="Oval 8">
            <a:extLst>
              <a:ext uri="{FF2B5EF4-FFF2-40B4-BE49-F238E27FC236}">
                <a16:creationId xmlns:a16="http://schemas.microsoft.com/office/drawing/2014/main" id="{D52B8457-175E-2B73-4517-DBCCEA28A4AC}"/>
              </a:ext>
            </a:extLst>
          </p:cNvPr>
          <p:cNvSpPr>
            <a:spLocks noChangeAspect="1"/>
          </p:cNvSpPr>
          <p:nvPr/>
        </p:nvSpPr>
        <p:spPr>
          <a:xfrm>
            <a:off x="2991744" y="3632637"/>
            <a:ext cx="403200" cy="4032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1F8E7755-4F40-AAFB-4267-813DB8B141D8}"/>
              </a:ext>
            </a:extLst>
          </p:cNvPr>
          <p:cNvSpPr>
            <a:spLocks noChangeAspect="1"/>
          </p:cNvSpPr>
          <p:nvPr/>
        </p:nvSpPr>
        <p:spPr>
          <a:xfrm>
            <a:off x="2991744" y="4168503"/>
            <a:ext cx="403200" cy="4032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FC14E964-7691-385F-8C7E-FF9BBB58D7FB}"/>
              </a:ext>
            </a:extLst>
          </p:cNvPr>
          <p:cNvSpPr>
            <a:spLocks noChangeAspect="1"/>
          </p:cNvSpPr>
          <p:nvPr/>
        </p:nvSpPr>
        <p:spPr>
          <a:xfrm>
            <a:off x="2991744" y="4697795"/>
            <a:ext cx="403200" cy="4032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DF00CB0B-B7B4-91EC-0BCA-9C502E05B856}"/>
              </a:ext>
            </a:extLst>
          </p:cNvPr>
          <p:cNvSpPr txBox="1"/>
          <p:nvPr/>
        </p:nvSpPr>
        <p:spPr>
          <a:xfrm>
            <a:off x="609600" y="3429186"/>
            <a:ext cx="2611772" cy="1675074"/>
          </a:xfrm>
          <a:prstGeom prst="rect">
            <a:avLst/>
          </a:prstGeom>
          <a:noFill/>
        </p:spPr>
        <p:txBody>
          <a:bodyPr wrap="square" rtlCol="0">
            <a:spAutoFit/>
          </a:bodyPr>
          <a:lstStyle/>
          <a:p>
            <a:pPr marL="0" indent="0">
              <a:lnSpc>
                <a:spcPct val="200000"/>
              </a:lnSpc>
              <a:buNone/>
            </a:pPr>
            <a:r>
              <a:rPr lang="en-GB" sz="1800" b="1" dirty="0"/>
              <a:t>Delivery Risk</a:t>
            </a:r>
          </a:p>
          <a:p>
            <a:pPr marL="0" indent="0">
              <a:lnSpc>
                <a:spcPct val="200000"/>
              </a:lnSpc>
              <a:buNone/>
            </a:pPr>
            <a:r>
              <a:rPr lang="en-GB" sz="1800" b="1" dirty="0"/>
              <a:t>Stranded Asset risk</a:t>
            </a:r>
          </a:p>
          <a:p>
            <a:pPr marL="0" indent="0">
              <a:lnSpc>
                <a:spcPct val="200000"/>
              </a:lnSpc>
              <a:buNone/>
            </a:pPr>
            <a:r>
              <a:rPr lang="en-GB" sz="1800" b="1" dirty="0"/>
              <a:t>Cost Premium</a:t>
            </a:r>
            <a:endParaRPr lang="en-GB" dirty="0"/>
          </a:p>
        </p:txBody>
      </p:sp>
    </p:spTree>
    <p:extLst>
      <p:ext uri="{BB962C8B-B14F-4D97-AF65-F5344CB8AC3E}">
        <p14:creationId xmlns:p14="http://schemas.microsoft.com/office/powerpoint/2010/main" val="790582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C9BCB-37D0-FD88-2037-57032B7DE738}"/>
              </a:ext>
            </a:extLst>
          </p:cNvPr>
          <p:cNvSpPr>
            <a:spLocks noGrp="1"/>
          </p:cNvSpPr>
          <p:nvPr>
            <p:ph type="title"/>
          </p:nvPr>
        </p:nvSpPr>
        <p:spPr/>
        <p:txBody>
          <a:bodyPr/>
          <a:lstStyle/>
          <a:p>
            <a:r>
              <a:rPr lang="en-US" dirty="0"/>
              <a:t>Gas-CCS is not futureproof</a:t>
            </a:r>
            <a:endParaRPr lang="en-GB" dirty="0"/>
          </a:p>
        </p:txBody>
      </p:sp>
      <p:sp>
        <p:nvSpPr>
          <p:cNvPr id="4" name="Content Placeholder 3">
            <a:extLst>
              <a:ext uri="{FF2B5EF4-FFF2-40B4-BE49-F238E27FC236}">
                <a16:creationId xmlns:a16="http://schemas.microsoft.com/office/drawing/2014/main" id="{20D9FBAB-0AFB-271B-494E-EB88DDE53270}"/>
              </a:ext>
            </a:extLst>
          </p:cNvPr>
          <p:cNvSpPr>
            <a:spLocks noGrp="1"/>
          </p:cNvSpPr>
          <p:nvPr>
            <p:ph sz="half" idx="2"/>
          </p:nvPr>
        </p:nvSpPr>
        <p:spPr>
          <a:xfrm>
            <a:off x="429719" y="1743990"/>
            <a:ext cx="4621966" cy="1767547"/>
          </a:xfrm>
        </p:spPr>
        <p:txBody>
          <a:bodyPr>
            <a:normAutofit/>
          </a:bodyPr>
          <a:lstStyle/>
          <a:p>
            <a:pPr marL="0" indent="0">
              <a:lnSpc>
                <a:spcPct val="150000"/>
              </a:lnSpc>
              <a:buNone/>
            </a:pPr>
            <a:r>
              <a:rPr lang="en-GB" sz="1800" dirty="0"/>
              <a:t>~ 1/3 of UK’s Electricity</a:t>
            </a:r>
          </a:p>
          <a:p>
            <a:pPr marL="0" indent="0">
              <a:lnSpc>
                <a:spcPct val="150000"/>
              </a:lnSpc>
              <a:buNone/>
            </a:pPr>
            <a:r>
              <a:rPr lang="en-GB" sz="1800" dirty="0"/>
              <a:t>~</a:t>
            </a:r>
            <a:r>
              <a:rPr lang="en-GB" sz="1800" b="1" dirty="0"/>
              <a:t>12% </a:t>
            </a:r>
            <a:r>
              <a:rPr lang="en-GB" sz="1800" dirty="0"/>
              <a:t>of UK emissions</a:t>
            </a:r>
          </a:p>
          <a:p>
            <a:pPr marL="0" indent="0">
              <a:lnSpc>
                <a:spcPct val="150000"/>
              </a:lnSpc>
              <a:buNone/>
            </a:pPr>
            <a:r>
              <a:rPr lang="en-GB" sz="1800" dirty="0"/>
              <a:t>Gas-CCS can provide </a:t>
            </a:r>
            <a:r>
              <a:rPr lang="en-GB" sz="1800" b="1" dirty="0"/>
              <a:t>long-duration flexibility</a:t>
            </a:r>
          </a:p>
        </p:txBody>
      </p:sp>
      <p:sp>
        <p:nvSpPr>
          <p:cNvPr id="14" name="Subtitle 8">
            <a:extLst>
              <a:ext uri="{FF2B5EF4-FFF2-40B4-BE49-F238E27FC236}">
                <a16:creationId xmlns:a16="http://schemas.microsoft.com/office/drawing/2014/main" id="{A7B8B27C-C4AE-5673-5CE9-58D8F7292D76}"/>
              </a:ext>
            </a:extLst>
          </p:cNvPr>
          <p:cNvSpPr txBox="1">
            <a:spLocks/>
          </p:cNvSpPr>
          <p:nvPr/>
        </p:nvSpPr>
        <p:spPr>
          <a:xfrm>
            <a:off x="1050637" y="6418434"/>
            <a:ext cx="7874288" cy="24095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000" i="1" kern="1200">
                <a:solidFill>
                  <a:schemeClr val="tx1"/>
                </a:solidFill>
                <a:latin typeface="Futura Medium" panose="020B0602020204020303" pitchFamily="34" charset="-79"/>
                <a:ea typeface="+mn-ea"/>
                <a:cs typeface="Futura Medium" panose="020B0602020204020303" pitchFamily="34" charset="-79"/>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Futura Medium" panose="020B0602020204020303" pitchFamily="34" charset="-79"/>
                <a:ea typeface="+mn-ea"/>
                <a:cs typeface="Futura Medium" panose="020B0602020204020303" pitchFamily="34" charset="-79"/>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Futura Medium" panose="020B0602020204020303" pitchFamily="34" charset="-79"/>
                <a:ea typeface="+mn-ea"/>
                <a:cs typeface="Futura Medium" panose="020B0602020204020303" pitchFamily="34" charset="-79"/>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3"/>
                </a:solidFill>
                <a:latin typeface="Futura Medium" panose="020B0602020204020303" pitchFamily="34" charset="-79"/>
                <a:ea typeface="+mn-ea"/>
                <a:cs typeface="Futura Medium" panose="020B0602020204020303" pitchFamily="34" charset="-79"/>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Futura Medium" panose="020B0602020204020303" pitchFamily="34" charset="-79"/>
                <a:ea typeface="+mn-ea"/>
                <a:cs typeface="Futura Medium" panose="020B0602020204020303" pitchFamily="34"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300" dirty="0">
                <a:latin typeface="+mn-lt"/>
                <a:cs typeface="+mn-cs"/>
              </a:rPr>
              <a:t>Source: Carbon Tracker 2024 – Curb your Enthusiasm</a:t>
            </a:r>
          </a:p>
        </p:txBody>
      </p:sp>
      <p:graphicFrame>
        <p:nvGraphicFramePr>
          <p:cNvPr id="12" name="Chart 11">
            <a:extLst>
              <a:ext uri="{FF2B5EF4-FFF2-40B4-BE49-F238E27FC236}">
                <a16:creationId xmlns:a16="http://schemas.microsoft.com/office/drawing/2014/main" id="{557906DF-45F6-48AA-BDF1-50CF71B3A64A}"/>
              </a:ext>
            </a:extLst>
          </p:cNvPr>
          <p:cNvGraphicFramePr>
            <a:graphicFrameLocks/>
          </p:cNvGraphicFramePr>
          <p:nvPr>
            <p:extLst>
              <p:ext uri="{D42A27DB-BD31-4B8C-83A1-F6EECF244321}">
                <p14:modId xmlns:p14="http://schemas.microsoft.com/office/powerpoint/2010/main" val="750801582"/>
              </p:ext>
            </p:extLst>
          </p:nvPr>
        </p:nvGraphicFramePr>
        <p:xfrm>
          <a:off x="4872998" y="1708259"/>
          <a:ext cx="6709401" cy="465478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987992C7-8115-3343-B77B-0995F5E5E844}"/>
              </a:ext>
            </a:extLst>
          </p:cNvPr>
          <p:cNvSpPr txBox="1"/>
          <p:nvPr/>
        </p:nvSpPr>
        <p:spPr>
          <a:xfrm>
            <a:off x="7101011" y="5844698"/>
            <a:ext cx="2702557" cy="369332"/>
          </a:xfrm>
          <a:prstGeom prst="rect">
            <a:avLst/>
          </a:prstGeom>
          <a:noFill/>
        </p:spPr>
        <p:txBody>
          <a:bodyPr wrap="square" rtlCol="0">
            <a:spAutoFit/>
          </a:bodyPr>
          <a:lstStyle/>
          <a:p>
            <a:r>
              <a:rPr lang="en-GB" dirty="0">
                <a:solidFill>
                  <a:srgbClr val="FFC000"/>
                </a:solidFill>
              </a:rPr>
              <a:t>Solar </a:t>
            </a:r>
            <a:r>
              <a:rPr lang="en-GB" dirty="0"/>
              <a:t>|</a:t>
            </a:r>
            <a:r>
              <a:rPr lang="en-GB" dirty="0">
                <a:solidFill>
                  <a:srgbClr val="FFC000"/>
                </a:solidFill>
              </a:rPr>
              <a:t> </a:t>
            </a:r>
            <a:r>
              <a:rPr lang="en-GB" dirty="0">
                <a:solidFill>
                  <a:schemeClr val="accent3">
                    <a:lumMod val="75000"/>
                  </a:schemeClr>
                </a:solidFill>
              </a:rPr>
              <a:t>Wind </a:t>
            </a:r>
            <a:r>
              <a:rPr lang="en-GB" dirty="0"/>
              <a:t>|</a:t>
            </a:r>
            <a:r>
              <a:rPr lang="en-GB" dirty="0">
                <a:solidFill>
                  <a:schemeClr val="accent3">
                    <a:lumMod val="75000"/>
                  </a:schemeClr>
                </a:solidFill>
              </a:rPr>
              <a:t> </a:t>
            </a:r>
            <a:r>
              <a:rPr lang="en-GB" dirty="0">
                <a:solidFill>
                  <a:schemeClr val="accent5"/>
                </a:solidFill>
              </a:rPr>
              <a:t>Gas</a:t>
            </a:r>
          </a:p>
        </p:txBody>
      </p:sp>
      <p:sp>
        <p:nvSpPr>
          <p:cNvPr id="5" name="Oval 4">
            <a:extLst>
              <a:ext uri="{FF2B5EF4-FFF2-40B4-BE49-F238E27FC236}">
                <a16:creationId xmlns:a16="http://schemas.microsoft.com/office/drawing/2014/main" id="{D37858F8-2F68-68F1-D1BB-3DB0E19BCA6A}"/>
              </a:ext>
            </a:extLst>
          </p:cNvPr>
          <p:cNvSpPr>
            <a:spLocks noChangeAspect="1"/>
          </p:cNvSpPr>
          <p:nvPr/>
        </p:nvSpPr>
        <p:spPr>
          <a:xfrm>
            <a:off x="2991744" y="3632451"/>
            <a:ext cx="403200" cy="4032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89A1C1E6-21DD-062C-BDB8-A75F8BD95235}"/>
              </a:ext>
            </a:extLst>
          </p:cNvPr>
          <p:cNvSpPr>
            <a:spLocks noChangeAspect="1"/>
          </p:cNvSpPr>
          <p:nvPr/>
        </p:nvSpPr>
        <p:spPr>
          <a:xfrm>
            <a:off x="2991744" y="4168317"/>
            <a:ext cx="403200" cy="4032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B146DF30-EABF-2425-D0CB-68D63CA7FCC7}"/>
              </a:ext>
            </a:extLst>
          </p:cNvPr>
          <p:cNvSpPr>
            <a:spLocks noChangeAspect="1"/>
          </p:cNvSpPr>
          <p:nvPr/>
        </p:nvSpPr>
        <p:spPr>
          <a:xfrm>
            <a:off x="2991744" y="4697609"/>
            <a:ext cx="403200" cy="4032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5B09F2CF-E6FE-106E-0BD5-6EC98E3421A9}"/>
              </a:ext>
            </a:extLst>
          </p:cNvPr>
          <p:cNvSpPr txBox="1"/>
          <p:nvPr/>
        </p:nvSpPr>
        <p:spPr>
          <a:xfrm>
            <a:off x="609600" y="3429000"/>
            <a:ext cx="2611772" cy="1675074"/>
          </a:xfrm>
          <a:prstGeom prst="rect">
            <a:avLst/>
          </a:prstGeom>
          <a:noFill/>
        </p:spPr>
        <p:txBody>
          <a:bodyPr wrap="square" rtlCol="0">
            <a:spAutoFit/>
          </a:bodyPr>
          <a:lstStyle/>
          <a:p>
            <a:pPr marL="0" indent="0">
              <a:lnSpc>
                <a:spcPct val="200000"/>
              </a:lnSpc>
              <a:buNone/>
            </a:pPr>
            <a:r>
              <a:rPr lang="en-GB" sz="1800" b="1" dirty="0"/>
              <a:t>Delivery Risk</a:t>
            </a:r>
          </a:p>
          <a:p>
            <a:pPr marL="0" indent="0">
              <a:lnSpc>
                <a:spcPct val="200000"/>
              </a:lnSpc>
              <a:buNone/>
            </a:pPr>
            <a:r>
              <a:rPr lang="en-GB" sz="1800" b="1" dirty="0"/>
              <a:t>Stranded Asset risk</a:t>
            </a:r>
          </a:p>
          <a:p>
            <a:pPr marL="0" indent="0">
              <a:lnSpc>
                <a:spcPct val="200000"/>
              </a:lnSpc>
              <a:buNone/>
            </a:pPr>
            <a:r>
              <a:rPr lang="en-GB" sz="1800" b="1" dirty="0"/>
              <a:t>Cost Premium</a:t>
            </a:r>
            <a:endParaRPr lang="en-GB" dirty="0"/>
          </a:p>
        </p:txBody>
      </p:sp>
    </p:spTree>
    <p:extLst>
      <p:ext uri="{BB962C8B-B14F-4D97-AF65-F5344CB8AC3E}">
        <p14:creationId xmlns:p14="http://schemas.microsoft.com/office/powerpoint/2010/main" val="3761317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C9BCB-37D0-FD88-2037-57032B7DE738}"/>
              </a:ext>
            </a:extLst>
          </p:cNvPr>
          <p:cNvSpPr>
            <a:spLocks noGrp="1"/>
          </p:cNvSpPr>
          <p:nvPr>
            <p:ph type="title"/>
          </p:nvPr>
        </p:nvSpPr>
        <p:spPr/>
        <p:txBody>
          <a:bodyPr/>
          <a:lstStyle/>
          <a:p>
            <a:r>
              <a:rPr lang="en-US" dirty="0"/>
              <a:t>The UK must fix its carbon market</a:t>
            </a:r>
            <a:endParaRPr lang="en-GB" dirty="0"/>
          </a:p>
        </p:txBody>
      </p:sp>
      <p:sp>
        <p:nvSpPr>
          <p:cNvPr id="4" name="Content Placeholder 3">
            <a:extLst>
              <a:ext uri="{FF2B5EF4-FFF2-40B4-BE49-F238E27FC236}">
                <a16:creationId xmlns:a16="http://schemas.microsoft.com/office/drawing/2014/main" id="{20D9FBAB-0AFB-271B-494E-EB88DDE53270}"/>
              </a:ext>
            </a:extLst>
          </p:cNvPr>
          <p:cNvSpPr>
            <a:spLocks noGrp="1"/>
          </p:cNvSpPr>
          <p:nvPr>
            <p:ph sz="half" idx="2"/>
          </p:nvPr>
        </p:nvSpPr>
        <p:spPr>
          <a:xfrm>
            <a:off x="609600" y="1612437"/>
            <a:ext cx="5386917" cy="4513726"/>
          </a:xfrm>
        </p:spPr>
        <p:txBody>
          <a:bodyPr>
            <a:normAutofit/>
          </a:bodyPr>
          <a:lstStyle/>
          <a:p>
            <a:pPr>
              <a:lnSpc>
                <a:spcPct val="150000"/>
              </a:lnSpc>
            </a:pPr>
            <a:r>
              <a:rPr lang="en-GB" dirty="0"/>
              <a:t>&gt; £</a:t>
            </a:r>
            <a:r>
              <a:rPr lang="en-GB" b="1" dirty="0"/>
              <a:t>100</a:t>
            </a:r>
            <a:r>
              <a:rPr lang="en-GB" dirty="0"/>
              <a:t>/ton</a:t>
            </a:r>
            <a:r>
              <a:rPr lang="en-GB" sz="1800" dirty="0"/>
              <a:t> CO2 needed for merchant projects</a:t>
            </a:r>
          </a:p>
          <a:p>
            <a:pPr>
              <a:lnSpc>
                <a:spcPct val="150000"/>
              </a:lnSpc>
            </a:pPr>
            <a:r>
              <a:rPr lang="en-GB" dirty="0"/>
              <a:t>£</a:t>
            </a:r>
            <a:r>
              <a:rPr lang="en-GB" b="1" dirty="0"/>
              <a:t>30-40</a:t>
            </a:r>
            <a:r>
              <a:rPr lang="en-GB" dirty="0"/>
              <a:t>/ton</a:t>
            </a:r>
            <a:r>
              <a:rPr lang="en-GB" sz="1800" dirty="0"/>
              <a:t> UK ETS price today</a:t>
            </a:r>
          </a:p>
          <a:p>
            <a:pPr>
              <a:lnSpc>
                <a:spcPct val="150000"/>
              </a:lnSpc>
            </a:pPr>
            <a:r>
              <a:rPr lang="en-GB" sz="1800" dirty="0"/>
              <a:t>Outlook: </a:t>
            </a:r>
            <a:r>
              <a:rPr lang="en-GB" sz="1800" b="1" dirty="0"/>
              <a:t>high volatility and low liquidity</a:t>
            </a:r>
          </a:p>
          <a:p>
            <a:pPr>
              <a:lnSpc>
                <a:spcPct val="150000"/>
              </a:lnSpc>
            </a:pPr>
            <a:endParaRPr lang="en-GB" sz="1800" dirty="0"/>
          </a:p>
          <a:p>
            <a:pPr marL="0" indent="0" algn="ctr">
              <a:lnSpc>
                <a:spcPct val="150000"/>
              </a:lnSpc>
              <a:buNone/>
            </a:pPr>
            <a:r>
              <a:rPr lang="en-GB" sz="1800" i="1" dirty="0">
                <a:highlight>
                  <a:srgbClr val="ECA850"/>
                </a:highlight>
              </a:rPr>
              <a:t>A strong carbon price is the single most important measure to deliver a self-sustaining CCUS market</a:t>
            </a:r>
          </a:p>
        </p:txBody>
      </p:sp>
      <p:graphicFrame>
        <p:nvGraphicFramePr>
          <p:cNvPr id="12" name="Content Placeholder 11">
            <a:extLst>
              <a:ext uri="{FF2B5EF4-FFF2-40B4-BE49-F238E27FC236}">
                <a16:creationId xmlns:a16="http://schemas.microsoft.com/office/drawing/2014/main" id="{0536FBDC-07D9-99B4-F4B7-8CCB93D6A86C}"/>
              </a:ext>
            </a:extLst>
          </p:cNvPr>
          <p:cNvGraphicFramePr>
            <a:graphicFrameLocks noGrp="1"/>
          </p:cNvGraphicFramePr>
          <p:nvPr>
            <p:ph sz="quarter" idx="4"/>
            <p:extLst>
              <p:ext uri="{D42A27DB-BD31-4B8C-83A1-F6EECF244321}">
                <p14:modId xmlns:p14="http://schemas.microsoft.com/office/powerpoint/2010/main" val="138139087"/>
              </p:ext>
            </p:extLst>
          </p:nvPr>
        </p:nvGraphicFramePr>
        <p:xfrm>
          <a:off x="6096000" y="1612437"/>
          <a:ext cx="5753100" cy="4702638"/>
        </p:xfrm>
        <a:graphic>
          <a:graphicData uri="http://schemas.openxmlformats.org/drawingml/2006/chart">
            <c:chart xmlns:c="http://schemas.openxmlformats.org/drawingml/2006/chart" xmlns:r="http://schemas.openxmlformats.org/officeDocument/2006/relationships" r:id="rId3"/>
          </a:graphicData>
        </a:graphic>
      </p:graphicFrame>
      <p:sp>
        <p:nvSpPr>
          <p:cNvPr id="16" name="Subtitle 8">
            <a:extLst>
              <a:ext uri="{FF2B5EF4-FFF2-40B4-BE49-F238E27FC236}">
                <a16:creationId xmlns:a16="http://schemas.microsoft.com/office/drawing/2014/main" id="{71F7CFC3-DC0A-2E6B-F05E-1CBB9943B379}"/>
              </a:ext>
            </a:extLst>
          </p:cNvPr>
          <p:cNvSpPr txBox="1">
            <a:spLocks/>
          </p:cNvSpPr>
          <p:nvPr/>
        </p:nvSpPr>
        <p:spPr>
          <a:xfrm>
            <a:off x="1050637" y="6418434"/>
            <a:ext cx="7874288" cy="24095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000" i="1" kern="1200">
                <a:solidFill>
                  <a:schemeClr val="tx1"/>
                </a:solidFill>
                <a:latin typeface="Futura Medium" panose="020B0602020204020303" pitchFamily="34" charset="-79"/>
                <a:ea typeface="+mn-ea"/>
                <a:cs typeface="Futura Medium" panose="020B0602020204020303" pitchFamily="34" charset="-79"/>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Futura Medium" panose="020B0602020204020303" pitchFamily="34" charset="-79"/>
                <a:ea typeface="+mn-ea"/>
                <a:cs typeface="Futura Medium" panose="020B0602020204020303" pitchFamily="34" charset="-79"/>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Futura Medium" panose="020B0602020204020303" pitchFamily="34" charset="-79"/>
                <a:ea typeface="+mn-ea"/>
                <a:cs typeface="Futura Medium" panose="020B0602020204020303" pitchFamily="34" charset="-79"/>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3"/>
                </a:solidFill>
                <a:latin typeface="Futura Medium" panose="020B0602020204020303" pitchFamily="34" charset="-79"/>
                <a:ea typeface="+mn-ea"/>
                <a:cs typeface="Futura Medium" panose="020B0602020204020303" pitchFamily="34" charset="-79"/>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Futura Medium" panose="020B0602020204020303" pitchFamily="34" charset="-79"/>
                <a:ea typeface="+mn-ea"/>
                <a:cs typeface="Futura Medium" panose="020B0602020204020303" pitchFamily="34"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300" dirty="0">
                <a:latin typeface="+mn-lt"/>
                <a:cs typeface="+mn-cs"/>
              </a:rPr>
              <a:t>Source: Carbon Tracker 2024 – Curb your Enthusiasm</a:t>
            </a:r>
          </a:p>
        </p:txBody>
      </p:sp>
    </p:spTree>
    <p:extLst>
      <p:ext uri="{BB962C8B-B14F-4D97-AF65-F5344CB8AC3E}">
        <p14:creationId xmlns:p14="http://schemas.microsoft.com/office/powerpoint/2010/main" val="3779489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C9BCB-37D0-FD88-2037-57032B7DE738}"/>
              </a:ext>
            </a:extLst>
          </p:cNvPr>
          <p:cNvSpPr>
            <a:spLocks noGrp="1"/>
          </p:cNvSpPr>
          <p:nvPr>
            <p:ph type="title"/>
          </p:nvPr>
        </p:nvSpPr>
        <p:spPr/>
        <p:txBody>
          <a:bodyPr/>
          <a:lstStyle/>
          <a:p>
            <a:r>
              <a:rPr lang="en-US" dirty="0"/>
              <a:t>Need for new targets</a:t>
            </a:r>
            <a:endParaRPr lang="en-GB" dirty="0"/>
          </a:p>
        </p:txBody>
      </p:sp>
      <p:sp>
        <p:nvSpPr>
          <p:cNvPr id="4" name="Content Placeholder 3">
            <a:extLst>
              <a:ext uri="{FF2B5EF4-FFF2-40B4-BE49-F238E27FC236}">
                <a16:creationId xmlns:a16="http://schemas.microsoft.com/office/drawing/2014/main" id="{20D9FBAB-0AFB-271B-494E-EB88DDE53270}"/>
              </a:ext>
            </a:extLst>
          </p:cNvPr>
          <p:cNvSpPr>
            <a:spLocks noGrp="1"/>
          </p:cNvSpPr>
          <p:nvPr>
            <p:ph sz="half" idx="2"/>
          </p:nvPr>
        </p:nvSpPr>
        <p:spPr>
          <a:xfrm>
            <a:off x="609600" y="1612437"/>
            <a:ext cx="5386917" cy="4513726"/>
          </a:xfrm>
        </p:spPr>
        <p:txBody>
          <a:bodyPr>
            <a:normAutofit/>
          </a:bodyPr>
          <a:lstStyle/>
          <a:p>
            <a:pPr>
              <a:lnSpc>
                <a:spcPct val="150000"/>
              </a:lnSpc>
            </a:pPr>
            <a:r>
              <a:rPr lang="en-GB" sz="1800" dirty="0"/>
              <a:t>UK’s CCUS targets are based on CCC’s “Sixth Carbon Budget”</a:t>
            </a:r>
          </a:p>
          <a:p>
            <a:pPr>
              <a:lnSpc>
                <a:spcPct val="150000"/>
              </a:lnSpc>
            </a:pPr>
            <a:r>
              <a:rPr lang="en-GB" sz="1800" dirty="0"/>
              <a:t>However: </a:t>
            </a:r>
            <a:r>
              <a:rPr lang="en-GB" sz="1800" b="1" dirty="0"/>
              <a:t>outdated and optimistic cost assumptions </a:t>
            </a:r>
            <a:r>
              <a:rPr lang="en-GB" sz="1800" dirty="0"/>
              <a:t>for CCUS</a:t>
            </a:r>
          </a:p>
          <a:p>
            <a:pPr marL="0" indent="0" algn="ctr">
              <a:lnSpc>
                <a:spcPct val="150000"/>
              </a:lnSpc>
              <a:buNone/>
            </a:pPr>
            <a:endParaRPr lang="en-GB" sz="1800" dirty="0">
              <a:highlight>
                <a:srgbClr val="FFFF00"/>
              </a:highlight>
            </a:endParaRPr>
          </a:p>
          <a:p>
            <a:pPr marL="0" indent="0" algn="ctr">
              <a:lnSpc>
                <a:spcPct val="150000"/>
              </a:lnSpc>
              <a:buNone/>
            </a:pPr>
            <a:r>
              <a:rPr lang="en-GB" sz="1800" dirty="0">
                <a:highlight>
                  <a:srgbClr val="ECA850"/>
                </a:highlight>
              </a:rPr>
              <a:t>Urgent need for a model update!</a:t>
            </a:r>
          </a:p>
          <a:p>
            <a:pPr>
              <a:lnSpc>
                <a:spcPct val="150000"/>
              </a:lnSpc>
            </a:pPr>
            <a:endParaRPr lang="en-GB" sz="1800" dirty="0"/>
          </a:p>
        </p:txBody>
      </p:sp>
      <p:graphicFrame>
        <p:nvGraphicFramePr>
          <p:cNvPr id="12" name="Content Placeholder 11">
            <a:extLst>
              <a:ext uri="{FF2B5EF4-FFF2-40B4-BE49-F238E27FC236}">
                <a16:creationId xmlns:a16="http://schemas.microsoft.com/office/drawing/2014/main" id="{F1E65A17-0B69-03E6-E03B-DCEC21EE6E11}"/>
              </a:ext>
            </a:extLst>
          </p:cNvPr>
          <p:cNvGraphicFramePr>
            <a:graphicFrameLocks noGrp="1"/>
          </p:cNvGraphicFramePr>
          <p:nvPr>
            <p:ph sz="quarter" idx="4"/>
            <p:extLst>
              <p:ext uri="{D42A27DB-BD31-4B8C-83A1-F6EECF244321}">
                <p14:modId xmlns:p14="http://schemas.microsoft.com/office/powerpoint/2010/main" val="1843958565"/>
              </p:ext>
            </p:extLst>
          </p:nvPr>
        </p:nvGraphicFramePr>
        <p:xfrm>
          <a:off x="6096000" y="1612437"/>
          <a:ext cx="5753100" cy="4683588"/>
        </p:xfrm>
        <a:graphic>
          <a:graphicData uri="http://schemas.openxmlformats.org/drawingml/2006/chart">
            <c:chart xmlns:c="http://schemas.openxmlformats.org/drawingml/2006/chart" xmlns:r="http://schemas.openxmlformats.org/officeDocument/2006/relationships" r:id="rId3"/>
          </a:graphicData>
        </a:graphic>
      </p:graphicFrame>
      <p:sp>
        <p:nvSpPr>
          <p:cNvPr id="13" name="Subtitle 8">
            <a:extLst>
              <a:ext uri="{FF2B5EF4-FFF2-40B4-BE49-F238E27FC236}">
                <a16:creationId xmlns:a16="http://schemas.microsoft.com/office/drawing/2014/main" id="{22EB487D-867E-09DE-A6FF-C187FDEEDD4A}"/>
              </a:ext>
            </a:extLst>
          </p:cNvPr>
          <p:cNvSpPr txBox="1">
            <a:spLocks/>
          </p:cNvSpPr>
          <p:nvPr/>
        </p:nvSpPr>
        <p:spPr>
          <a:xfrm>
            <a:off x="1050637" y="6418434"/>
            <a:ext cx="7874288" cy="24095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000" i="1" kern="1200">
                <a:solidFill>
                  <a:schemeClr val="tx1"/>
                </a:solidFill>
                <a:latin typeface="Futura Medium" panose="020B0602020204020303" pitchFamily="34" charset="-79"/>
                <a:ea typeface="+mn-ea"/>
                <a:cs typeface="Futura Medium" panose="020B0602020204020303" pitchFamily="34" charset="-79"/>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Futura Medium" panose="020B0602020204020303" pitchFamily="34" charset="-79"/>
                <a:ea typeface="+mn-ea"/>
                <a:cs typeface="Futura Medium" panose="020B0602020204020303" pitchFamily="34" charset="-79"/>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Futura Medium" panose="020B0602020204020303" pitchFamily="34" charset="-79"/>
                <a:ea typeface="+mn-ea"/>
                <a:cs typeface="Futura Medium" panose="020B0602020204020303" pitchFamily="34" charset="-79"/>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3"/>
                </a:solidFill>
                <a:latin typeface="Futura Medium" panose="020B0602020204020303" pitchFamily="34" charset="-79"/>
                <a:ea typeface="+mn-ea"/>
                <a:cs typeface="Futura Medium" panose="020B0602020204020303" pitchFamily="34" charset="-79"/>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Futura Medium" panose="020B0602020204020303" pitchFamily="34" charset="-79"/>
                <a:ea typeface="+mn-ea"/>
                <a:cs typeface="Futura Medium" panose="020B0602020204020303" pitchFamily="34"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300" dirty="0">
                <a:latin typeface="+mn-lt"/>
                <a:cs typeface="+mn-cs"/>
              </a:rPr>
              <a:t>Source: Carbon Tracker 2024 – Curb your Enthusiasm</a:t>
            </a:r>
          </a:p>
        </p:txBody>
      </p:sp>
    </p:spTree>
    <p:extLst>
      <p:ext uri="{BB962C8B-B14F-4D97-AF65-F5344CB8AC3E}">
        <p14:creationId xmlns:p14="http://schemas.microsoft.com/office/powerpoint/2010/main" val="3335015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260BF-7E4C-FD7E-18BB-4040F199A00F}"/>
              </a:ext>
            </a:extLst>
          </p:cNvPr>
          <p:cNvSpPr>
            <a:spLocks noGrp="1"/>
          </p:cNvSpPr>
          <p:nvPr>
            <p:ph type="title"/>
          </p:nvPr>
        </p:nvSpPr>
        <p:spPr/>
        <p:txBody>
          <a:bodyPr/>
          <a:lstStyle/>
          <a:p>
            <a:r>
              <a:rPr lang="en-GB" dirty="0"/>
              <a:t>What role for CCUS in the UK?</a:t>
            </a:r>
          </a:p>
        </p:txBody>
      </p:sp>
      <p:sp>
        <p:nvSpPr>
          <p:cNvPr id="8" name="Content Placeholder 7">
            <a:extLst>
              <a:ext uri="{FF2B5EF4-FFF2-40B4-BE49-F238E27FC236}">
                <a16:creationId xmlns:a16="http://schemas.microsoft.com/office/drawing/2014/main" id="{0AD1A6F8-B39F-2900-3258-D7C46340F890}"/>
              </a:ext>
            </a:extLst>
          </p:cNvPr>
          <p:cNvSpPr>
            <a:spLocks noGrp="1"/>
          </p:cNvSpPr>
          <p:nvPr>
            <p:ph idx="1"/>
          </p:nvPr>
        </p:nvSpPr>
        <p:spPr>
          <a:xfrm>
            <a:off x="609600" y="1600201"/>
            <a:ext cx="8988504" cy="4756150"/>
          </a:xfrm>
        </p:spPr>
        <p:txBody>
          <a:bodyPr>
            <a:normAutofit fontScale="55000" lnSpcReduction="20000"/>
          </a:bodyPr>
          <a:lstStyle/>
          <a:p>
            <a:pPr>
              <a:lnSpc>
                <a:spcPct val="170000"/>
              </a:lnSpc>
              <a:spcAft>
                <a:spcPts val="1200"/>
              </a:spcAft>
            </a:pPr>
            <a:r>
              <a:rPr lang="en-US" sz="3200" b="1" i="0" u="none" strike="noStrike" baseline="0" dirty="0">
                <a:solidFill>
                  <a:srgbClr val="000000"/>
                </a:solidFill>
                <a:latin typeface="Tw Cen MT" panose="020B0602020104020603" pitchFamily="34" charset="0"/>
              </a:rPr>
              <a:t>Cement </a:t>
            </a:r>
            <a:r>
              <a:rPr lang="en-US" sz="3200" i="0" u="none" strike="noStrike" baseline="0" dirty="0">
                <a:solidFill>
                  <a:srgbClr val="000000"/>
                </a:solidFill>
                <a:latin typeface="Tw Cen MT" panose="020B0602020104020603" pitchFamily="34" charset="0"/>
              </a:rPr>
              <a:t>sector has no alternative to decarbonize</a:t>
            </a:r>
          </a:p>
          <a:p>
            <a:pPr>
              <a:lnSpc>
                <a:spcPct val="170000"/>
              </a:lnSpc>
              <a:spcAft>
                <a:spcPts val="1200"/>
              </a:spcAft>
            </a:pPr>
            <a:r>
              <a:rPr lang="en-US" b="1" dirty="0">
                <a:solidFill>
                  <a:srgbClr val="000000"/>
                </a:solidFill>
                <a:latin typeface="Tw Cen MT" panose="020B0602020104020603" pitchFamily="34" charset="0"/>
              </a:rPr>
              <a:t>Iron and Steel:</a:t>
            </a:r>
            <a:r>
              <a:rPr lang="en-US" dirty="0">
                <a:solidFill>
                  <a:srgbClr val="000000"/>
                </a:solidFill>
                <a:latin typeface="Tw Cen MT" panose="020B0602020104020603" pitchFamily="34" charset="0"/>
              </a:rPr>
              <a:t> hydrogen can provide higher emission reductions at a similar cost</a:t>
            </a:r>
          </a:p>
          <a:p>
            <a:pPr>
              <a:lnSpc>
                <a:spcPct val="170000"/>
              </a:lnSpc>
              <a:spcAft>
                <a:spcPts val="1200"/>
              </a:spcAft>
            </a:pPr>
            <a:r>
              <a:rPr lang="en-US" sz="3200" i="0" u="none" strike="noStrike" baseline="0" dirty="0">
                <a:solidFill>
                  <a:srgbClr val="000000"/>
                </a:solidFill>
                <a:latin typeface="Tw Cen MT" panose="020B0602020104020603" pitchFamily="34" charset="0"/>
              </a:rPr>
              <a:t>CCUS could kickstart </a:t>
            </a:r>
            <a:r>
              <a:rPr lang="en-US" sz="3200" b="1" i="0" u="none" strike="noStrike" baseline="0" dirty="0">
                <a:solidFill>
                  <a:srgbClr val="000000"/>
                </a:solidFill>
                <a:latin typeface="Tw Cen MT" panose="020B0602020104020603" pitchFamily="34" charset="0"/>
              </a:rPr>
              <a:t>hydrogen-as-fuel</a:t>
            </a:r>
            <a:r>
              <a:rPr lang="en-US" sz="3200" i="0" u="none" strike="noStrike" baseline="0" dirty="0">
                <a:solidFill>
                  <a:srgbClr val="000000"/>
                </a:solidFill>
                <a:latin typeface="Tw Cen MT" panose="020B0602020104020603" pitchFamily="34" charset="0"/>
              </a:rPr>
              <a:t> but </a:t>
            </a:r>
            <a:r>
              <a:rPr lang="en-US" dirty="0">
                <a:solidFill>
                  <a:srgbClr val="000000"/>
                </a:solidFill>
                <a:latin typeface="Tw Cen MT" panose="020B0602020104020603" pitchFamily="34" charset="0"/>
              </a:rPr>
              <a:t>future risk of</a:t>
            </a:r>
            <a:r>
              <a:rPr lang="en-US" sz="3200" i="0" u="none" strike="noStrike" baseline="0" dirty="0">
                <a:solidFill>
                  <a:srgbClr val="000000"/>
                </a:solidFill>
                <a:latin typeface="Tw Cen MT" panose="020B0602020104020603" pitchFamily="34" charset="0"/>
              </a:rPr>
              <a:t> market saturation</a:t>
            </a:r>
          </a:p>
          <a:p>
            <a:pPr>
              <a:lnSpc>
                <a:spcPct val="170000"/>
              </a:lnSpc>
              <a:spcAft>
                <a:spcPts val="1200"/>
              </a:spcAft>
            </a:pPr>
            <a:r>
              <a:rPr lang="en-US" sz="3200" b="1" i="0" u="none" strike="noStrike" baseline="0" dirty="0">
                <a:solidFill>
                  <a:srgbClr val="000000"/>
                </a:solidFill>
                <a:latin typeface="Tw Cen MT" panose="020B0602020104020603" pitchFamily="34" charset="0"/>
              </a:rPr>
              <a:t>Removals </a:t>
            </a:r>
            <a:r>
              <a:rPr lang="en-US" sz="3200" i="0" u="none" strike="noStrike" baseline="0" dirty="0">
                <a:solidFill>
                  <a:srgbClr val="000000"/>
                </a:solidFill>
                <a:latin typeface="Tw Cen MT" panose="020B0602020104020603" pitchFamily="34" charset="0"/>
              </a:rPr>
              <a:t>should be prioritized for low-risk applications such as </a:t>
            </a:r>
            <a:r>
              <a:rPr lang="en-US" sz="3200" b="1" i="0" u="none" strike="noStrike" baseline="0" dirty="0">
                <a:solidFill>
                  <a:srgbClr val="000000"/>
                </a:solidFill>
                <a:latin typeface="Tw Cen MT" panose="020B0602020104020603" pitchFamily="34" charset="0"/>
              </a:rPr>
              <a:t>energy-from-waste</a:t>
            </a:r>
          </a:p>
          <a:p>
            <a:pPr>
              <a:lnSpc>
                <a:spcPct val="170000"/>
              </a:lnSpc>
              <a:spcAft>
                <a:spcPts val="1200"/>
              </a:spcAft>
            </a:pPr>
            <a:r>
              <a:rPr lang="en-US" b="1" dirty="0">
                <a:solidFill>
                  <a:srgbClr val="000000"/>
                </a:solidFill>
                <a:latin typeface="Tw Cen MT" panose="020B0602020104020603" pitchFamily="34" charset="0"/>
              </a:rPr>
              <a:t>Gas-CCS </a:t>
            </a:r>
            <a:r>
              <a:rPr lang="en-US" dirty="0">
                <a:solidFill>
                  <a:srgbClr val="000000"/>
                </a:solidFill>
                <a:latin typeface="Tw Cen MT" panose="020B0602020104020603" pitchFamily="34" charset="0"/>
              </a:rPr>
              <a:t>is needed for security of supply but might be outcompeted by </a:t>
            </a:r>
            <a:r>
              <a:rPr lang="en-US" b="1" dirty="0">
                <a:solidFill>
                  <a:srgbClr val="000000"/>
                </a:solidFill>
                <a:latin typeface="Tw Cen MT" panose="020B0602020104020603" pitchFamily="34" charset="0"/>
              </a:rPr>
              <a:t>hydrogen-turbines</a:t>
            </a:r>
          </a:p>
          <a:p>
            <a:pPr>
              <a:lnSpc>
                <a:spcPct val="170000"/>
              </a:lnSpc>
              <a:spcAft>
                <a:spcPts val="1200"/>
              </a:spcAft>
            </a:pPr>
            <a:r>
              <a:rPr lang="en-US" sz="3200" i="0" u="none" strike="noStrike" baseline="0" dirty="0">
                <a:solidFill>
                  <a:srgbClr val="000000"/>
                </a:solidFill>
                <a:latin typeface="Tw Cen MT" panose="020B0602020104020603" pitchFamily="34" charset="0"/>
              </a:rPr>
              <a:t>The UK’s </a:t>
            </a:r>
            <a:r>
              <a:rPr lang="en-US" sz="3200" b="1" i="0" u="none" strike="noStrike" baseline="0" dirty="0">
                <a:solidFill>
                  <a:srgbClr val="000000"/>
                </a:solidFill>
                <a:latin typeface="Tw Cen MT" panose="020B0602020104020603" pitchFamily="34" charset="0"/>
              </a:rPr>
              <a:t>carbon market </a:t>
            </a:r>
            <a:r>
              <a:rPr lang="en-US" sz="3200" i="0" u="none" strike="noStrike" baseline="0" dirty="0">
                <a:solidFill>
                  <a:srgbClr val="000000"/>
                </a:solidFill>
                <a:latin typeface="Tw Cen MT" panose="020B0602020104020603" pitchFamily="34" charset="0"/>
              </a:rPr>
              <a:t>is not delivering the</a:t>
            </a:r>
            <a:r>
              <a:rPr lang="en-US" dirty="0">
                <a:solidFill>
                  <a:srgbClr val="000000"/>
                </a:solidFill>
                <a:latin typeface="Tw Cen MT" panose="020B0602020104020603" pitchFamily="34" charset="0"/>
              </a:rPr>
              <a:t> right signals. A price &gt;£100/ton is needed.</a:t>
            </a:r>
          </a:p>
          <a:p>
            <a:pPr>
              <a:lnSpc>
                <a:spcPct val="170000"/>
              </a:lnSpc>
              <a:spcAft>
                <a:spcPts val="1200"/>
              </a:spcAft>
            </a:pPr>
            <a:r>
              <a:rPr lang="en-US" sz="3200" i="0" u="none" strike="noStrike" baseline="0" dirty="0">
                <a:solidFill>
                  <a:srgbClr val="000000"/>
                </a:solidFill>
                <a:latin typeface="Tw Cen MT" panose="020B0602020104020603" pitchFamily="34" charset="0"/>
              </a:rPr>
              <a:t>The UK’s CCUS targets are based on </a:t>
            </a:r>
            <a:r>
              <a:rPr lang="en-US" sz="3200" b="1" i="0" u="none" strike="noStrike" baseline="0" dirty="0">
                <a:solidFill>
                  <a:srgbClr val="000000"/>
                </a:solidFill>
                <a:latin typeface="Tw Cen MT" panose="020B0602020104020603" pitchFamily="34" charset="0"/>
              </a:rPr>
              <a:t>optimistic and outdated assumptions </a:t>
            </a:r>
            <a:r>
              <a:rPr lang="en-US" sz="3200" i="0" u="none" strike="noStrike" baseline="0" dirty="0">
                <a:solidFill>
                  <a:srgbClr val="000000"/>
                </a:solidFill>
                <a:latin typeface="Tw Cen MT" panose="020B0602020104020603" pitchFamily="34" charset="0"/>
              </a:rPr>
              <a:t>and should be updated to reflect the market reality</a:t>
            </a:r>
          </a:p>
        </p:txBody>
      </p:sp>
      <p:sp>
        <p:nvSpPr>
          <p:cNvPr id="7" name="Slide Number Placeholder 6">
            <a:extLst>
              <a:ext uri="{FF2B5EF4-FFF2-40B4-BE49-F238E27FC236}">
                <a16:creationId xmlns:a16="http://schemas.microsoft.com/office/drawing/2014/main" id="{A99817F3-5008-A98D-E654-805827575A3B}"/>
              </a:ext>
            </a:extLst>
          </p:cNvPr>
          <p:cNvSpPr>
            <a:spLocks noGrp="1"/>
          </p:cNvSpPr>
          <p:nvPr>
            <p:ph type="sldNum" sz="quarter" idx="12"/>
          </p:nvPr>
        </p:nvSpPr>
        <p:spPr/>
        <p:txBody>
          <a:bodyPr/>
          <a:lstStyle/>
          <a:p>
            <a:fld id="{91754378-CC3E-E141-B8A6-3F2727EE0ABD}" type="slidenum">
              <a:rPr lang="en-GB" smtClean="0"/>
              <a:t>18</a:t>
            </a:fld>
            <a:endParaRPr lang="en-GB"/>
          </a:p>
        </p:txBody>
      </p:sp>
      <p:sp>
        <p:nvSpPr>
          <p:cNvPr id="12" name="Oval 11">
            <a:extLst>
              <a:ext uri="{FF2B5EF4-FFF2-40B4-BE49-F238E27FC236}">
                <a16:creationId xmlns:a16="http://schemas.microsoft.com/office/drawing/2014/main" id="{6449CF0A-CFB3-D454-D267-5A0FD8AE77E6}"/>
              </a:ext>
            </a:extLst>
          </p:cNvPr>
          <p:cNvSpPr>
            <a:spLocks noChangeAspect="1"/>
          </p:cNvSpPr>
          <p:nvPr/>
        </p:nvSpPr>
        <p:spPr>
          <a:xfrm>
            <a:off x="10944326" y="2671142"/>
            <a:ext cx="403200" cy="4032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D6240062-D8BF-F134-BFCE-ABFB777223C9}"/>
              </a:ext>
            </a:extLst>
          </p:cNvPr>
          <p:cNvSpPr>
            <a:spLocks noChangeAspect="1"/>
          </p:cNvSpPr>
          <p:nvPr/>
        </p:nvSpPr>
        <p:spPr>
          <a:xfrm>
            <a:off x="10944326" y="1907499"/>
            <a:ext cx="403200" cy="403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a:extLst>
              <a:ext uri="{FF2B5EF4-FFF2-40B4-BE49-F238E27FC236}">
                <a16:creationId xmlns:a16="http://schemas.microsoft.com/office/drawing/2014/main" id="{7084EB4C-DB75-D347-DA9E-0461CF78A848}"/>
              </a:ext>
            </a:extLst>
          </p:cNvPr>
          <p:cNvSpPr>
            <a:spLocks noChangeAspect="1"/>
          </p:cNvSpPr>
          <p:nvPr/>
        </p:nvSpPr>
        <p:spPr>
          <a:xfrm>
            <a:off x="10944326" y="4198428"/>
            <a:ext cx="403200" cy="4032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F207CEC2-A6B1-A915-B81B-712B4C31DD5D}"/>
              </a:ext>
            </a:extLst>
          </p:cNvPr>
          <p:cNvSpPr>
            <a:spLocks noChangeAspect="1"/>
          </p:cNvSpPr>
          <p:nvPr/>
        </p:nvSpPr>
        <p:spPr>
          <a:xfrm>
            <a:off x="10944326" y="4962073"/>
            <a:ext cx="403200" cy="4032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BEA8D2BE-81C4-99DC-8124-EC259C8BF062}"/>
              </a:ext>
            </a:extLst>
          </p:cNvPr>
          <p:cNvSpPr>
            <a:spLocks noChangeAspect="1"/>
          </p:cNvSpPr>
          <p:nvPr/>
        </p:nvSpPr>
        <p:spPr>
          <a:xfrm>
            <a:off x="10944326" y="3434785"/>
            <a:ext cx="403200" cy="403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Content Placeholder 8" descr="Cement truck with solid fill">
            <a:extLst>
              <a:ext uri="{FF2B5EF4-FFF2-40B4-BE49-F238E27FC236}">
                <a16:creationId xmlns:a16="http://schemas.microsoft.com/office/drawing/2014/main" id="{9E9223B1-54E3-F5D2-41DC-461F732CF3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82248" y="1756852"/>
            <a:ext cx="704274" cy="704274"/>
          </a:xfrm>
          <a:prstGeom prst="rect">
            <a:avLst/>
          </a:prstGeom>
        </p:spPr>
      </p:pic>
      <p:pic>
        <p:nvPicPr>
          <p:cNvPr id="19" name="Picture 18">
            <a:extLst>
              <a:ext uri="{FF2B5EF4-FFF2-40B4-BE49-F238E27FC236}">
                <a16:creationId xmlns:a16="http://schemas.microsoft.com/office/drawing/2014/main" id="{1C6C015B-66C1-C62B-29F4-D4872E3EF30F}"/>
              </a:ext>
            </a:extLst>
          </p:cNvPr>
          <p:cNvPicPr>
            <a:picLocks noChangeAspect="1"/>
          </p:cNvPicPr>
          <p:nvPr/>
        </p:nvPicPr>
        <p:blipFill rotWithShape="1">
          <a:blip r:embed="rId5"/>
          <a:srcRect l="8721" t="5850" r="9750" b="18503"/>
          <a:stretch/>
        </p:blipFill>
        <p:spPr>
          <a:xfrm>
            <a:off x="9822166" y="2573006"/>
            <a:ext cx="624439" cy="579374"/>
          </a:xfrm>
          <a:prstGeom prst="rect">
            <a:avLst/>
          </a:prstGeom>
        </p:spPr>
      </p:pic>
      <p:pic>
        <p:nvPicPr>
          <p:cNvPr id="20" name="Picture 19">
            <a:extLst>
              <a:ext uri="{FF2B5EF4-FFF2-40B4-BE49-F238E27FC236}">
                <a16:creationId xmlns:a16="http://schemas.microsoft.com/office/drawing/2014/main" id="{1C2BC11E-732B-7AC4-DEA9-8F149ACCA502}"/>
              </a:ext>
            </a:extLst>
          </p:cNvPr>
          <p:cNvPicPr>
            <a:picLocks noChangeAspect="1"/>
          </p:cNvPicPr>
          <p:nvPr/>
        </p:nvPicPr>
        <p:blipFill rotWithShape="1">
          <a:blip r:embed="rId6"/>
          <a:srcRect l="5211" r="5915" b="12424"/>
          <a:stretch/>
        </p:blipFill>
        <p:spPr>
          <a:xfrm>
            <a:off x="9822166" y="3264260"/>
            <a:ext cx="624439" cy="615321"/>
          </a:xfrm>
          <a:prstGeom prst="rect">
            <a:avLst/>
          </a:prstGeom>
        </p:spPr>
      </p:pic>
      <p:pic>
        <p:nvPicPr>
          <p:cNvPr id="21" name="Picture 20">
            <a:extLst>
              <a:ext uri="{FF2B5EF4-FFF2-40B4-BE49-F238E27FC236}">
                <a16:creationId xmlns:a16="http://schemas.microsoft.com/office/drawing/2014/main" id="{8DCDAB7A-CDE9-3799-BF92-5F3C278905FE}"/>
              </a:ext>
            </a:extLst>
          </p:cNvPr>
          <p:cNvPicPr>
            <a:picLocks noChangeAspect="1"/>
          </p:cNvPicPr>
          <p:nvPr/>
        </p:nvPicPr>
        <p:blipFill rotWithShape="1">
          <a:blip r:embed="rId7"/>
          <a:srcRect l="8743" t="3465" r="9111" b="15688"/>
          <a:stretch/>
        </p:blipFill>
        <p:spPr>
          <a:xfrm>
            <a:off x="9796975" y="3991461"/>
            <a:ext cx="674821" cy="664152"/>
          </a:xfrm>
          <a:prstGeom prst="rect">
            <a:avLst/>
          </a:prstGeom>
        </p:spPr>
      </p:pic>
      <p:pic>
        <p:nvPicPr>
          <p:cNvPr id="22" name="Picture 21" descr="A factory with smoke coming out of it&#10;&#10;Description automatically generated">
            <a:extLst>
              <a:ext uri="{FF2B5EF4-FFF2-40B4-BE49-F238E27FC236}">
                <a16:creationId xmlns:a16="http://schemas.microsoft.com/office/drawing/2014/main" id="{CF7AF576-F64B-E7D4-4DC7-94B8996537B1}"/>
              </a:ext>
            </a:extLst>
          </p:cNvPr>
          <p:cNvPicPr>
            <a:picLocks noChangeAspect="1"/>
          </p:cNvPicPr>
          <p:nvPr/>
        </p:nvPicPr>
        <p:blipFill>
          <a:blip r:embed="rId8">
            <a:biLevel thresh="50000"/>
          </a:blip>
          <a:stretch>
            <a:fillRect/>
          </a:stretch>
        </p:blipFill>
        <p:spPr>
          <a:xfrm>
            <a:off x="9828321" y="4767494"/>
            <a:ext cx="612129" cy="792358"/>
          </a:xfrm>
          <a:prstGeom prst="rect">
            <a:avLst/>
          </a:prstGeom>
        </p:spPr>
      </p:pic>
    </p:spTree>
    <p:extLst>
      <p:ext uri="{BB962C8B-B14F-4D97-AF65-F5344CB8AC3E}">
        <p14:creationId xmlns:p14="http://schemas.microsoft.com/office/powerpoint/2010/main" val="150549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160E6C-8DEA-719F-BF46-74A376FD1E65}"/>
              </a:ext>
            </a:extLst>
          </p:cNvPr>
          <p:cNvSpPr>
            <a:spLocks noGrp="1"/>
          </p:cNvSpPr>
          <p:nvPr>
            <p:ph type="ctrTitle"/>
          </p:nvPr>
        </p:nvSpPr>
        <p:spPr/>
        <p:txBody>
          <a:bodyPr/>
          <a:lstStyle/>
          <a:p>
            <a:r>
              <a:rPr lang="en-GB" dirty="0"/>
              <a:t>THANK YOU</a:t>
            </a:r>
          </a:p>
        </p:txBody>
      </p:sp>
      <p:sp>
        <p:nvSpPr>
          <p:cNvPr id="6" name="Subtitle 5">
            <a:extLst>
              <a:ext uri="{FF2B5EF4-FFF2-40B4-BE49-F238E27FC236}">
                <a16:creationId xmlns:a16="http://schemas.microsoft.com/office/drawing/2014/main" id="{BD3B5AA0-3D76-5B9B-5271-7F9A21A5A2D7}"/>
              </a:ext>
            </a:extLst>
          </p:cNvPr>
          <p:cNvSpPr>
            <a:spLocks noGrp="1"/>
          </p:cNvSpPr>
          <p:nvPr>
            <p:ph type="subTitle" idx="1"/>
          </p:nvPr>
        </p:nvSpPr>
        <p:spPr/>
        <p:txBody>
          <a:bodyPr/>
          <a:lstStyle/>
          <a:p>
            <a:r>
              <a:rPr lang="en-GB" dirty="0">
                <a:solidFill>
                  <a:schemeClr val="tx1"/>
                </a:solidFill>
                <a:hlinkClick r:id="rId3">
                  <a:extLst>
                    <a:ext uri="{A12FA001-AC4F-418D-AE19-62706E023703}">
                      <ahyp:hlinkClr xmlns:ahyp="http://schemas.microsoft.com/office/drawing/2018/hyperlinkcolor" val="tx"/>
                    </a:ext>
                  </a:extLst>
                </a:hlinkClick>
              </a:rPr>
              <a:t>lsani@carbontracker.org</a:t>
            </a:r>
            <a:r>
              <a:rPr lang="en-GB" dirty="0">
                <a:solidFill>
                  <a:schemeClr val="tx1"/>
                </a:solidFill>
              </a:rPr>
              <a:t> </a:t>
            </a:r>
          </a:p>
        </p:txBody>
      </p:sp>
      <p:sp>
        <p:nvSpPr>
          <p:cNvPr id="4" name="Slide Number Placeholder 3">
            <a:extLst>
              <a:ext uri="{FF2B5EF4-FFF2-40B4-BE49-F238E27FC236}">
                <a16:creationId xmlns:a16="http://schemas.microsoft.com/office/drawing/2014/main" id="{EDBBE370-8415-C7B3-CA69-07F129E9244E}"/>
              </a:ext>
            </a:extLst>
          </p:cNvPr>
          <p:cNvSpPr>
            <a:spLocks noGrp="1"/>
          </p:cNvSpPr>
          <p:nvPr>
            <p:ph type="sldNum" sz="quarter" idx="4294967295"/>
          </p:nvPr>
        </p:nvSpPr>
        <p:spPr>
          <a:xfrm>
            <a:off x="9347200" y="6356350"/>
            <a:ext cx="2844800" cy="365125"/>
          </a:xfrm>
        </p:spPr>
        <p:txBody>
          <a:bodyPr/>
          <a:lstStyle/>
          <a:p>
            <a:fld id="{91754378-CC3E-E141-B8A6-3F2727EE0ABD}" type="slidenum">
              <a:rPr lang="en-GB" smtClean="0"/>
              <a:pPr/>
              <a:t>19</a:t>
            </a:fld>
            <a:endParaRPr lang="en-GB"/>
          </a:p>
        </p:txBody>
      </p:sp>
    </p:spTree>
    <p:extLst>
      <p:ext uri="{BB962C8B-B14F-4D97-AF65-F5344CB8AC3E}">
        <p14:creationId xmlns:p14="http://schemas.microsoft.com/office/powerpoint/2010/main" val="1193688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B404A-E60D-464D-B6EE-17683FBE7E21}"/>
              </a:ext>
            </a:extLst>
          </p:cNvPr>
          <p:cNvSpPr>
            <a:spLocks noGrp="1"/>
          </p:cNvSpPr>
          <p:nvPr>
            <p:ph type="title"/>
          </p:nvPr>
        </p:nvSpPr>
        <p:spPr>
          <a:xfrm>
            <a:off x="2045397" y="281156"/>
            <a:ext cx="8229600" cy="857250"/>
          </a:xfrm>
        </p:spPr>
        <p:txBody>
          <a:bodyPr/>
          <a:lstStyle/>
          <a:p>
            <a:r>
              <a:rPr lang="en-GB"/>
              <a:t>Carbon Tracker</a:t>
            </a:r>
            <a:endParaRPr lang="en-IT"/>
          </a:p>
        </p:txBody>
      </p:sp>
      <p:sp>
        <p:nvSpPr>
          <p:cNvPr id="3" name="Slide Number Placeholder 2">
            <a:extLst>
              <a:ext uri="{FF2B5EF4-FFF2-40B4-BE49-F238E27FC236}">
                <a16:creationId xmlns:a16="http://schemas.microsoft.com/office/drawing/2014/main" id="{77551D92-7075-A447-A678-8A8E16B72E7D}"/>
              </a:ext>
            </a:extLst>
          </p:cNvPr>
          <p:cNvSpPr>
            <a:spLocks noGrp="1"/>
          </p:cNvSpPr>
          <p:nvPr>
            <p:ph type="sldNum" sz="quarter" idx="11"/>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1754378-CC3E-E141-B8A6-3F2727EE0ABD}" type="slidenum">
              <a:rPr kumimoji="0" lang="en-GB" sz="900" b="0" i="0" u="none" strike="noStrike" kern="1200" cap="none" spc="0" normalizeH="0" baseline="0" noProof="0">
                <a:ln>
                  <a:noFill/>
                </a:ln>
                <a:solidFill>
                  <a:srgbClr val="073645"/>
                </a:solidFill>
                <a:effectLst/>
                <a:uLnTx/>
                <a:uFillTx/>
                <a:latin typeface="Tw Cen MT" panose="020B0602020104020603" pitchFamily="34" charset="77"/>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n-GB" sz="900" b="0" i="0" u="none" strike="noStrike" kern="1200" cap="none" spc="0" normalizeH="0" baseline="0" noProof="0">
              <a:ln>
                <a:noFill/>
              </a:ln>
              <a:solidFill>
                <a:srgbClr val="073645"/>
              </a:solidFill>
              <a:effectLst/>
              <a:uLnTx/>
              <a:uFillTx/>
              <a:latin typeface="Tw Cen MT" panose="020B0602020104020603" pitchFamily="34" charset="77"/>
              <a:ea typeface="+mn-ea"/>
              <a:cs typeface="+mn-cs"/>
            </a:endParaRPr>
          </a:p>
        </p:txBody>
      </p:sp>
    </p:spTree>
    <p:extLst>
      <p:ext uri="{BB962C8B-B14F-4D97-AF65-F5344CB8AC3E}">
        <p14:creationId xmlns:p14="http://schemas.microsoft.com/office/powerpoint/2010/main" val="14659043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E5859-A2AC-1317-BC60-C2E2356A9E61}"/>
              </a:ext>
            </a:extLst>
          </p:cNvPr>
          <p:cNvSpPr>
            <a:spLocks noGrp="1"/>
          </p:cNvSpPr>
          <p:nvPr>
            <p:ph type="title"/>
          </p:nvPr>
        </p:nvSpPr>
        <p:spPr/>
        <p:txBody>
          <a:bodyPr/>
          <a:lstStyle/>
          <a:p>
            <a:r>
              <a:rPr lang="en-GB" dirty="0"/>
              <a:t>Disclaimer</a:t>
            </a:r>
          </a:p>
        </p:txBody>
      </p:sp>
    </p:spTree>
    <p:extLst>
      <p:ext uri="{BB962C8B-B14F-4D97-AF65-F5344CB8AC3E}">
        <p14:creationId xmlns:p14="http://schemas.microsoft.com/office/powerpoint/2010/main" val="3571917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0ECD23-F20C-5AE2-C038-A80CB55906B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54378-CC3E-E141-B8A6-3F2727EE0ABD}" type="slidenum">
              <a:rPr kumimoji="0" lang="en-GB" sz="900" b="0" i="0" u="none" strike="noStrike" kern="1200" cap="none" spc="0" normalizeH="0" baseline="0" noProof="0">
                <a:ln>
                  <a:noFill/>
                </a:ln>
                <a:solidFill>
                  <a:srgbClr val="073645"/>
                </a:solidFill>
                <a:effectLst/>
                <a:uLnTx/>
                <a:uFillTx/>
                <a:latin typeface="Tw Cen MT" panose="020B06020201040206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900" b="0" i="0" u="none" strike="noStrike" kern="1200" cap="none" spc="0" normalizeH="0" baseline="0" noProof="0">
              <a:ln>
                <a:noFill/>
              </a:ln>
              <a:solidFill>
                <a:srgbClr val="073645"/>
              </a:solidFill>
              <a:effectLst/>
              <a:uLnTx/>
              <a:uFillTx/>
              <a:latin typeface="Tw Cen MT" panose="020B0602020104020603" pitchFamily="34" charset="77"/>
              <a:ea typeface="+mn-ea"/>
              <a:cs typeface="+mn-cs"/>
            </a:endParaRPr>
          </a:p>
        </p:txBody>
      </p:sp>
      <p:sp>
        <p:nvSpPr>
          <p:cNvPr id="6" name="Title 4">
            <a:extLst>
              <a:ext uri="{FF2B5EF4-FFF2-40B4-BE49-F238E27FC236}">
                <a16:creationId xmlns:a16="http://schemas.microsoft.com/office/drawing/2014/main" id="{EBBF4CD6-2CD1-DAE2-2C7A-FD7D12501DB2}"/>
              </a:ext>
            </a:extLst>
          </p:cNvPr>
          <p:cNvSpPr>
            <a:spLocks noGrp="1"/>
          </p:cNvSpPr>
          <p:nvPr>
            <p:ph type="title" hasCustomPrompt="1"/>
          </p:nvPr>
        </p:nvSpPr>
        <p:spPr>
          <a:xfrm>
            <a:off x="1981200" y="274638"/>
            <a:ext cx="8229600" cy="1143000"/>
          </a:xfrm>
        </p:spPr>
        <p:txBody>
          <a:bodyPr/>
          <a:lstStyle>
            <a:lvl1pPr>
              <a:defRPr/>
            </a:lvl1pPr>
          </a:lstStyle>
          <a:p>
            <a:r>
              <a:rPr lang="en-US"/>
              <a:t>Research</a:t>
            </a:r>
            <a:endParaRPr lang="en-GB"/>
          </a:p>
        </p:txBody>
      </p:sp>
    </p:spTree>
    <p:extLst>
      <p:ext uri="{BB962C8B-B14F-4D97-AF65-F5344CB8AC3E}">
        <p14:creationId xmlns:p14="http://schemas.microsoft.com/office/powerpoint/2010/main" val="2968527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6C7E810-29C5-4B16-A198-126CBB55DD42}"/>
              </a:ext>
            </a:extLst>
          </p:cNvPr>
          <p:cNvPicPr>
            <a:picLocks noChangeAspect="1"/>
          </p:cNvPicPr>
          <p:nvPr/>
        </p:nvPicPr>
        <p:blipFill>
          <a:blip r:embed="rId3"/>
          <a:stretch>
            <a:fillRect/>
          </a:stretch>
        </p:blipFill>
        <p:spPr>
          <a:xfrm>
            <a:off x="854078" y="2236010"/>
            <a:ext cx="2814144" cy="1776569"/>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32416CB4-AF86-C1CA-20A6-32DD74D8C97B}"/>
              </a:ext>
            </a:extLst>
          </p:cNvPr>
          <p:cNvPicPr>
            <a:picLocks noChangeAspect="1"/>
          </p:cNvPicPr>
          <p:nvPr/>
        </p:nvPicPr>
        <p:blipFill>
          <a:blip r:embed="rId4"/>
          <a:stretch>
            <a:fillRect/>
          </a:stretch>
        </p:blipFill>
        <p:spPr>
          <a:xfrm>
            <a:off x="1023226" y="3214465"/>
            <a:ext cx="1145504" cy="1582935"/>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209655BA-4A6C-6148-8BE4-B40D103A02E5}"/>
              </a:ext>
            </a:extLst>
          </p:cNvPr>
          <p:cNvSpPr>
            <a:spLocks noGrp="1"/>
          </p:cNvSpPr>
          <p:nvPr>
            <p:ph type="title"/>
          </p:nvPr>
        </p:nvSpPr>
        <p:spPr/>
        <p:txBody>
          <a:bodyPr/>
          <a:lstStyle/>
          <a:p>
            <a:r>
              <a:rPr lang="en-GB" dirty="0"/>
              <a:t>Where can you see it? </a:t>
            </a:r>
            <a:endParaRPr lang="en-IT" dirty="0"/>
          </a:p>
        </p:txBody>
      </p:sp>
      <p:sp>
        <p:nvSpPr>
          <p:cNvPr id="4" name="Slide Number Placeholder 3">
            <a:extLst>
              <a:ext uri="{FF2B5EF4-FFF2-40B4-BE49-F238E27FC236}">
                <a16:creationId xmlns:a16="http://schemas.microsoft.com/office/drawing/2014/main" id="{1E3C3327-416E-CD44-8274-E1C7EF4C4FD8}"/>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1754378-CC3E-E141-B8A6-3F2727EE0ABD}" type="slidenum">
              <a:rPr kumimoji="0" lang="en-GB" sz="900" b="0" i="0" u="none" strike="noStrike" kern="1200" cap="none" spc="0" normalizeH="0" baseline="0" noProof="0">
                <a:ln>
                  <a:noFill/>
                </a:ln>
                <a:solidFill>
                  <a:srgbClr val="073645"/>
                </a:solidFill>
                <a:effectLst/>
                <a:uLnTx/>
                <a:uFillTx/>
                <a:latin typeface="Tw Cen MT" panose="020B0602020104020603"/>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en-GB" sz="900" b="0" i="0" u="none" strike="noStrike" kern="1200" cap="none" spc="0" normalizeH="0" baseline="0" noProof="0">
              <a:ln>
                <a:noFill/>
              </a:ln>
              <a:solidFill>
                <a:srgbClr val="073645"/>
              </a:solidFill>
              <a:effectLst/>
              <a:uLnTx/>
              <a:uFillTx/>
              <a:latin typeface="Tw Cen MT" panose="020B0602020104020603"/>
              <a:ea typeface="+mn-ea"/>
              <a:cs typeface="+mn-cs"/>
            </a:endParaRPr>
          </a:p>
        </p:txBody>
      </p:sp>
      <p:sp>
        <p:nvSpPr>
          <p:cNvPr id="20" name="TextBox 19">
            <a:extLst>
              <a:ext uri="{FF2B5EF4-FFF2-40B4-BE49-F238E27FC236}">
                <a16:creationId xmlns:a16="http://schemas.microsoft.com/office/drawing/2014/main" id="{733C400A-E2E9-406C-1AF1-46C16199125E}"/>
              </a:ext>
            </a:extLst>
          </p:cNvPr>
          <p:cNvSpPr txBox="1"/>
          <p:nvPr/>
        </p:nvSpPr>
        <p:spPr>
          <a:xfrm>
            <a:off x="1015141" y="1628778"/>
            <a:ext cx="2814145" cy="415498"/>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FF0000"/>
                </a:solidFill>
                <a:effectLst/>
                <a:uLnTx/>
                <a:uFillTx/>
                <a:latin typeface="Tw Cen MT" panose="020B0602020104020603"/>
                <a:ea typeface="+mn-ea"/>
                <a:cs typeface="+mn-cs"/>
              </a:rPr>
              <a:t>www.carbontracker.org</a:t>
            </a:r>
          </a:p>
        </p:txBody>
      </p:sp>
      <p:pic>
        <p:nvPicPr>
          <p:cNvPr id="1030" name="Picture 6" descr="S&amp;P Global Addresses Key Themes and Challenges of Quantifying Climate ...">
            <a:extLst>
              <a:ext uri="{FF2B5EF4-FFF2-40B4-BE49-F238E27FC236}">
                <a16:creationId xmlns:a16="http://schemas.microsoft.com/office/drawing/2014/main" id="{DA8E9E7A-2175-1863-CB5C-FAA1CFB6AA5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37998" y="4680139"/>
            <a:ext cx="1950116" cy="102076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32" name="Picture 8" descr="Welcome to openfunds, a non-profit global consortium dedicated to ...">
            <a:extLst>
              <a:ext uri="{FF2B5EF4-FFF2-40B4-BE49-F238E27FC236}">
                <a16:creationId xmlns:a16="http://schemas.microsoft.com/office/drawing/2014/main" id="{A9C5E143-B5E5-8AC9-C0C4-A7D9805E7BC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793429" y="3775974"/>
            <a:ext cx="1951323" cy="88165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B52B6FD5-A6D2-A8A1-0EE6-E8A616A5049A}"/>
              </a:ext>
            </a:extLst>
          </p:cNvPr>
          <p:cNvPicPr>
            <a:picLocks noChangeAspect="1"/>
          </p:cNvPicPr>
          <p:nvPr/>
        </p:nvPicPr>
        <p:blipFill>
          <a:blip r:embed="rId7"/>
          <a:stretch>
            <a:fillRect/>
          </a:stretch>
        </p:blipFill>
        <p:spPr>
          <a:xfrm>
            <a:off x="2422214" y="3108345"/>
            <a:ext cx="1167710" cy="1586083"/>
          </a:xfrm>
          <a:prstGeom prst="rect">
            <a:avLst/>
          </a:prstGeom>
        </p:spPr>
      </p:pic>
      <p:pic>
        <p:nvPicPr>
          <p:cNvPr id="13" name="Picture 12">
            <a:extLst>
              <a:ext uri="{FF2B5EF4-FFF2-40B4-BE49-F238E27FC236}">
                <a16:creationId xmlns:a16="http://schemas.microsoft.com/office/drawing/2014/main" id="{CEC2FAD3-0B5A-9602-AAAA-6E4F3B53D0C4}"/>
              </a:ext>
            </a:extLst>
          </p:cNvPr>
          <p:cNvPicPr>
            <a:picLocks noChangeAspect="1"/>
          </p:cNvPicPr>
          <p:nvPr/>
        </p:nvPicPr>
        <p:blipFill>
          <a:blip r:embed="rId8"/>
          <a:stretch>
            <a:fillRect/>
          </a:stretch>
        </p:blipFill>
        <p:spPr>
          <a:xfrm>
            <a:off x="1486426" y="3552296"/>
            <a:ext cx="1116036" cy="1577355"/>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2085CEF3-43BD-432B-2E44-344870075A4A}"/>
              </a:ext>
            </a:extLst>
          </p:cNvPr>
          <p:cNvPicPr>
            <a:picLocks noChangeAspect="1"/>
          </p:cNvPicPr>
          <p:nvPr/>
        </p:nvPicPr>
        <p:blipFill>
          <a:blip r:embed="rId9"/>
          <a:stretch>
            <a:fillRect/>
          </a:stretch>
        </p:blipFill>
        <p:spPr>
          <a:xfrm>
            <a:off x="2572244" y="3753733"/>
            <a:ext cx="1176252" cy="1655576"/>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962F497D-5556-DB7F-157E-CD04B3A9E4EB}"/>
              </a:ext>
            </a:extLst>
          </p:cNvPr>
          <p:cNvPicPr>
            <a:picLocks noChangeAspect="1"/>
          </p:cNvPicPr>
          <p:nvPr/>
        </p:nvPicPr>
        <p:blipFill>
          <a:blip r:embed="rId10"/>
          <a:stretch>
            <a:fillRect/>
          </a:stretch>
        </p:blipFill>
        <p:spPr>
          <a:xfrm>
            <a:off x="8272384" y="2349400"/>
            <a:ext cx="2994803" cy="2159199"/>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8B73DFE8-94FA-12B6-3A19-984BA9712B7E}"/>
              </a:ext>
            </a:extLst>
          </p:cNvPr>
          <p:cNvPicPr>
            <a:picLocks noChangeAspect="1"/>
          </p:cNvPicPr>
          <p:nvPr/>
        </p:nvPicPr>
        <p:blipFill>
          <a:blip r:embed="rId11"/>
          <a:stretch>
            <a:fillRect/>
          </a:stretch>
        </p:blipFill>
        <p:spPr>
          <a:xfrm>
            <a:off x="6298067" y="2665654"/>
            <a:ext cx="1272921" cy="1231859"/>
          </a:xfrm>
          <a:prstGeom prst="rect">
            <a:avLst/>
          </a:prstGeom>
          <a:effectLst/>
        </p:spPr>
      </p:pic>
      <p:sp>
        <p:nvSpPr>
          <p:cNvPr id="23" name="TextBox 22">
            <a:extLst>
              <a:ext uri="{FF2B5EF4-FFF2-40B4-BE49-F238E27FC236}">
                <a16:creationId xmlns:a16="http://schemas.microsoft.com/office/drawing/2014/main" id="{B18541C9-9C2B-B824-AFAB-89F240F99DCA}"/>
              </a:ext>
            </a:extLst>
          </p:cNvPr>
          <p:cNvSpPr txBox="1"/>
          <p:nvPr/>
        </p:nvSpPr>
        <p:spPr>
          <a:xfrm>
            <a:off x="5028920" y="1687618"/>
            <a:ext cx="2208860" cy="415498"/>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FF0000"/>
                </a:solidFill>
                <a:effectLst/>
                <a:uLnTx/>
                <a:uFillTx/>
                <a:latin typeface="Tw Cen MT" panose="020B0602020104020603"/>
                <a:ea typeface="+mn-ea"/>
                <a:cs typeface="+mn-cs"/>
              </a:rPr>
              <a:t>3</a:t>
            </a:r>
            <a:r>
              <a:rPr kumimoji="0" lang="en-GB" sz="2100" b="0" i="0" u="none" strike="noStrike" kern="1200" cap="none" spc="0" normalizeH="0" baseline="30000" noProof="0" dirty="0">
                <a:ln>
                  <a:noFill/>
                </a:ln>
                <a:solidFill>
                  <a:srgbClr val="FF0000"/>
                </a:solidFill>
                <a:effectLst/>
                <a:uLnTx/>
                <a:uFillTx/>
                <a:latin typeface="Tw Cen MT" panose="020B0602020104020603"/>
                <a:ea typeface="+mn-ea"/>
                <a:cs typeface="+mn-cs"/>
              </a:rPr>
              <a:t>rd</a:t>
            </a:r>
            <a:r>
              <a:rPr kumimoji="0" lang="en-GB" sz="2100" b="0" i="0" u="none" strike="noStrike" kern="1200" cap="none" spc="0" normalizeH="0" baseline="0" noProof="0" dirty="0">
                <a:ln>
                  <a:noFill/>
                </a:ln>
                <a:solidFill>
                  <a:srgbClr val="FF0000"/>
                </a:solidFill>
                <a:effectLst/>
                <a:uLnTx/>
                <a:uFillTx/>
                <a:latin typeface="Tw Cen MT" panose="020B0602020104020603"/>
                <a:ea typeface="+mn-ea"/>
                <a:cs typeface="+mn-cs"/>
              </a:rPr>
              <a:t> Party Platforms</a:t>
            </a:r>
          </a:p>
        </p:txBody>
      </p:sp>
      <p:pic>
        <p:nvPicPr>
          <p:cNvPr id="24" name="Picture 2" descr="Image result for Bloomberg Logo">
            <a:extLst>
              <a:ext uri="{FF2B5EF4-FFF2-40B4-BE49-F238E27FC236}">
                <a16:creationId xmlns:a16="http://schemas.microsoft.com/office/drawing/2014/main" id="{B453B56E-345B-4105-6C4E-115628527864}"/>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4566660" y="2446322"/>
            <a:ext cx="1529340" cy="5518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CB5ADF3B-37DE-AE31-E252-740637EA7970}"/>
              </a:ext>
            </a:extLst>
          </p:cNvPr>
          <p:cNvSpPr txBox="1"/>
          <p:nvPr/>
        </p:nvSpPr>
        <p:spPr>
          <a:xfrm>
            <a:off x="9180619" y="1692740"/>
            <a:ext cx="1178332" cy="415498"/>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FF0000"/>
                </a:solidFill>
                <a:effectLst/>
                <a:uLnTx/>
                <a:uFillTx/>
                <a:latin typeface="Tw Cen MT" panose="020B0602020104020603"/>
                <a:ea typeface="+mn-ea"/>
                <a:cs typeface="+mn-cs"/>
              </a:rPr>
              <a:t>YouTube</a:t>
            </a:r>
          </a:p>
        </p:txBody>
      </p:sp>
      <p:pic>
        <p:nvPicPr>
          <p:cNvPr id="27" name="Picture 26">
            <a:extLst>
              <a:ext uri="{FF2B5EF4-FFF2-40B4-BE49-F238E27FC236}">
                <a16:creationId xmlns:a16="http://schemas.microsoft.com/office/drawing/2014/main" id="{BC35CB2E-A328-C498-C8C0-838CC4C6BA20}"/>
              </a:ext>
            </a:extLst>
          </p:cNvPr>
          <p:cNvPicPr>
            <a:picLocks noChangeAspect="1"/>
          </p:cNvPicPr>
          <p:nvPr/>
        </p:nvPicPr>
        <p:blipFill>
          <a:blip r:embed="rId13"/>
          <a:stretch>
            <a:fillRect/>
          </a:stretch>
        </p:blipFill>
        <p:spPr>
          <a:xfrm>
            <a:off x="8383498" y="4904118"/>
            <a:ext cx="3296353" cy="842885"/>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8919E903-2D2C-31FB-962D-38125BA9E434}"/>
              </a:ext>
            </a:extLst>
          </p:cNvPr>
          <p:cNvPicPr>
            <a:picLocks noChangeAspect="1"/>
          </p:cNvPicPr>
          <p:nvPr/>
        </p:nvPicPr>
        <p:blipFill>
          <a:blip r:embed="rId14"/>
          <a:stretch>
            <a:fillRect/>
          </a:stretch>
        </p:blipFill>
        <p:spPr>
          <a:xfrm>
            <a:off x="1889410" y="4221850"/>
            <a:ext cx="1176252" cy="165744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86082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037CD-181E-B4E3-5D10-BE357812AB0B}"/>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E68E495C-9DAF-0ECB-DC1E-7DBC800AF137}"/>
              </a:ext>
            </a:extLst>
          </p:cNvPr>
          <p:cNvSpPr>
            <a:spLocks noGrp="1"/>
          </p:cNvSpPr>
          <p:nvPr>
            <p:ph sz="half" idx="2"/>
          </p:nvPr>
        </p:nvSpPr>
        <p:spPr>
          <a:xfrm>
            <a:off x="5346622" y="598371"/>
            <a:ext cx="6235778" cy="5757982"/>
          </a:xfrm>
        </p:spPr>
        <p:txBody>
          <a:bodyPr>
            <a:noAutofit/>
          </a:bodyPr>
          <a:lstStyle/>
          <a:p>
            <a:pPr marL="0" indent="0" algn="ctr">
              <a:spcBef>
                <a:spcPts val="0"/>
              </a:spcBef>
              <a:buNone/>
            </a:pPr>
            <a:r>
              <a:rPr lang="en-GB" sz="1800" b="1" dirty="0">
                <a:solidFill>
                  <a:schemeClr val="accent2"/>
                </a:solidFill>
              </a:rPr>
              <a:t>Olivia Powis</a:t>
            </a:r>
          </a:p>
          <a:p>
            <a:pPr marL="0" indent="0" algn="ctr">
              <a:spcBef>
                <a:spcPts val="0"/>
              </a:spcBef>
              <a:buNone/>
            </a:pPr>
            <a:r>
              <a:rPr lang="en-GB" sz="1800" b="1" dirty="0"/>
              <a:t>UK Director - Carbon Capture &amp; Storage Association</a:t>
            </a:r>
          </a:p>
          <a:p>
            <a:pPr>
              <a:spcBef>
                <a:spcPts val="600"/>
              </a:spcBef>
              <a:spcAft>
                <a:spcPts val="1200"/>
              </a:spcAft>
            </a:pPr>
            <a:r>
              <a:rPr lang="en-GB" sz="1400" dirty="0"/>
              <a:t>Olivia works with the Chief Executive &amp; CCSA Board on developing the UK strategy &amp; work programme of the association</a:t>
            </a:r>
          </a:p>
          <a:p>
            <a:pPr>
              <a:spcBef>
                <a:spcPts val="0"/>
              </a:spcBef>
              <a:spcAft>
                <a:spcPts val="1200"/>
              </a:spcAft>
            </a:pPr>
            <a:r>
              <a:rPr lang="en-GB" sz="1400" dirty="0"/>
              <a:t>Before joining the CCSA, Olivia was a Senior Policy Manager at the National Infrastructure Commission </a:t>
            </a:r>
          </a:p>
          <a:p>
            <a:pPr marL="0" indent="0" algn="ctr">
              <a:spcBef>
                <a:spcPts val="0"/>
              </a:spcBef>
              <a:buNone/>
            </a:pPr>
            <a:r>
              <a:rPr lang="en-GB" sz="1800" b="1" dirty="0">
                <a:solidFill>
                  <a:schemeClr val="accent2"/>
                </a:solidFill>
              </a:rPr>
              <a:t>Carl Greenfield</a:t>
            </a:r>
          </a:p>
          <a:p>
            <a:pPr marL="0" indent="0" algn="ctr">
              <a:spcBef>
                <a:spcPts val="0"/>
              </a:spcBef>
              <a:buNone/>
            </a:pPr>
            <a:r>
              <a:rPr lang="en-GB" sz="1800" b="1" dirty="0"/>
              <a:t>Energy Analyst - IEA</a:t>
            </a:r>
          </a:p>
          <a:p>
            <a:pPr>
              <a:spcBef>
                <a:spcPts val="600"/>
              </a:spcBef>
              <a:spcAft>
                <a:spcPts val="1200"/>
              </a:spcAft>
            </a:pPr>
            <a:r>
              <a:rPr lang="en-GB" sz="1400" dirty="0"/>
              <a:t>Carl leads the policy &amp; engagement work on the carbon capture, utilisation and storage (CCUS) team</a:t>
            </a:r>
          </a:p>
          <a:p>
            <a:pPr>
              <a:spcBef>
                <a:spcPts val="0"/>
              </a:spcBef>
              <a:spcAft>
                <a:spcPts val="1200"/>
              </a:spcAft>
            </a:pPr>
            <a:r>
              <a:rPr lang="en-GB" sz="1400" dirty="0"/>
              <a:t>Prior to joining the IEA, Carl served as Director of Energy and Environment at a policy consulting firm in Washington, DC</a:t>
            </a:r>
          </a:p>
          <a:p>
            <a:pPr marL="0" indent="0" algn="ctr">
              <a:spcBef>
                <a:spcPts val="0"/>
              </a:spcBef>
              <a:buNone/>
            </a:pPr>
            <a:r>
              <a:rPr lang="en-GB" sz="1800" b="1" dirty="0">
                <a:solidFill>
                  <a:schemeClr val="accent2"/>
                </a:solidFill>
              </a:rPr>
              <a:t>Karl Smyth</a:t>
            </a:r>
          </a:p>
          <a:p>
            <a:pPr marL="0" indent="0" algn="ctr">
              <a:spcBef>
                <a:spcPts val="0"/>
              </a:spcBef>
              <a:spcAft>
                <a:spcPts val="600"/>
              </a:spcAft>
              <a:buNone/>
            </a:pPr>
            <a:r>
              <a:rPr lang="en-GB" sz="1800" b="1" dirty="0"/>
              <a:t>Director External Affairs &amp; Strategic Policy - </a:t>
            </a:r>
            <a:r>
              <a:rPr lang="en-GB" sz="1800" b="1" dirty="0" err="1"/>
              <a:t>enfinium</a:t>
            </a:r>
            <a:r>
              <a:rPr lang="en-GB" sz="1800" b="1" dirty="0"/>
              <a:t> </a:t>
            </a:r>
          </a:p>
          <a:p>
            <a:pPr marL="257175" marR="0" lvl="0" indent="-257175" algn="l" defTabSz="6858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73645"/>
                </a:solidFill>
                <a:effectLst/>
                <a:uLnTx/>
                <a:uFillTx/>
                <a:latin typeface="Tw Cen MT" panose="020B0602020104020603"/>
                <a:ea typeface="+mn-ea"/>
                <a:cs typeface="+mn-cs"/>
              </a:rPr>
              <a:t>Karl leads </a:t>
            </a:r>
            <a:r>
              <a:rPr kumimoji="0" lang="en-GB" sz="1400" b="0" i="0" u="none" strike="noStrike" kern="1200" cap="none" spc="0" normalizeH="0" baseline="0" noProof="0" dirty="0" err="1">
                <a:ln>
                  <a:noFill/>
                </a:ln>
                <a:solidFill>
                  <a:srgbClr val="073645"/>
                </a:solidFill>
                <a:effectLst/>
                <a:uLnTx/>
                <a:uFillTx/>
                <a:latin typeface="Tw Cen MT" panose="020B0602020104020603"/>
                <a:ea typeface="+mn-ea"/>
                <a:cs typeface="+mn-cs"/>
              </a:rPr>
              <a:t>enfinium’s</a:t>
            </a:r>
            <a:r>
              <a:rPr kumimoji="0" lang="en-GB" sz="1400" b="0" i="0" u="none" strike="noStrike" kern="1200" cap="none" spc="0" normalizeH="0" baseline="0" noProof="0" dirty="0">
                <a:ln>
                  <a:noFill/>
                </a:ln>
                <a:solidFill>
                  <a:srgbClr val="073645"/>
                </a:solidFill>
                <a:effectLst/>
                <a:uLnTx/>
                <a:uFillTx/>
                <a:latin typeface="Tw Cen MT" panose="020B0602020104020603"/>
                <a:ea typeface="+mn-ea"/>
                <a:cs typeface="+mn-cs"/>
              </a:rPr>
              <a:t> engagement &amp; communication with Government, regulators &amp; value chain partners</a:t>
            </a:r>
          </a:p>
          <a:p>
            <a:pPr marL="257175" marR="0" lvl="0" indent="-257175"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73645"/>
                </a:solidFill>
                <a:effectLst/>
                <a:uLnTx/>
                <a:uFillTx/>
                <a:latin typeface="Tw Cen MT" panose="020B0602020104020603"/>
                <a:ea typeface="+mn-ea"/>
                <a:cs typeface="+mn-cs"/>
              </a:rPr>
              <a:t>Prior to </a:t>
            </a:r>
            <a:r>
              <a:rPr kumimoji="0" lang="en-GB" sz="1400" b="0" i="0" u="none" strike="noStrike" kern="1200" cap="none" spc="0" normalizeH="0" baseline="0" noProof="0" dirty="0" err="1">
                <a:ln>
                  <a:noFill/>
                </a:ln>
                <a:solidFill>
                  <a:srgbClr val="073645"/>
                </a:solidFill>
                <a:effectLst/>
                <a:uLnTx/>
                <a:uFillTx/>
                <a:latin typeface="Tw Cen MT" panose="020B0602020104020603"/>
                <a:ea typeface="+mn-ea"/>
                <a:cs typeface="+mn-cs"/>
              </a:rPr>
              <a:t>enfinium</a:t>
            </a:r>
            <a:r>
              <a:rPr kumimoji="0" lang="en-GB" sz="1400" b="0" i="0" u="none" strike="noStrike" kern="1200" cap="none" spc="0" normalizeH="0" baseline="0" noProof="0" dirty="0">
                <a:ln>
                  <a:noFill/>
                </a:ln>
                <a:solidFill>
                  <a:srgbClr val="073645"/>
                </a:solidFill>
                <a:effectLst/>
                <a:uLnTx/>
                <a:uFillTx/>
                <a:latin typeface="Tw Cen MT" panose="020B0602020104020603"/>
                <a:ea typeface="+mn-ea"/>
                <a:cs typeface="+mn-cs"/>
              </a:rPr>
              <a:t>, Karl, was Group Head of Bioenergy CCS Strategy &amp; Engagement as well as Policy &amp; Government Relations at Drax Group plc</a:t>
            </a:r>
            <a:endParaRPr lang="en-GB" sz="2000" b="1" dirty="0"/>
          </a:p>
        </p:txBody>
      </p:sp>
      <p:sp>
        <p:nvSpPr>
          <p:cNvPr id="4" name="Slide Number Placeholder 3">
            <a:extLst>
              <a:ext uri="{FF2B5EF4-FFF2-40B4-BE49-F238E27FC236}">
                <a16:creationId xmlns:a16="http://schemas.microsoft.com/office/drawing/2014/main" id="{3ABF8709-4847-F4EF-C1AA-B936C5FABD0B}"/>
              </a:ext>
            </a:extLst>
          </p:cNvPr>
          <p:cNvSpPr>
            <a:spLocks noGrp="1"/>
          </p:cNvSpPr>
          <p:nvPr>
            <p:ph type="sldNum" sz="quarter" idx="12"/>
          </p:nvPr>
        </p:nvSpPr>
        <p:spPr/>
        <p:txBody>
          <a:bodyPr anchor="ctr">
            <a:normAutofit/>
          </a:bodyPr>
          <a:lstStyle/>
          <a:p>
            <a:pPr>
              <a:spcAft>
                <a:spcPts val="600"/>
              </a:spcAft>
            </a:pPr>
            <a:fld id="{91754378-CC3E-E141-B8A6-3F2727EE0ABD}" type="slidenum">
              <a:rPr lang="en-GB">
                <a:solidFill>
                  <a:srgbClr val="073645"/>
                </a:solidFill>
                <a:latin typeface="Tw Cen MT" panose="020B0602020104020603"/>
              </a:rPr>
              <a:pPr>
                <a:spcAft>
                  <a:spcPts val="600"/>
                </a:spcAft>
              </a:pPr>
              <a:t>5</a:t>
            </a:fld>
            <a:endParaRPr lang="en-GB">
              <a:solidFill>
                <a:srgbClr val="073645"/>
              </a:solidFill>
              <a:latin typeface="Tw Cen MT" panose="020B0602020104020603"/>
            </a:endParaRPr>
          </a:p>
        </p:txBody>
      </p:sp>
      <p:pic>
        <p:nvPicPr>
          <p:cNvPr id="3" name="Picture 2" descr="A person with blonde hair smiling&#10;&#10;Description automatically generated">
            <a:extLst>
              <a:ext uri="{FF2B5EF4-FFF2-40B4-BE49-F238E27FC236}">
                <a16:creationId xmlns:a16="http://schemas.microsoft.com/office/drawing/2014/main" id="{C3D3D0A3-9567-D97C-8794-128C08CA645F}"/>
              </a:ext>
            </a:extLst>
          </p:cNvPr>
          <p:cNvPicPr>
            <a:picLocks noChangeAspect="1"/>
          </p:cNvPicPr>
          <p:nvPr/>
        </p:nvPicPr>
        <p:blipFill>
          <a:blip r:embed="rId3"/>
          <a:stretch>
            <a:fillRect/>
          </a:stretch>
        </p:blipFill>
        <p:spPr>
          <a:xfrm>
            <a:off x="2333174" y="604611"/>
            <a:ext cx="1799243" cy="1799243"/>
          </a:xfrm>
          <a:prstGeom prst="rect">
            <a:avLst/>
          </a:prstGeom>
        </p:spPr>
      </p:pic>
      <p:pic>
        <p:nvPicPr>
          <p:cNvPr id="7" name="Picture 6" descr="A person smiling for a selfie&#10;&#10;Description automatically generated">
            <a:extLst>
              <a:ext uri="{FF2B5EF4-FFF2-40B4-BE49-F238E27FC236}">
                <a16:creationId xmlns:a16="http://schemas.microsoft.com/office/drawing/2014/main" id="{7474C21C-DE5C-FA93-6F4A-C30A9CFB334A}"/>
              </a:ext>
            </a:extLst>
          </p:cNvPr>
          <p:cNvPicPr>
            <a:picLocks noChangeAspect="1"/>
          </p:cNvPicPr>
          <p:nvPr/>
        </p:nvPicPr>
        <p:blipFill>
          <a:blip r:embed="rId4"/>
          <a:stretch>
            <a:fillRect/>
          </a:stretch>
        </p:blipFill>
        <p:spPr>
          <a:xfrm>
            <a:off x="799606" y="2444581"/>
            <a:ext cx="1778278" cy="1799243"/>
          </a:xfrm>
          <a:prstGeom prst="rect">
            <a:avLst/>
          </a:prstGeom>
        </p:spPr>
      </p:pic>
      <p:pic>
        <p:nvPicPr>
          <p:cNvPr id="10" name="Picture 9" descr="A person in a suit and tie&#10;&#10;Description automatically generated">
            <a:extLst>
              <a:ext uri="{FF2B5EF4-FFF2-40B4-BE49-F238E27FC236}">
                <a16:creationId xmlns:a16="http://schemas.microsoft.com/office/drawing/2014/main" id="{63FD4425-F983-CFF3-8AC7-A177DB50443C}"/>
              </a:ext>
            </a:extLst>
          </p:cNvPr>
          <p:cNvPicPr>
            <a:picLocks noChangeAspect="1"/>
          </p:cNvPicPr>
          <p:nvPr/>
        </p:nvPicPr>
        <p:blipFill>
          <a:blip r:embed="rId5"/>
          <a:stretch>
            <a:fillRect/>
          </a:stretch>
        </p:blipFill>
        <p:spPr>
          <a:xfrm>
            <a:off x="2333173" y="4284551"/>
            <a:ext cx="1799243" cy="1799243"/>
          </a:xfrm>
          <a:prstGeom prst="rect">
            <a:avLst/>
          </a:prstGeom>
        </p:spPr>
      </p:pic>
    </p:spTree>
    <p:extLst>
      <p:ext uri="{BB962C8B-B14F-4D97-AF65-F5344CB8AC3E}">
        <p14:creationId xmlns:p14="http://schemas.microsoft.com/office/powerpoint/2010/main" val="1765189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22AF15-5E38-4902-7B75-CA1B0BCF9B83}"/>
              </a:ext>
            </a:extLst>
          </p:cNvPr>
          <p:cNvPicPr>
            <a:picLocks noChangeAspect="1"/>
          </p:cNvPicPr>
          <p:nvPr/>
        </p:nvPicPr>
        <p:blipFill>
          <a:blip r:embed="rId3"/>
          <a:stretch>
            <a:fillRect/>
          </a:stretch>
        </p:blipFill>
        <p:spPr>
          <a:xfrm>
            <a:off x="207152" y="1804765"/>
            <a:ext cx="2654786" cy="3669465"/>
          </a:xfrm>
          <a:prstGeom prst="rect">
            <a:avLst/>
          </a:prstGeom>
        </p:spPr>
      </p:pic>
      <p:sp>
        <p:nvSpPr>
          <p:cNvPr id="5" name="Slide Number Placeholder 4">
            <a:extLst>
              <a:ext uri="{FF2B5EF4-FFF2-40B4-BE49-F238E27FC236}">
                <a16:creationId xmlns:a16="http://schemas.microsoft.com/office/drawing/2014/main" id="{379C63D1-35B2-714F-AC1A-A8C2AB4194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54378-CC3E-E141-B8A6-3F2727EE0ABD}" type="slidenum">
              <a:rPr kumimoji="0" lang="en-GB" sz="900" b="0" i="0" u="none" strike="noStrike" kern="1200" cap="none" spc="0" normalizeH="0" baseline="0" noProof="0">
                <a:ln>
                  <a:noFill/>
                </a:ln>
                <a:solidFill>
                  <a:srgbClr val="073645"/>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900" b="0" i="0" u="none" strike="noStrike" kern="1200" cap="none" spc="0" normalizeH="0" baseline="0" noProof="0" dirty="0">
              <a:ln>
                <a:noFill/>
              </a:ln>
              <a:solidFill>
                <a:srgbClr val="073645"/>
              </a:solidFill>
              <a:effectLst/>
              <a:uLnTx/>
              <a:uFillTx/>
              <a:latin typeface="Tw Cen MT" panose="020B0602020104020603"/>
              <a:ea typeface="+mn-ea"/>
              <a:cs typeface="+mn-cs"/>
            </a:endParaRPr>
          </a:p>
        </p:txBody>
      </p:sp>
      <p:sp>
        <p:nvSpPr>
          <p:cNvPr id="9" name="TextBox 8">
            <a:extLst>
              <a:ext uri="{FF2B5EF4-FFF2-40B4-BE49-F238E27FC236}">
                <a16:creationId xmlns:a16="http://schemas.microsoft.com/office/drawing/2014/main" id="{3846FF9A-9BAF-5585-BD35-1A25C07ACD69}"/>
              </a:ext>
            </a:extLst>
          </p:cNvPr>
          <p:cNvSpPr txBox="1"/>
          <p:nvPr/>
        </p:nvSpPr>
        <p:spPr>
          <a:xfrm>
            <a:off x="6185577" y="4782231"/>
            <a:ext cx="4573242" cy="1346522"/>
          </a:xfrm>
          <a:prstGeom prst="rect">
            <a:avLst/>
          </a:prstGeom>
          <a:noFill/>
          <a:ln w="28575">
            <a:solidFill>
              <a:schemeClr val="accent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073645"/>
                </a:solidFill>
                <a:effectLst/>
                <a:uLnTx/>
                <a:uFillTx/>
                <a:latin typeface="Tw Cen MT" panose="020B0602020104020603"/>
                <a:ea typeface="+mn-ea"/>
                <a:cs typeface="+mn-cs"/>
              </a:rPr>
              <a:t>Curb Your Enthusiasm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073645"/>
                </a:solidFill>
                <a:effectLst/>
                <a:uLnTx/>
                <a:uFillTx/>
                <a:latin typeface="Tw Cen MT" panose="020B0602020104020603"/>
                <a:ea typeface="+mn-ea"/>
                <a:cs typeface="+mn-cs"/>
              </a:rPr>
              <a:t>Free to download on the Carbon Tracker website: </a:t>
            </a:r>
            <a:r>
              <a:rPr kumimoji="0" lang="en-GB" sz="1350" b="0" i="0" u="none" strike="noStrike" kern="1200" cap="none" spc="0" normalizeH="0" baseline="0" noProof="0" dirty="0">
                <a:ln>
                  <a:noFill/>
                </a:ln>
                <a:solidFill>
                  <a:srgbClr val="073645"/>
                </a:solidFill>
                <a:effectLst/>
                <a:uLnTx/>
                <a:uFillTx/>
                <a:latin typeface="Tw Cen MT" panose="020B0602020104020603"/>
                <a:ea typeface="+mn-ea"/>
                <a:cs typeface="+mn-cs"/>
                <a:hlinkClick r:id="rId4"/>
              </a:rPr>
              <a:t>www.carbontracker.org</a:t>
            </a:r>
            <a:endParaRPr kumimoji="0" lang="en-GB" sz="1350" b="0" i="0" u="none" strike="noStrike" kern="1200" cap="none" spc="0" normalizeH="0" baseline="0" noProof="0" dirty="0">
              <a:ln>
                <a:noFill/>
              </a:ln>
              <a:solidFill>
                <a:srgbClr val="073645"/>
              </a:solidFill>
              <a:effectLst/>
              <a:uLnTx/>
              <a:uFillTx/>
              <a:latin typeface="Tw Cen MT" panose="020B06020201040206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1350" b="0" i="0" u="none" strike="noStrike" kern="1200" cap="none" spc="0" normalizeH="0" baseline="0" noProof="0" dirty="0">
                <a:ln>
                  <a:noFill/>
                </a:ln>
                <a:solidFill>
                  <a:srgbClr val="073645"/>
                </a:solidFill>
                <a:effectLst/>
                <a:uLnTx/>
                <a:uFillTx/>
                <a:latin typeface="Tw Cen MT" panose="020B0602020104020603"/>
                <a:ea typeface="+mn-ea"/>
                <a:cs typeface="+mn-cs"/>
              </a:rPr>
            </a:br>
            <a:r>
              <a:rPr kumimoji="0" lang="en-GB" sz="1400" b="0" i="0" u="none" strike="noStrike" kern="1200" cap="none" spc="0" normalizeH="0" baseline="0" noProof="0" dirty="0">
                <a:ln>
                  <a:noFill/>
                </a:ln>
                <a:effectLst/>
                <a:uLnTx/>
                <a:uFillTx/>
                <a:latin typeface="Tw Cen MT" panose="020B0602020104020603"/>
                <a:ea typeface="+mn-ea"/>
                <a:cs typeface="+mn-cs"/>
                <a:hlinkClick r:id="rId5">
                  <a:extLst>
                    <a:ext uri="{A12FA001-AC4F-418D-AE19-62706E023703}">
                      <ahyp:hlinkClr xmlns:ahyp="http://schemas.microsoft.com/office/drawing/2018/hyperlinkcolor" val="tx"/>
                    </a:ext>
                  </a:extLst>
                </a:hlinkClick>
              </a:rPr>
              <a:t>Curb Your Enthusiasm - Carbon Tracker Initiative</a:t>
            </a:r>
            <a:endParaRPr kumimoji="0" lang="en-GB" sz="1400" b="0" i="0" u="none" strike="noStrike" kern="1200" cap="none" spc="0" normalizeH="0" baseline="0" noProof="0" dirty="0">
              <a:ln>
                <a:noFill/>
              </a:ln>
              <a:effectLst/>
              <a:uLnTx/>
              <a:uFillTx/>
              <a:latin typeface="Tw Cen MT" panose="020B06020201040206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73645"/>
              </a:solidFill>
              <a:effectLst/>
              <a:uLnTx/>
              <a:uFillTx/>
              <a:latin typeface="Tw Cen MT" panose="020B0602020104020603"/>
              <a:ea typeface="+mn-ea"/>
              <a:cs typeface="+mn-cs"/>
            </a:endParaRPr>
          </a:p>
        </p:txBody>
      </p:sp>
      <p:sp>
        <p:nvSpPr>
          <p:cNvPr id="17" name="TextBox 16">
            <a:extLst>
              <a:ext uri="{FF2B5EF4-FFF2-40B4-BE49-F238E27FC236}">
                <a16:creationId xmlns:a16="http://schemas.microsoft.com/office/drawing/2014/main" id="{C454F3AE-F309-2439-29C6-2568F9A056A2}"/>
              </a:ext>
            </a:extLst>
          </p:cNvPr>
          <p:cNvSpPr txBox="1"/>
          <p:nvPr/>
        </p:nvSpPr>
        <p:spPr>
          <a:xfrm>
            <a:off x="228936" y="899545"/>
            <a:ext cx="218813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Tw Cen MT" panose="020B0602020104020603"/>
                <a:ea typeface="+mn-ea"/>
                <a:cs typeface="+mn-cs"/>
              </a:rPr>
              <a:t>Lorenzo Sani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sng" strike="noStrike" kern="1200" cap="none" spc="0" normalizeH="0" baseline="0" noProof="0" dirty="0">
                <a:ln>
                  <a:noFill/>
                </a:ln>
                <a:solidFill>
                  <a:srgbClr val="073645"/>
                </a:solidFill>
                <a:effectLst/>
                <a:uLnTx/>
                <a:uFillTx/>
                <a:latin typeface="Arial" panose="020B0604020202020204" pitchFamily="34" charset="0"/>
                <a:ea typeface="Calibri" panose="020F0502020204030204" pitchFamily="34" charset="0"/>
                <a:cs typeface="+mn-cs"/>
              </a:rPr>
              <a:t>Analyst, Power &amp; Utilities</a:t>
            </a:r>
            <a:endParaRPr kumimoji="0" lang="en-GB" sz="1200" b="0" i="0" u="none" strike="noStrike" kern="1200" cap="none" spc="0" normalizeH="0" baseline="0" noProof="0" dirty="0">
              <a:ln>
                <a:noFill/>
              </a:ln>
              <a:solidFill>
                <a:srgbClr val="073645"/>
              </a:solidFill>
              <a:effectLst/>
              <a:uLnTx/>
              <a:uFillTx/>
              <a:latin typeface="Tw Cen MT" panose="020B0602020104020603"/>
              <a:ea typeface="+mn-ea"/>
              <a:cs typeface="+mn-cs"/>
            </a:endParaRPr>
          </a:p>
        </p:txBody>
      </p:sp>
      <p:pic>
        <p:nvPicPr>
          <p:cNvPr id="4" name="Picture 3" descr="A person with his arms crossed&#10;&#10;Description automatically generated">
            <a:extLst>
              <a:ext uri="{FF2B5EF4-FFF2-40B4-BE49-F238E27FC236}">
                <a16:creationId xmlns:a16="http://schemas.microsoft.com/office/drawing/2014/main" id="{C6AB4586-BE9B-FBF2-403D-64042F17E11E}"/>
              </a:ext>
            </a:extLst>
          </p:cNvPr>
          <p:cNvPicPr>
            <a:picLocks noChangeAspect="1"/>
          </p:cNvPicPr>
          <p:nvPr/>
        </p:nvPicPr>
        <p:blipFill>
          <a:blip r:embed="rId6"/>
          <a:stretch>
            <a:fillRect/>
          </a:stretch>
        </p:blipFill>
        <p:spPr>
          <a:xfrm>
            <a:off x="2559577" y="678145"/>
            <a:ext cx="1550794" cy="1712785"/>
          </a:xfrm>
          <a:prstGeom prst="rect">
            <a:avLst/>
          </a:prstGeom>
        </p:spPr>
      </p:pic>
      <p:pic>
        <p:nvPicPr>
          <p:cNvPr id="6" name="Picture 5">
            <a:extLst>
              <a:ext uri="{FF2B5EF4-FFF2-40B4-BE49-F238E27FC236}">
                <a16:creationId xmlns:a16="http://schemas.microsoft.com/office/drawing/2014/main" id="{498A7109-14D7-7C25-13B4-B739BBF22241}"/>
              </a:ext>
            </a:extLst>
          </p:cNvPr>
          <p:cNvPicPr>
            <a:picLocks noChangeAspect="1"/>
          </p:cNvPicPr>
          <p:nvPr/>
        </p:nvPicPr>
        <p:blipFill>
          <a:blip r:embed="rId7"/>
          <a:stretch>
            <a:fillRect/>
          </a:stretch>
        </p:blipFill>
        <p:spPr>
          <a:xfrm>
            <a:off x="2337342" y="4467070"/>
            <a:ext cx="2109439" cy="2133779"/>
          </a:xfrm>
          <a:prstGeom prst="rect">
            <a:avLst/>
          </a:prstGeom>
        </p:spPr>
      </p:pic>
      <p:sp>
        <p:nvSpPr>
          <p:cNvPr id="10" name="Title 5">
            <a:extLst>
              <a:ext uri="{FF2B5EF4-FFF2-40B4-BE49-F238E27FC236}">
                <a16:creationId xmlns:a16="http://schemas.microsoft.com/office/drawing/2014/main" id="{94EF05C1-6AEC-86A2-EE0B-6C1EDCBB4DDD}"/>
              </a:ext>
            </a:extLst>
          </p:cNvPr>
          <p:cNvSpPr txBox="1">
            <a:spLocks/>
          </p:cNvSpPr>
          <p:nvPr/>
        </p:nvSpPr>
        <p:spPr>
          <a:xfrm>
            <a:off x="7554145" y="310543"/>
            <a:ext cx="183610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550" kern="1200">
                <a:solidFill>
                  <a:schemeClr val="tx1"/>
                </a:solidFill>
                <a:latin typeface="+mj-lt"/>
                <a:ea typeface="+mj-ea"/>
                <a:cs typeface="+mj-cs"/>
              </a:defRPr>
            </a:lvl1pPr>
          </a:lstStyle>
          <a:p>
            <a:pPr algn="l"/>
            <a:r>
              <a:rPr lang="en-GB" sz="3200"/>
              <a:t>Agenda</a:t>
            </a:r>
            <a:endParaRPr lang="en-GB" sz="3200" dirty="0"/>
          </a:p>
        </p:txBody>
      </p:sp>
      <p:sp>
        <p:nvSpPr>
          <p:cNvPr id="12" name="TextBox 11">
            <a:extLst>
              <a:ext uri="{FF2B5EF4-FFF2-40B4-BE49-F238E27FC236}">
                <a16:creationId xmlns:a16="http://schemas.microsoft.com/office/drawing/2014/main" id="{8EDAB615-CC74-8602-BF62-CFF7A1F64AD2}"/>
              </a:ext>
            </a:extLst>
          </p:cNvPr>
          <p:cNvSpPr txBox="1"/>
          <p:nvPr/>
        </p:nvSpPr>
        <p:spPr>
          <a:xfrm>
            <a:off x="6185577" y="1379745"/>
            <a:ext cx="4412788" cy="2351093"/>
          </a:xfrm>
          <a:prstGeom prst="rect">
            <a:avLst/>
          </a:prstGeom>
          <a:noFill/>
        </p:spPr>
        <p:txBody>
          <a:bodyPr wrap="square">
            <a:spAutoFit/>
          </a:bodyPr>
          <a:lstStyle/>
          <a:p>
            <a:pPr marL="285750" indent="-285750">
              <a:lnSpc>
                <a:spcPct val="150000"/>
              </a:lnSpc>
              <a:buFont typeface="Arial" panose="020B0604020202020204" pitchFamily="34" charset="0"/>
              <a:buChar char="•"/>
              <a:defRPr/>
            </a:pPr>
            <a:r>
              <a:rPr kumimoji="0" lang="en-GB" sz="2000" b="0" i="0" u="none" strike="noStrike" kern="1200" cap="none" spc="0" normalizeH="0" baseline="0" noProof="0" dirty="0">
                <a:ln>
                  <a:noFill/>
                </a:ln>
                <a:solidFill>
                  <a:srgbClr val="073645"/>
                </a:solidFill>
                <a:effectLst/>
                <a:uLnTx/>
                <a:uFillTx/>
                <a:latin typeface="Tw Cen MT" panose="020B0602020104020603"/>
                <a:ea typeface="Calibri" panose="020F0502020204030204" pitchFamily="34" charset="0"/>
                <a:cs typeface="+mn-cs"/>
              </a:rPr>
              <a:t>The Global Challenge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73645"/>
                </a:solidFill>
                <a:effectLst/>
                <a:uLnTx/>
                <a:uFillTx/>
                <a:latin typeface="Tw Cen MT" panose="020B0602020104020603"/>
                <a:ea typeface="Calibri" panose="020F0502020204030204" pitchFamily="34" charset="0"/>
                <a:cs typeface="+mn-cs"/>
              </a:rPr>
              <a:t>The UK’s CCUS strategy</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73645"/>
                </a:solidFill>
                <a:effectLst/>
                <a:uLnTx/>
                <a:uFillTx/>
                <a:latin typeface="Tw Cen MT" panose="020B0602020104020603"/>
                <a:ea typeface="Calibri" panose="020F0502020204030204" pitchFamily="34" charset="0"/>
                <a:cs typeface="+mn-cs"/>
              </a:rPr>
              <a:t>Risk assessment by sector</a:t>
            </a:r>
            <a:endParaRPr lang="en-GB" sz="2000" dirty="0">
              <a:solidFill>
                <a:srgbClr val="073645"/>
              </a:solidFill>
              <a:latin typeface="Tw Cen MT" panose="020B0602020104020603"/>
              <a:ea typeface="Calibri" panose="020F050202020403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000" dirty="0">
                <a:solidFill>
                  <a:srgbClr val="073645"/>
                </a:solidFill>
                <a:latin typeface="Tw Cen MT" panose="020B0602020104020603"/>
                <a:ea typeface="Calibri" panose="020F0502020204030204" pitchFamily="34" charset="0"/>
              </a:rPr>
              <a:t>Carbon Markets</a:t>
            </a:r>
            <a:endParaRPr kumimoji="0" lang="en-GB" sz="2000" b="0" i="0" u="none" strike="noStrike" kern="1200" cap="none" spc="0" normalizeH="0" baseline="0" noProof="0" dirty="0">
              <a:ln>
                <a:noFill/>
              </a:ln>
              <a:solidFill>
                <a:srgbClr val="073645"/>
              </a:solidFill>
              <a:effectLst/>
              <a:uLnTx/>
              <a:uFillTx/>
              <a:latin typeface="Tw Cen MT" panose="020B0602020104020603"/>
              <a:ea typeface="Calibri" panose="020F0502020204030204" pitchFamily="34" charset="0"/>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000" dirty="0">
                <a:solidFill>
                  <a:srgbClr val="073645"/>
                </a:solidFill>
                <a:latin typeface="Tw Cen MT" panose="020B0602020104020603"/>
                <a:ea typeface="Calibri" panose="020F0502020204030204" pitchFamily="34" charset="0"/>
              </a:rPr>
              <a:t>The need for new Targets</a:t>
            </a:r>
            <a:endParaRPr kumimoji="0" lang="en-GB" sz="2000" b="0" i="0" u="none" strike="noStrike" kern="1200" cap="none" spc="0" normalizeH="0" baseline="0" noProof="0" dirty="0">
              <a:ln>
                <a:noFill/>
              </a:ln>
              <a:solidFill>
                <a:srgbClr val="073645"/>
              </a:solidFill>
              <a:effectLst/>
              <a:uLnTx/>
              <a:uFillTx/>
              <a:latin typeface="Tw Cen MT" panose="020B0602020104020603"/>
              <a:ea typeface="Calibri" panose="020F0502020204030204" pitchFamily="34" charset="0"/>
              <a:cs typeface="+mn-cs"/>
            </a:endParaRPr>
          </a:p>
        </p:txBody>
      </p:sp>
      <p:sp>
        <p:nvSpPr>
          <p:cNvPr id="13" name="TextBox 12">
            <a:extLst>
              <a:ext uri="{FF2B5EF4-FFF2-40B4-BE49-F238E27FC236}">
                <a16:creationId xmlns:a16="http://schemas.microsoft.com/office/drawing/2014/main" id="{21FF28D4-455E-B44F-6251-DCFF55110843}"/>
              </a:ext>
            </a:extLst>
          </p:cNvPr>
          <p:cNvSpPr txBox="1"/>
          <p:nvPr/>
        </p:nvSpPr>
        <p:spPr>
          <a:xfrm>
            <a:off x="6148642" y="3973626"/>
            <a:ext cx="4573242" cy="504433"/>
          </a:xfrm>
          <a:prstGeom prst="rect">
            <a:avLst/>
          </a:prstGeom>
          <a:noFill/>
        </p:spPr>
        <p:txBody>
          <a:bodyPr wrap="square">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000" b="1" i="0" u="sng" strike="noStrike" kern="1200" cap="none" spc="0" normalizeH="0" baseline="0" noProof="0" dirty="0">
                <a:ln>
                  <a:noFill/>
                </a:ln>
                <a:solidFill>
                  <a:srgbClr val="073645"/>
                </a:solidFill>
                <a:effectLst/>
                <a:uLnTx/>
                <a:uFillTx/>
                <a:latin typeface="Tw Cen MT" panose="020B0602020104020603"/>
                <a:ea typeface="Calibri" panose="020F0502020204030204" pitchFamily="34" charset="0"/>
                <a:cs typeface="+mn-cs"/>
              </a:rPr>
              <a:t>C</a:t>
            </a:r>
            <a:r>
              <a:rPr kumimoji="0" lang="en-GB" sz="2000" b="0" i="0" u="none" strike="noStrike" kern="1200" cap="none" spc="0" normalizeH="0" baseline="0" noProof="0" dirty="0">
                <a:ln>
                  <a:noFill/>
                </a:ln>
                <a:solidFill>
                  <a:srgbClr val="073645"/>
                </a:solidFill>
                <a:effectLst/>
                <a:uLnTx/>
                <a:uFillTx/>
                <a:latin typeface="Tw Cen MT" panose="020B0602020104020603"/>
                <a:ea typeface="Calibri" panose="020F0502020204030204" pitchFamily="34" charset="0"/>
                <a:cs typeface="+mn-cs"/>
              </a:rPr>
              <a:t>arbon </a:t>
            </a:r>
            <a:r>
              <a:rPr kumimoji="0" lang="en-GB" sz="2000" b="1" i="0" u="sng" strike="noStrike" kern="1200" cap="none" spc="0" normalizeH="0" baseline="0" noProof="0" dirty="0">
                <a:ln>
                  <a:noFill/>
                </a:ln>
                <a:solidFill>
                  <a:srgbClr val="073645"/>
                </a:solidFill>
                <a:effectLst/>
                <a:uLnTx/>
                <a:uFillTx/>
                <a:latin typeface="Tw Cen MT" panose="020B0602020104020603"/>
                <a:ea typeface="Calibri" panose="020F0502020204030204" pitchFamily="34" charset="0"/>
                <a:cs typeface="+mn-cs"/>
              </a:rPr>
              <a:t>C</a:t>
            </a:r>
            <a:r>
              <a:rPr kumimoji="0" lang="en-GB" sz="2000" b="0" i="0" u="none" strike="noStrike" kern="1200" cap="none" spc="0" normalizeH="0" baseline="0" noProof="0" dirty="0">
                <a:ln>
                  <a:noFill/>
                </a:ln>
                <a:solidFill>
                  <a:srgbClr val="073645"/>
                </a:solidFill>
                <a:effectLst/>
                <a:uLnTx/>
                <a:uFillTx/>
                <a:latin typeface="Tw Cen MT" panose="020B0602020104020603"/>
                <a:ea typeface="Calibri" panose="020F0502020204030204" pitchFamily="34" charset="0"/>
                <a:cs typeface="+mn-cs"/>
              </a:rPr>
              <a:t>apture </a:t>
            </a:r>
            <a:r>
              <a:rPr kumimoji="0" lang="en-GB" sz="2000" b="1" i="0" u="sng" strike="noStrike" kern="1200" cap="none" spc="0" normalizeH="0" baseline="0" noProof="0" dirty="0">
                <a:ln>
                  <a:noFill/>
                </a:ln>
                <a:solidFill>
                  <a:srgbClr val="073645"/>
                </a:solidFill>
                <a:effectLst/>
                <a:uLnTx/>
                <a:uFillTx/>
                <a:latin typeface="Tw Cen MT" panose="020B0602020104020603"/>
                <a:ea typeface="Calibri" panose="020F0502020204030204" pitchFamily="34" charset="0"/>
                <a:cs typeface="+mn-cs"/>
              </a:rPr>
              <a:t>U</a:t>
            </a:r>
            <a:r>
              <a:rPr kumimoji="0" lang="en-GB" sz="2000" b="0" i="0" u="none" strike="noStrike" kern="1200" cap="none" spc="0" normalizeH="0" baseline="0" noProof="0" dirty="0">
                <a:ln>
                  <a:noFill/>
                </a:ln>
                <a:solidFill>
                  <a:srgbClr val="073645"/>
                </a:solidFill>
                <a:effectLst/>
                <a:uLnTx/>
                <a:uFillTx/>
                <a:latin typeface="Tw Cen MT" panose="020B0602020104020603"/>
                <a:ea typeface="Calibri" panose="020F0502020204030204" pitchFamily="34" charset="0"/>
                <a:cs typeface="+mn-cs"/>
              </a:rPr>
              <a:t>tilisation and </a:t>
            </a:r>
            <a:r>
              <a:rPr kumimoji="0" lang="en-GB" sz="2000" b="1" i="0" u="sng" strike="noStrike" kern="1200" cap="none" spc="0" normalizeH="0" baseline="0" noProof="0" dirty="0">
                <a:ln>
                  <a:noFill/>
                </a:ln>
                <a:solidFill>
                  <a:srgbClr val="073645"/>
                </a:solidFill>
                <a:effectLst/>
                <a:uLnTx/>
                <a:uFillTx/>
                <a:latin typeface="Tw Cen MT" panose="020B0602020104020603"/>
                <a:ea typeface="Calibri" panose="020F0502020204030204" pitchFamily="34" charset="0"/>
                <a:cs typeface="+mn-cs"/>
              </a:rPr>
              <a:t>S</a:t>
            </a:r>
            <a:r>
              <a:rPr kumimoji="0" lang="en-GB" sz="2000" b="0" i="0" u="none" strike="noStrike" kern="1200" cap="none" spc="0" normalizeH="0" baseline="0" noProof="0" dirty="0">
                <a:ln>
                  <a:noFill/>
                </a:ln>
                <a:solidFill>
                  <a:srgbClr val="073645"/>
                </a:solidFill>
                <a:effectLst/>
                <a:uLnTx/>
                <a:uFillTx/>
                <a:latin typeface="Tw Cen MT" panose="020B0602020104020603"/>
                <a:ea typeface="Calibri" panose="020F0502020204030204" pitchFamily="34" charset="0"/>
                <a:cs typeface="+mn-cs"/>
              </a:rPr>
              <a:t>torage</a:t>
            </a:r>
          </a:p>
        </p:txBody>
      </p:sp>
    </p:spTree>
    <p:extLst>
      <p:ext uri="{BB962C8B-B14F-4D97-AF65-F5344CB8AC3E}">
        <p14:creationId xmlns:p14="http://schemas.microsoft.com/office/powerpoint/2010/main" val="2009819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C9BCB-37D0-FD88-2037-57032B7DE738}"/>
              </a:ext>
            </a:extLst>
          </p:cNvPr>
          <p:cNvSpPr>
            <a:spLocks noGrp="1"/>
          </p:cNvSpPr>
          <p:nvPr>
            <p:ph type="title"/>
          </p:nvPr>
        </p:nvSpPr>
        <p:spPr/>
        <p:txBody>
          <a:bodyPr/>
          <a:lstStyle/>
          <a:p>
            <a:r>
              <a:rPr lang="en-US" dirty="0"/>
              <a:t>The Global Challenge</a:t>
            </a:r>
            <a:endParaRPr lang="en-GB" dirty="0"/>
          </a:p>
        </p:txBody>
      </p:sp>
      <p:sp>
        <p:nvSpPr>
          <p:cNvPr id="4" name="Content Placeholder 3">
            <a:extLst>
              <a:ext uri="{FF2B5EF4-FFF2-40B4-BE49-F238E27FC236}">
                <a16:creationId xmlns:a16="http://schemas.microsoft.com/office/drawing/2014/main" id="{20D9FBAB-0AFB-271B-494E-EB88DDE53270}"/>
              </a:ext>
            </a:extLst>
          </p:cNvPr>
          <p:cNvSpPr>
            <a:spLocks noGrp="1"/>
          </p:cNvSpPr>
          <p:nvPr>
            <p:ph sz="half" idx="2"/>
          </p:nvPr>
        </p:nvSpPr>
        <p:spPr>
          <a:xfrm>
            <a:off x="511174" y="2174875"/>
            <a:ext cx="4082041" cy="3042009"/>
          </a:xfrm>
        </p:spPr>
        <p:txBody>
          <a:bodyPr>
            <a:normAutofit/>
          </a:bodyPr>
          <a:lstStyle/>
          <a:p>
            <a:pPr marL="0" indent="0">
              <a:lnSpc>
                <a:spcPct val="150000"/>
              </a:lnSpc>
              <a:buNone/>
            </a:pPr>
            <a:r>
              <a:rPr lang="en-GB" sz="2800" b="1" dirty="0"/>
              <a:t>8%</a:t>
            </a:r>
            <a:r>
              <a:rPr lang="en-GB" sz="1800" b="1" dirty="0"/>
              <a:t> </a:t>
            </a:r>
            <a:r>
              <a:rPr lang="en-GB" sz="1800" dirty="0"/>
              <a:t>emission reductions from CCUS in IEA’s </a:t>
            </a:r>
            <a:r>
              <a:rPr lang="en-GB" sz="1800" b="1" dirty="0"/>
              <a:t>Net Zero Emissions by 2050</a:t>
            </a:r>
          </a:p>
          <a:p>
            <a:pPr marL="0" indent="0">
              <a:lnSpc>
                <a:spcPct val="150000"/>
              </a:lnSpc>
              <a:buNone/>
            </a:pPr>
            <a:r>
              <a:rPr lang="en-GB" sz="2800" b="1" dirty="0"/>
              <a:t>20x </a:t>
            </a:r>
            <a:r>
              <a:rPr lang="en-GB" sz="1800" dirty="0"/>
              <a:t>growth by 2030</a:t>
            </a:r>
          </a:p>
          <a:p>
            <a:pPr marL="0" indent="0">
              <a:lnSpc>
                <a:spcPct val="150000"/>
              </a:lnSpc>
              <a:buNone/>
            </a:pPr>
            <a:r>
              <a:rPr lang="en-GB" sz="2800" b="1" dirty="0"/>
              <a:t>-30% </a:t>
            </a:r>
            <a:r>
              <a:rPr lang="en-GB" sz="1800" dirty="0"/>
              <a:t>reduced target since 2021</a:t>
            </a:r>
          </a:p>
        </p:txBody>
      </p:sp>
      <p:sp>
        <p:nvSpPr>
          <p:cNvPr id="8" name="Content Placeholder 7">
            <a:extLst>
              <a:ext uri="{FF2B5EF4-FFF2-40B4-BE49-F238E27FC236}">
                <a16:creationId xmlns:a16="http://schemas.microsoft.com/office/drawing/2014/main" id="{929FE8B9-F467-C7C9-F4A2-061585322E0F}"/>
              </a:ext>
            </a:extLst>
          </p:cNvPr>
          <p:cNvSpPr>
            <a:spLocks noGrp="1"/>
          </p:cNvSpPr>
          <p:nvPr>
            <p:ph sz="quarter" idx="4"/>
          </p:nvPr>
        </p:nvSpPr>
        <p:spPr/>
        <p:txBody>
          <a:bodyPr/>
          <a:lstStyle/>
          <a:p>
            <a:endParaRPr lang="en-GB"/>
          </a:p>
        </p:txBody>
      </p:sp>
      <p:graphicFrame>
        <p:nvGraphicFramePr>
          <p:cNvPr id="9" name="Chart 8">
            <a:extLst>
              <a:ext uri="{FF2B5EF4-FFF2-40B4-BE49-F238E27FC236}">
                <a16:creationId xmlns:a16="http://schemas.microsoft.com/office/drawing/2014/main" id="{F234452A-C44F-8C0D-4CCE-F0075604E011}"/>
              </a:ext>
            </a:extLst>
          </p:cNvPr>
          <p:cNvGraphicFramePr>
            <a:graphicFrameLocks/>
          </p:cNvGraphicFramePr>
          <p:nvPr/>
        </p:nvGraphicFramePr>
        <p:xfrm>
          <a:off x="5996517" y="1535112"/>
          <a:ext cx="5846295" cy="480354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F5590E30-4CEC-F0F0-7F87-7CD8ADD883C7}"/>
              </a:ext>
            </a:extLst>
          </p:cNvPr>
          <p:cNvGraphicFramePr>
            <a:graphicFrameLocks/>
          </p:cNvGraphicFramePr>
          <p:nvPr>
            <p:extLst>
              <p:ext uri="{D42A27DB-BD31-4B8C-83A1-F6EECF244321}">
                <p14:modId xmlns:p14="http://schemas.microsoft.com/office/powerpoint/2010/main" val="3070880527"/>
              </p:ext>
            </p:extLst>
          </p:nvPr>
        </p:nvGraphicFramePr>
        <p:xfrm>
          <a:off x="4691641" y="1535111"/>
          <a:ext cx="7087611" cy="4803543"/>
        </p:xfrm>
        <a:graphic>
          <a:graphicData uri="http://schemas.openxmlformats.org/drawingml/2006/chart">
            <c:chart xmlns:c="http://schemas.openxmlformats.org/drawingml/2006/chart" xmlns:r="http://schemas.openxmlformats.org/officeDocument/2006/relationships" r:id="rId4"/>
          </a:graphicData>
        </a:graphic>
      </p:graphicFrame>
      <p:sp>
        <p:nvSpPr>
          <p:cNvPr id="3" name="Subtitle 8">
            <a:extLst>
              <a:ext uri="{FF2B5EF4-FFF2-40B4-BE49-F238E27FC236}">
                <a16:creationId xmlns:a16="http://schemas.microsoft.com/office/drawing/2014/main" id="{4B6EDECF-8958-5F2C-5754-399518D199AD}"/>
              </a:ext>
            </a:extLst>
          </p:cNvPr>
          <p:cNvSpPr txBox="1">
            <a:spLocks/>
          </p:cNvSpPr>
          <p:nvPr/>
        </p:nvSpPr>
        <p:spPr>
          <a:xfrm>
            <a:off x="1050637" y="6418434"/>
            <a:ext cx="9598890" cy="24095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000" i="1" kern="1200">
                <a:solidFill>
                  <a:schemeClr val="tx1"/>
                </a:solidFill>
                <a:latin typeface="Futura Medium" panose="020B0602020204020303" pitchFamily="34" charset="-79"/>
                <a:ea typeface="+mn-ea"/>
                <a:cs typeface="Futura Medium" panose="020B0602020204020303" pitchFamily="34" charset="-79"/>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Futura Medium" panose="020B0602020204020303" pitchFamily="34" charset="-79"/>
                <a:ea typeface="+mn-ea"/>
                <a:cs typeface="Futura Medium" panose="020B0602020204020303" pitchFamily="34" charset="-79"/>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Futura Medium" panose="020B0602020204020303" pitchFamily="34" charset="-79"/>
                <a:ea typeface="+mn-ea"/>
                <a:cs typeface="Futura Medium" panose="020B0602020204020303" pitchFamily="34" charset="-79"/>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3"/>
                </a:solidFill>
                <a:latin typeface="Futura Medium" panose="020B0602020204020303" pitchFamily="34" charset="-79"/>
                <a:ea typeface="+mn-ea"/>
                <a:cs typeface="Futura Medium" panose="020B0602020204020303" pitchFamily="34" charset="-79"/>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Futura Medium" panose="020B0602020204020303" pitchFamily="34" charset="-79"/>
                <a:ea typeface="+mn-ea"/>
                <a:cs typeface="Futura Medium" panose="020B0602020204020303" pitchFamily="34"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300" dirty="0">
                <a:latin typeface="+mn-lt"/>
                <a:cs typeface="+mn-cs"/>
              </a:rPr>
              <a:t>Source: Carbon Tracker 2024 – Curb your Enthusiasm | 	</a:t>
            </a:r>
          </a:p>
        </p:txBody>
      </p:sp>
      <p:sp>
        <p:nvSpPr>
          <p:cNvPr id="7" name="TextBox 6">
            <a:extLst>
              <a:ext uri="{FF2B5EF4-FFF2-40B4-BE49-F238E27FC236}">
                <a16:creationId xmlns:a16="http://schemas.microsoft.com/office/drawing/2014/main" id="{B104F817-DBC6-1BEE-E96F-C4ECB3AFCC21}"/>
              </a:ext>
            </a:extLst>
          </p:cNvPr>
          <p:cNvSpPr txBox="1"/>
          <p:nvPr/>
        </p:nvSpPr>
        <p:spPr>
          <a:xfrm rot="5400000">
            <a:off x="10846751" y="4050207"/>
            <a:ext cx="1495669" cy="369332"/>
          </a:xfrm>
          <a:prstGeom prst="rect">
            <a:avLst/>
          </a:prstGeom>
          <a:noFill/>
        </p:spPr>
        <p:txBody>
          <a:bodyPr wrap="square" rtlCol="0">
            <a:spAutoFit/>
          </a:bodyPr>
          <a:lstStyle/>
          <a:p>
            <a:r>
              <a:rPr lang="en-GB" dirty="0">
                <a:solidFill>
                  <a:schemeClr val="accent1"/>
                </a:solidFill>
              </a:rPr>
              <a:t>Ambition Gap</a:t>
            </a:r>
          </a:p>
        </p:txBody>
      </p:sp>
      <p:cxnSp>
        <p:nvCxnSpPr>
          <p:cNvPr id="12" name="Straight Arrow Connector 11">
            <a:extLst>
              <a:ext uri="{FF2B5EF4-FFF2-40B4-BE49-F238E27FC236}">
                <a16:creationId xmlns:a16="http://schemas.microsoft.com/office/drawing/2014/main" id="{64B11516-B3A0-26FF-D9EE-E27261D61C64}"/>
              </a:ext>
            </a:extLst>
          </p:cNvPr>
          <p:cNvCxnSpPr>
            <a:cxnSpLocks/>
          </p:cNvCxnSpPr>
          <p:nvPr/>
        </p:nvCxnSpPr>
        <p:spPr>
          <a:xfrm>
            <a:off x="11333018" y="3629891"/>
            <a:ext cx="0" cy="1209964"/>
          </a:xfrm>
          <a:prstGeom prst="straightConnector1">
            <a:avLst/>
          </a:prstGeom>
          <a:ln w="34925">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8380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C9BCB-37D0-FD88-2037-57032B7DE738}"/>
              </a:ext>
            </a:extLst>
          </p:cNvPr>
          <p:cNvSpPr>
            <a:spLocks noGrp="1"/>
          </p:cNvSpPr>
          <p:nvPr>
            <p:ph type="title"/>
          </p:nvPr>
        </p:nvSpPr>
        <p:spPr/>
        <p:txBody>
          <a:bodyPr/>
          <a:lstStyle/>
          <a:p>
            <a:r>
              <a:rPr lang="en-US" dirty="0"/>
              <a:t>UK’s plan: High Ambition and De-risking</a:t>
            </a:r>
            <a:endParaRPr lang="en-GB" dirty="0"/>
          </a:p>
        </p:txBody>
      </p:sp>
      <p:sp>
        <p:nvSpPr>
          <p:cNvPr id="4" name="Content Placeholder 3">
            <a:extLst>
              <a:ext uri="{FF2B5EF4-FFF2-40B4-BE49-F238E27FC236}">
                <a16:creationId xmlns:a16="http://schemas.microsoft.com/office/drawing/2014/main" id="{20D9FBAB-0AFB-271B-494E-EB88DDE53270}"/>
              </a:ext>
            </a:extLst>
          </p:cNvPr>
          <p:cNvSpPr>
            <a:spLocks noGrp="1"/>
          </p:cNvSpPr>
          <p:nvPr>
            <p:ph sz="half" idx="2"/>
          </p:nvPr>
        </p:nvSpPr>
        <p:spPr>
          <a:xfrm>
            <a:off x="467195" y="1987191"/>
            <a:ext cx="4073236" cy="3229386"/>
          </a:xfrm>
        </p:spPr>
        <p:txBody>
          <a:bodyPr>
            <a:normAutofit/>
          </a:bodyPr>
          <a:lstStyle/>
          <a:p>
            <a:pPr marL="0" indent="0">
              <a:lnSpc>
                <a:spcPct val="150000"/>
              </a:lnSpc>
              <a:buNone/>
            </a:pPr>
            <a:r>
              <a:rPr lang="en-GB" sz="1800" b="1" dirty="0"/>
              <a:t>Ambition</a:t>
            </a:r>
            <a:r>
              <a:rPr lang="en-GB" sz="1800" dirty="0"/>
              <a:t>:</a:t>
            </a:r>
          </a:p>
          <a:p>
            <a:pPr>
              <a:lnSpc>
                <a:spcPct val="150000"/>
              </a:lnSpc>
            </a:pPr>
            <a:r>
              <a:rPr lang="en-GB" sz="2600" b="1" dirty="0"/>
              <a:t>20-30</a:t>
            </a:r>
            <a:r>
              <a:rPr lang="en-GB" sz="1800" dirty="0"/>
              <a:t> MtonCO2 capture by 2030  </a:t>
            </a:r>
          </a:p>
          <a:p>
            <a:pPr>
              <a:lnSpc>
                <a:spcPct val="150000"/>
              </a:lnSpc>
            </a:pPr>
            <a:r>
              <a:rPr lang="en-GB" sz="2600" b="1" dirty="0"/>
              <a:t>&gt;50 </a:t>
            </a:r>
            <a:r>
              <a:rPr lang="en-GB" sz="1800" dirty="0"/>
              <a:t>MtonCO2 by 2035</a:t>
            </a:r>
          </a:p>
          <a:p>
            <a:pPr>
              <a:lnSpc>
                <a:spcPct val="150000"/>
              </a:lnSpc>
            </a:pPr>
            <a:r>
              <a:rPr lang="en-GB" sz="2600" dirty="0"/>
              <a:t> </a:t>
            </a:r>
            <a:r>
              <a:rPr lang="en-GB" sz="2600" b="1" dirty="0"/>
              <a:t>Self-sustaining market</a:t>
            </a:r>
            <a:endParaRPr lang="en-GB" sz="1800" b="1" dirty="0"/>
          </a:p>
          <a:p>
            <a:pPr marL="468000" lvl="1" indent="0">
              <a:spcBef>
                <a:spcPts val="0"/>
              </a:spcBef>
              <a:buNone/>
            </a:pPr>
            <a:r>
              <a:rPr lang="en-GB" sz="1800" dirty="0"/>
              <a:t>from 2035 towards 2050</a:t>
            </a:r>
          </a:p>
          <a:p>
            <a:pPr marL="0" indent="0">
              <a:lnSpc>
                <a:spcPct val="150000"/>
              </a:lnSpc>
              <a:buNone/>
            </a:pPr>
            <a:endParaRPr lang="en-GB" sz="1800" b="1" dirty="0"/>
          </a:p>
          <a:p>
            <a:pPr marL="0" indent="0">
              <a:lnSpc>
                <a:spcPct val="150000"/>
              </a:lnSpc>
              <a:buNone/>
            </a:pPr>
            <a:endParaRPr lang="en-GB" sz="1800" dirty="0"/>
          </a:p>
        </p:txBody>
      </p:sp>
      <p:sp>
        <p:nvSpPr>
          <p:cNvPr id="3" name="Subtitle 8">
            <a:extLst>
              <a:ext uri="{FF2B5EF4-FFF2-40B4-BE49-F238E27FC236}">
                <a16:creationId xmlns:a16="http://schemas.microsoft.com/office/drawing/2014/main" id="{3D4B1F43-2235-6D4F-4A72-001FF7095807}"/>
              </a:ext>
            </a:extLst>
          </p:cNvPr>
          <p:cNvSpPr txBox="1">
            <a:spLocks/>
          </p:cNvSpPr>
          <p:nvPr/>
        </p:nvSpPr>
        <p:spPr>
          <a:xfrm>
            <a:off x="1050637" y="6418434"/>
            <a:ext cx="6223000" cy="24095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000" i="1" kern="1200">
                <a:solidFill>
                  <a:schemeClr val="tx1"/>
                </a:solidFill>
                <a:latin typeface="Futura Medium" panose="020B0602020204020303" pitchFamily="34" charset="-79"/>
                <a:ea typeface="+mn-ea"/>
                <a:cs typeface="Futura Medium" panose="020B0602020204020303" pitchFamily="34" charset="-79"/>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Futura Medium" panose="020B0602020204020303" pitchFamily="34" charset="-79"/>
                <a:ea typeface="+mn-ea"/>
                <a:cs typeface="Futura Medium" panose="020B0602020204020303" pitchFamily="34" charset="-79"/>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Futura Medium" panose="020B0602020204020303" pitchFamily="34" charset="-79"/>
                <a:ea typeface="+mn-ea"/>
                <a:cs typeface="Futura Medium" panose="020B0602020204020303" pitchFamily="34" charset="-79"/>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3"/>
                </a:solidFill>
                <a:latin typeface="Futura Medium" panose="020B0602020204020303" pitchFamily="34" charset="-79"/>
                <a:ea typeface="+mn-ea"/>
                <a:cs typeface="Futura Medium" panose="020B0602020204020303" pitchFamily="34" charset="-79"/>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Futura Medium" panose="020B0602020204020303" pitchFamily="34" charset="-79"/>
                <a:ea typeface="+mn-ea"/>
                <a:cs typeface="Futura Medium" panose="020B0602020204020303" pitchFamily="34"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300" dirty="0">
                <a:latin typeface="+mn-lt"/>
                <a:cs typeface="+mn-cs"/>
              </a:rPr>
              <a:t>Source: Carbon Tracker 2024 – Curb your Enthusiasm</a:t>
            </a:r>
          </a:p>
        </p:txBody>
      </p:sp>
      <p:graphicFrame>
        <p:nvGraphicFramePr>
          <p:cNvPr id="5" name="Chart 4">
            <a:extLst>
              <a:ext uri="{FF2B5EF4-FFF2-40B4-BE49-F238E27FC236}">
                <a16:creationId xmlns:a16="http://schemas.microsoft.com/office/drawing/2014/main" id="{EE0BF6F3-5ECA-1105-D6D6-B00A631805DC}"/>
              </a:ext>
            </a:extLst>
          </p:cNvPr>
          <p:cNvGraphicFramePr>
            <a:graphicFrameLocks/>
          </p:cNvGraphicFramePr>
          <p:nvPr/>
        </p:nvGraphicFramePr>
        <p:xfrm>
          <a:off x="4682836" y="1612437"/>
          <a:ext cx="6899564" cy="466872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61184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C9BCB-37D0-FD88-2037-57032B7DE738}"/>
              </a:ext>
            </a:extLst>
          </p:cNvPr>
          <p:cNvSpPr>
            <a:spLocks noGrp="1"/>
          </p:cNvSpPr>
          <p:nvPr>
            <p:ph type="title"/>
          </p:nvPr>
        </p:nvSpPr>
        <p:spPr/>
        <p:txBody>
          <a:bodyPr/>
          <a:lstStyle/>
          <a:p>
            <a:r>
              <a:rPr lang="en-US" dirty="0"/>
              <a:t>UK’s plan: Cluster approach</a:t>
            </a:r>
            <a:endParaRPr lang="en-GB" dirty="0"/>
          </a:p>
        </p:txBody>
      </p:sp>
      <p:sp>
        <p:nvSpPr>
          <p:cNvPr id="4" name="Content Placeholder 3">
            <a:extLst>
              <a:ext uri="{FF2B5EF4-FFF2-40B4-BE49-F238E27FC236}">
                <a16:creationId xmlns:a16="http://schemas.microsoft.com/office/drawing/2014/main" id="{20D9FBAB-0AFB-271B-494E-EB88DDE53270}"/>
              </a:ext>
            </a:extLst>
          </p:cNvPr>
          <p:cNvSpPr>
            <a:spLocks noGrp="1"/>
          </p:cNvSpPr>
          <p:nvPr>
            <p:ph sz="half" idx="2"/>
          </p:nvPr>
        </p:nvSpPr>
        <p:spPr>
          <a:xfrm>
            <a:off x="915782" y="1631463"/>
            <a:ext cx="4098600" cy="4114108"/>
          </a:xfrm>
        </p:spPr>
        <p:txBody>
          <a:bodyPr>
            <a:normAutofit fontScale="85000" lnSpcReduction="10000"/>
          </a:bodyPr>
          <a:lstStyle/>
          <a:p>
            <a:pPr marL="0" indent="0">
              <a:lnSpc>
                <a:spcPct val="150000"/>
              </a:lnSpc>
              <a:buNone/>
            </a:pPr>
            <a:r>
              <a:rPr lang="en-GB" sz="1900" b="1" dirty="0"/>
              <a:t>Government’s Role</a:t>
            </a:r>
          </a:p>
          <a:p>
            <a:pPr>
              <a:lnSpc>
                <a:spcPct val="150000"/>
              </a:lnSpc>
            </a:pPr>
            <a:r>
              <a:rPr lang="en-GB" sz="1900" dirty="0"/>
              <a:t> </a:t>
            </a:r>
            <a:r>
              <a:rPr lang="en-GB" sz="2800" b="1" dirty="0"/>
              <a:t>£20 billions </a:t>
            </a:r>
            <a:r>
              <a:rPr lang="en-GB" sz="1900" dirty="0"/>
              <a:t>of funding</a:t>
            </a:r>
          </a:p>
          <a:p>
            <a:pPr>
              <a:lnSpc>
                <a:spcPct val="150000"/>
              </a:lnSpc>
            </a:pPr>
            <a:r>
              <a:rPr lang="en-GB" sz="1900" dirty="0"/>
              <a:t>Derisking and coordinating</a:t>
            </a:r>
          </a:p>
          <a:p>
            <a:pPr marL="0" indent="0">
              <a:lnSpc>
                <a:spcPct val="150000"/>
              </a:lnSpc>
              <a:buNone/>
            </a:pPr>
            <a:endParaRPr lang="en-GB" sz="1800" b="1" dirty="0"/>
          </a:p>
          <a:p>
            <a:pPr marL="0" indent="0">
              <a:lnSpc>
                <a:spcPct val="150000"/>
              </a:lnSpc>
              <a:buNone/>
            </a:pPr>
            <a:r>
              <a:rPr lang="en-GB" sz="1900" b="1" dirty="0"/>
              <a:t>Track-1 – Mid 2020s</a:t>
            </a:r>
          </a:p>
          <a:p>
            <a:r>
              <a:rPr lang="en-GB" sz="1900" dirty="0"/>
              <a:t>2 clusters</a:t>
            </a:r>
          </a:p>
          <a:p>
            <a:r>
              <a:rPr lang="en-GB" sz="1900" dirty="0"/>
              <a:t>8 projects in </a:t>
            </a:r>
            <a:r>
              <a:rPr lang="en-GB" sz="1900" b="1" dirty="0"/>
              <a:t>cement, hydrogen, gas-CCS &amp; energy-from-waste</a:t>
            </a:r>
          </a:p>
          <a:p>
            <a:pPr marL="0" indent="0">
              <a:lnSpc>
                <a:spcPct val="150000"/>
              </a:lnSpc>
              <a:buNone/>
            </a:pPr>
            <a:endParaRPr lang="en-GB" sz="1900" b="1" dirty="0"/>
          </a:p>
          <a:p>
            <a:pPr marL="0" indent="0">
              <a:lnSpc>
                <a:spcPct val="150000"/>
              </a:lnSpc>
              <a:buNone/>
            </a:pPr>
            <a:r>
              <a:rPr lang="en-GB" sz="1900" b="1" dirty="0"/>
              <a:t>Track-2 – 2030</a:t>
            </a:r>
          </a:p>
          <a:p>
            <a:pPr>
              <a:lnSpc>
                <a:spcPct val="150000"/>
              </a:lnSpc>
            </a:pPr>
            <a:r>
              <a:rPr lang="en-GB" sz="1900" dirty="0"/>
              <a:t>2 additional clusters</a:t>
            </a:r>
            <a:endParaRPr lang="en-GB" sz="1800" dirty="0"/>
          </a:p>
          <a:p>
            <a:pPr>
              <a:lnSpc>
                <a:spcPct val="150000"/>
              </a:lnSpc>
            </a:pPr>
            <a:endParaRPr lang="en-GB" sz="1800" dirty="0"/>
          </a:p>
        </p:txBody>
      </p:sp>
      <p:sp>
        <p:nvSpPr>
          <p:cNvPr id="3" name="Subtitle 8">
            <a:extLst>
              <a:ext uri="{FF2B5EF4-FFF2-40B4-BE49-F238E27FC236}">
                <a16:creationId xmlns:a16="http://schemas.microsoft.com/office/drawing/2014/main" id="{3D4B1F43-2235-6D4F-4A72-001FF7095807}"/>
              </a:ext>
            </a:extLst>
          </p:cNvPr>
          <p:cNvSpPr txBox="1">
            <a:spLocks/>
          </p:cNvSpPr>
          <p:nvPr/>
        </p:nvSpPr>
        <p:spPr>
          <a:xfrm>
            <a:off x="1050637" y="6418434"/>
            <a:ext cx="6223000" cy="24095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000" i="1" kern="1200">
                <a:solidFill>
                  <a:schemeClr val="tx1"/>
                </a:solidFill>
                <a:latin typeface="Futura Medium" panose="020B0602020204020303" pitchFamily="34" charset="-79"/>
                <a:ea typeface="+mn-ea"/>
                <a:cs typeface="Futura Medium" panose="020B0602020204020303" pitchFamily="34" charset="-79"/>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Futura Medium" panose="020B0602020204020303" pitchFamily="34" charset="-79"/>
                <a:ea typeface="+mn-ea"/>
                <a:cs typeface="Futura Medium" panose="020B0602020204020303" pitchFamily="34" charset="-79"/>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Futura Medium" panose="020B0602020204020303" pitchFamily="34" charset="-79"/>
                <a:ea typeface="+mn-ea"/>
                <a:cs typeface="Futura Medium" panose="020B0602020204020303" pitchFamily="34" charset="-79"/>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3"/>
                </a:solidFill>
                <a:latin typeface="Futura Medium" panose="020B0602020204020303" pitchFamily="34" charset="-79"/>
                <a:ea typeface="+mn-ea"/>
                <a:cs typeface="Futura Medium" panose="020B0602020204020303" pitchFamily="34" charset="-79"/>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Futura Medium" panose="020B0602020204020303" pitchFamily="34" charset="-79"/>
                <a:ea typeface="+mn-ea"/>
                <a:cs typeface="Futura Medium" panose="020B0602020204020303" pitchFamily="34"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300" dirty="0">
                <a:latin typeface="+mn-lt"/>
                <a:cs typeface="+mn-cs"/>
              </a:rPr>
              <a:t>Source: Carbon Tracker 2024 – Curb your Enthusiasm</a:t>
            </a:r>
          </a:p>
        </p:txBody>
      </p:sp>
      <p:grpSp>
        <p:nvGrpSpPr>
          <p:cNvPr id="30" name="Group 29">
            <a:extLst>
              <a:ext uri="{FF2B5EF4-FFF2-40B4-BE49-F238E27FC236}">
                <a16:creationId xmlns:a16="http://schemas.microsoft.com/office/drawing/2014/main" id="{69022F48-F70A-F7AC-D26A-190F81F4F017}"/>
              </a:ext>
            </a:extLst>
          </p:cNvPr>
          <p:cNvGrpSpPr>
            <a:grpSpLocks noChangeAspect="1"/>
          </p:cNvGrpSpPr>
          <p:nvPr/>
        </p:nvGrpSpPr>
        <p:grpSpPr>
          <a:xfrm>
            <a:off x="6683881" y="1480279"/>
            <a:ext cx="3700957" cy="5315991"/>
            <a:chOff x="4214473" y="902765"/>
            <a:chExt cx="3866424" cy="5553666"/>
          </a:xfrm>
        </p:grpSpPr>
        <p:grpSp>
          <p:nvGrpSpPr>
            <p:cNvPr id="31" name="Group 30">
              <a:extLst>
                <a:ext uri="{FF2B5EF4-FFF2-40B4-BE49-F238E27FC236}">
                  <a16:creationId xmlns:a16="http://schemas.microsoft.com/office/drawing/2014/main" id="{082FF3C5-5728-EA7B-14BD-96EC679EEE2F}"/>
                </a:ext>
              </a:extLst>
            </p:cNvPr>
            <p:cNvGrpSpPr/>
            <p:nvPr/>
          </p:nvGrpSpPr>
          <p:grpSpPr>
            <a:xfrm>
              <a:off x="4214473" y="902765"/>
              <a:ext cx="3508497" cy="5553666"/>
              <a:chOff x="4214473" y="902765"/>
              <a:chExt cx="3508497" cy="5553666"/>
            </a:xfrm>
          </p:grpSpPr>
          <p:pic>
            <p:nvPicPr>
              <p:cNvPr id="36" name="Content Placeholder 4" descr="A map of the united kingdom&#10;&#10;Description automatically generated">
                <a:extLst>
                  <a:ext uri="{FF2B5EF4-FFF2-40B4-BE49-F238E27FC236}">
                    <a16:creationId xmlns:a16="http://schemas.microsoft.com/office/drawing/2014/main" id="{2B760EEA-FB21-78A1-D475-D1D60AC2254C}"/>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l="53317"/>
              <a:stretch/>
            </p:blipFill>
            <p:spPr>
              <a:xfrm>
                <a:off x="4214473" y="902765"/>
                <a:ext cx="3508497" cy="5553666"/>
              </a:xfrm>
              <a:prstGeom prst="rect">
                <a:avLst/>
              </a:prstGeom>
              <a:noFill/>
            </p:spPr>
          </p:pic>
          <p:sp>
            <p:nvSpPr>
              <p:cNvPr id="37" name="Oval 36">
                <a:extLst>
                  <a:ext uri="{FF2B5EF4-FFF2-40B4-BE49-F238E27FC236}">
                    <a16:creationId xmlns:a16="http://schemas.microsoft.com/office/drawing/2014/main" id="{5E66E06F-840B-3378-F525-FC45DC132F51}"/>
                  </a:ext>
                </a:extLst>
              </p:cNvPr>
              <p:cNvSpPr>
                <a:spLocks noChangeAspect="1"/>
              </p:cNvSpPr>
              <p:nvPr/>
            </p:nvSpPr>
            <p:spPr>
              <a:xfrm>
                <a:off x="6436658" y="3996146"/>
                <a:ext cx="669726" cy="668634"/>
              </a:xfrm>
              <a:prstGeom prst="ellipse">
                <a:avLst/>
              </a:prstGeom>
              <a:solidFill>
                <a:schemeClr val="accent3">
                  <a:lumMod val="5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CD3B3AAB-9B06-E451-3D72-BEBA4662A68C}"/>
                  </a:ext>
                </a:extLst>
              </p:cNvPr>
              <p:cNvSpPr>
                <a:spLocks noChangeAspect="1"/>
              </p:cNvSpPr>
              <p:nvPr/>
            </p:nvSpPr>
            <p:spPr>
              <a:xfrm>
                <a:off x="5457840" y="5015811"/>
                <a:ext cx="687009" cy="685889"/>
              </a:xfrm>
              <a:prstGeom prst="ellipse">
                <a:avLst/>
              </a:prstGeom>
              <a:solidFill>
                <a:schemeClr val="accent3">
                  <a:lumMod val="5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D4C254FF-11E0-A238-EE22-D8FBC8E13AE8}"/>
                  </a:ext>
                </a:extLst>
              </p:cNvPr>
              <p:cNvSpPr>
                <a:spLocks noChangeAspect="1"/>
              </p:cNvSpPr>
              <p:nvPr/>
            </p:nvSpPr>
            <p:spPr>
              <a:xfrm>
                <a:off x="6305107" y="5448165"/>
                <a:ext cx="507898" cy="507070"/>
              </a:xfrm>
              <a:prstGeom prst="ellipse">
                <a:avLst/>
              </a:prstGeom>
              <a:solidFill>
                <a:schemeClr val="accent3">
                  <a:lumMod val="5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6D392371-0A4C-04EA-F010-B7EF34F25551}"/>
                  </a:ext>
                </a:extLst>
              </p:cNvPr>
              <p:cNvSpPr>
                <a:spLocks noChangeAspect="1"/>
              </p:cNvSpPr>
              <p:nvPr/>
            </p:nvSpPr>
            <p:spPr>
              <a:xfrm>
                <a:off x="5843343" y="4220264"/>
                <a:ext cx="507898" cy="507070"/>
              </a:xfrm>
              <a:prstGeom prst="ellipse">
                <a:avLst/>
              </a:prstGeom>
              <a:solidFill>
                <a:schemeClr val="accent3">
                  <a:lumMod val="5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C6CABA43-7761-CE15-B4CF-F41CCAB3DF12}"/>
                  </a:ext>
                </a:extLst>
              </p:cNvPr>
              <p:cNvSpPr>
                <a:spLocks noChangeAspect="1"/>
              </p:cNvSpPr>
              <p:nvPr/>
            </p:nvSpPr>
            <p:spPr>
              <a:xfrm>
                <a:off x="5589394" y="2755091"/>
                <a:ext cx="458046" cy="457299"/>
              </a:xfrm>
              <a:prstGeom prst="ellipse">
                <a:avLst/>
              </a:prstGeom>
              <a:solidFill>
                <a:schemeClr val="accent3">
                  <a:lumMod val="5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E764BDD4-E96C-A62B-A5AF-69F094FCB98E}"/>
                  </a:ext>
                </a:extLst>
              </p:cNvPr>
              <p:cNvSpPr>
                <a:spLocks noChangeAspect="1"/>
              </p:cNvSpPr>
              <p:nvPr/>
            </p:nvSpPr>
            <p:spPr>
              <a:xfrm>
                <a:off x="6398377" y="3548868"/>
                <a:ext cx="433482" cy="432775"/>
              </a:xfrm>
              <a:prstGeom prst="ellipse">
                <a:avLst/>
              </a:prstGeom>
              <a:solidFill>
                <a:schemeClr val="accent3">
                  <a:lumMod val="5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F2D7C5D8-22C2-76D5-79CB-331D96962992}"/>
                  </a:ext>
                </a:extLst>
              </p:cNvPr>
              <p:cNvSpPr>
                <a:spLocks noChangeAspect="1"/>
              </p:cNvSpPr>
              <p:nvPr/>
            </p:nvSpPr>
            <p:spPr>
              <a:xfrm>
                <a:off x="6247486" y="4755601"/>
                <a:ext cx="179745" cy="179452"/>
              </a:xfrm>
              <a:prstGeom prst="ellipse">
                <a:avLst/>
              </a:prstGeom>
              <a:solidFill>
                <a:schemeClr val="accent3">
                  <a:lumMod val="5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4" name="Graphic 43" descr="Star with solid fill">
                <a:extLst>
                  <a:ext uri="{FF2B5EF4-FFF2-40B4-BE49-F238E27FC236}">
                    <a16:creationId xmlns:a16="http://schemas.microsoft.com/office/drawing/2014/main" id="{C8A48F0F-EFC7-603A-011D-5F679C20DD7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00432" y="1819970"/>
                <a:ext cx="255037" cy="255037"/>
              </a:xfrm>
              <a:prstGeom prst="rect">
                <a:avLst/>
              </a:prstGeom>
            </p:spPr>
          </p:pic>
          <p:pic>
            <p:nvPicPr>
              <p:cNvPr id="45" name="Graphic 44" descr="Star with solid fill">
                <a:extLst>
                  <a:ext uri="{FF2B5EF4-FFF2-40B4-BE49-F238E27FC236}">
                    <a16:creationId xmlns:a16="http://schemas.microsoft.com/office/drawing/2014/main" id="{BE8368C2-CDDB-D948-5A59-64CD0232A1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16484" y="3574127"/>
                <a:ext cx="255037" cy="255037"/>
              </a:xfrm>
              <a:prstGeom prst="rect">
                <a:avLst/>
              </a:prstGeom>
            </p:spPr>
          </p:pic>
          <p:pic>
            <p:nvPicPr>
              <p:cNvPr id="46" name="Graphic 45" descr="Star with solid fill">
                <a:extLst>
                  <a:ext uri="{FF2B5EF4-FFF2-40B4-BE49-F238E27FC236}">
                    <a16:creationId xmlns:a16="http://schemas.microsoft.com/office/drawing/2014/main" id="{A2A3B454-4957-DD90-EC6B-A92383D05BC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51347" y="4092745"/>
                <a:ext cx="255037" cy="255037"/>
              </a:xfrm>
              <a:prstGeom prst="rect">
                <a:avLst/>
              </a:prstGeom>
            </p:spPr>
          </p:pic>
          <p:pic>
            <p:nvPicPr>
              <p:cNvPr id="47" name="Graphic 46" descr="Star with solid fill">
                <a:extLst>
                  <a:ext uri="{FF2B5EF4-FFF2-40B4-BE49-F238E27FC236}">
                    <a16:creationId xmlns:a16="http://schemas.microsoft.com/office/drawing/2014/main" id="{4060C4D1-A364-8016-1EE8-9DEFC6B502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04904" y="4290255"/>
                <a:ext cx="255037" cy="255037"/>
              </a:xfrm>
              <a:prstGeom prst="rect">
                <a:avLst/>
              </a:prstGeom>
            </p:spPr>
          </p:pic>
        </p:grpSp>
        <p:sp>
          <p:nvSpPr>
            <p:cNvPr id="32" name="TextBox 31">
              <a:extLst>
                <a:ext uri="{FF2B5EF4-FFF2-40B4-BE49-F238E27FC236}">
                  <a16:creationId xmlns:a16="http://schemas.microsoft.com/office/drawing/2014/main" id="{A8B7D177-FB6F-C1F0-E6D6-AF9F800844B3}"/>
                </a:ext>
              </a:extLst>
            </p:cNvPr>
            <p:cNvSpPr txBox="1"/>
            <p:nvPr/>
          </p:nvSpPr>
          <p:spPr>
            <a:xfrm>
              <a:off x="6801774" y="3357565"/>
              <a:ext cx="1121929" cy="351699"/>
            </a:xfrm>
            <a:prstGeom prst="rect">
              <a:avLst/>
            </a:prstGeom>
            <a:noFill/>
          </p:spPr>
          <p:txBody>
            <a:bodyPr wrap="square" lIns="0" tIns="0" rIns="0" bIns="0" rtlCol="0">
              <a:spAutoFit/>
            </a:bodyPr>
            <a:lstStyle/>
            <a:p>
              <a:r>
                <a:rPr lang="en-GB" sz="1050" dirty="0">
                  <a:latin typeface="Tw Cen MT" panose="020B0602020104020603" pitchFamily="34" charset="0"/>
                </a:rPr>
                <a:t>East Coast Cluster</a:t>
              </a:r>
            </a:p>
            <a:p>
              <a:r>
                <a:rPr lang="en-GB" sz="1050" dirty="0">
                  <a:latin typeface="Tw Cen MT" panose="020B0602020104020603" pitchFamily="34" charset="0"/>
                </a:rPr>
                <a:t>Track 1</a:t>
              </a:r>
            </a:p>
          </p:txBody>
        </p:sp>
        <p:sp>
          <p:nvSpPr>
            <p:cNvPr id="33" name="TextBox 32">
              <a:extLst>
                <a:ext uri="{FF2B5EF4-FFF2-40B4-BE49-F238E27FC236}">
                  <a16:creationId xmlns:a16="http://schemas.microsoft.com/office/drawing/2014/main" id="{0B52E72F-FF0D-A3F6-8846-A60C67BE9B58}"/>
                </a:ext>
              </a:extLst>
            </p:cNvPr>
            <p:cNvSpPr txBox="1"/>
            <p:nvPr/>
          </p:nvSpPr>
          <p:spPr>
            <a:xfrm>
              <a:off x="6416730" y="2033106"/>
              <a:ext cx="1009404" cy="175850"/>
            </a:xfrm>
            <a:prstGeom prst="rect">
              <a:avLst/>
            </a:prstGeom>
            <a:noFill/>
          </p:spPr>
          <p:txBody>
            <a:bodyPr wrap="square" lIns="0" tIns="0" rIns="0" bIns="0" rtlCol="0">
              <a:spAutoFit/>
            </a:bodyPr>
            <a:lstStyle/>
            <a:p>
              <a:r>
                <a:rPr lang="en-GB" sz="1050" dirty="0">
                  <a:latin typeface="Tw Cen MT" panose="020B0602020104020603" pitchFamily="34" charset="0"/>
                </a:rPr>
                <a:t>Acorn – Track 2</a:t>
              </a:r>
            </a:p>
          </p:txBody>
        </p:sp>
        <p:sp>
          <p:nvSpPr>
            <p:cNvPr id="34" name="TextBox 33">
              <a:extLst>
                <a:ext uri="{FF2B5EF4-FFF2-40B4-BE49-F238E27FC236}">
                  <a16:creationId xmlns:a16="http://schemas.microsoft.com/office/drawing/2014/main" id="{129967AE-CFC5-6B8E-96D0-BA12852B30B3}"/>
                </a:ext>
              </a:extLst>
            </p:cNvPr>
            <p:cNvSpPr txBox="1"/>
            <p:nvPr/>
          </p:nvSpPr>
          <p:spPr>
            <a:xfrm>
              <a:off x="7071493" y="3975196"/>
              <a:ext cx="1009404" cy="175850"/>
            </a:xfrm>
            <a:prstGeom prst="rect">
              <a:avLst/>
            </a:prstGeom>
            <a:noFill/>
          </p:spPr>
          <p:txBody>
            <a:bodyPr wrap="square" lIns="0" tIns="0" rIns="0" bIns="0" rtlCol="0">
              <a:spAutoFit/>
            </a:bodyPr>
            <a:lstStyle/>
            <a:p>
              <a:r>
                <a:rPr lang="en-GB" sz="1050" dirty="0">
                  <a:latin typeface="Tw Cen MT" panose="020B0602020104020603" pitchFamily="34" charset="0"/>
                </a:rPr>
                <a:t>Viking – Track 2</a:t>
              </a:r>
            </a:p>
          </p:txBody>
        </p:sp>
        <p:sp>
          <p:nvSpPr>
            <p:cNvPr id="35" name="TextBox 34">
              <a:extLst>
                <a:ext uri="{FF2B5EF4-FFF2-40B4-BE49-F238E27FC236}">
                  <a16:creationId xmlns:a16="http://schemas.microsoft.com/office/drawing/2014/main" id="{DD365596-1195-902E-03B6-89B1875907AF}"/>
                </a:ext>
              </a:extLst>
            </p:cNvPr>
            <p:cNvSpPr txBox="1"/>
            <p:nvPr/>
          </p:nvSpPr>
          <p:spPr>
            <a:xfrm>
              <a:off x="5096819" y="4092745"/>
              <a:ext cx="1022422" cy="175850"/>
            </a:xfrm>
            <a:prstGeom prst="rect">
              <a:avLst/>
            </a:prstGeom>
            <a:noFill/>
          </p:spPr>
          <p:txBody>
            <a:bodyPr wrap="square" lIns="0" tIns="0" rIns="0" bIns="0" rtlCol="0">
              <a:spAutoFit/>
            </a:bodyPr>
            <a:lstStyle/>
            <a:p>
              <a:r>
                <a:rPr lang="en-GB" sz="1050" dirty="0">
                  <a:latin typeface="Tw Cen MT" panose="020B0602020104020603" pitchFamily="34" charset="0"/>
                </a:rPr>
                <a:t>Hynet – Track 1</a:t>
              </a:r>
            </a:p>
          </p:txBody>
        </p:sp>
      </p:grpSp>
    </p:spTree>
    <p:extLst>
      <p:ext uri="{BB962C8B-B14F-4D97-AF65-F5344CB8AC3E}">
        <p14:creationId xmlns:p14="http://schemas.microsoft.com/office/powerpoint/2010/main" val="3077371729"/>
      </p:ext>
    </p:extLst>
  </p:cSld>
  <p:clrMapOvr>
    <a:masterClrMapping/>
  </p:clrMapOvr>
</p:sld>
</file>

<file path=ppt/theme/theme1.xml><?xml version="1.0" encoding="utf-8"?>
<a:theme xmlns:a="http://schemas.openxmlformats.org/drawingml/2006/main" name="CTI theme 2022">
  <a:themeElements>
    <a:clrScheme name="CTI palette 2022">
      <a:dk1>
        <a:srgbClr val="073645"/>
      </a:dk1>
      <a:lt1>
        <a:srgbClr val="FFFFFF"/>
      </a:lt1>
      <a:dk2>
        <a:srgbClr val="527880"/>
      </a:dk2>
      <a:lt2>
        <a:srgbClr val="E6E6E6"/>
      </a:lt2>
      <a:accent1>
        <a:srgbClr val="E54B46"/>
      </a:accent1>
      <a:accent2>
        <a:srgbClr val="95C173"/>
      </a:accent2>
      <a:accent3>
        <a:srgbClr val="57A7E6"/>
      </a:accent3>
      <a:accent4>
        <a:srgbClr val="419478"/>
      </a:accent4>
      <a:accent5>
        <a:srgbClr val="E47F46"/>
      </a:accent5>
      <a:accent6>
        <a:srgbClr val="A8BCE1"/>
      </a:accent6>
      <a:hlink>
        <a:srgbClr val="35709C"/>
      </a:hlink>
      <a:folHlink>
        <a:srgbClr val="74E9D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TI Template_2022" id="{E71CB1C5-F7FA-1D40-8204-D64468313C4E}" vid="{B8362B2D-7536-7F43-A9E7-FF125536877B}"/>
    </a:ext>
  </a:extLst>
</a:theme>
</file>

<file path=ppt/theme/theme2.xml><?xml version="1.0" encoding="utf-8"?>
<a:theme xmlns:a="http://schemas.openxmlformats.org/drawingml/2006/main" name="1_CTI theme 2022">
  <a:themeElements>
    <a:clrScheme name="CTI palette 2022">
      <a:dk1>
        <a:srgbClr val="073645"/>
      </a:dk1>
      <a:lt1>
        <a:srgbClr val="FFFFFF"/>
      </a:lt1>
      <a:dk2>
        <a:srgbClr val="527880"/>
      </a:dk2>
      <a:lt2>
        <a:srgbClr val="E6E6E6"/>
      </a:lt2>
      <a:accent1>
        <a:srgbClr val="E54B46"/>
      </a:accent1>
      <a:accent2>
        <a:srgbClr val="95C173"/>
      </a:accent2>
      <a:accent3>
        <a:srgbClr val="57A7E6"/>
      </a:accent3>
      <a:accent4>
        <a:srgbClr val="419478"/>
      </a:accent4>
      <a:accent5>
        <a:srgbClr val="E47F46"/>
      </a:accent5>
      <a:accent6>
        <a:srgbClr val="A8BCE1"/>
      </a:accent6>
      <a:hlink>
        <a:srgbClr val="35709C"/>
      </a:hlink>
      <a:folHlink>
        <a:srgbClr val="74E9D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TI Template_2022_4.3" id="{C852D798-EEB6-8743-AD91-8E6F78B54DF5}" vid="{DE183225-8FE5-2143-8BBD-81099D20BCC8}"/>
    </a:ext>
  </a:extLst>
</a:theme>
</file>

<file path=ppt/theme/theme3.xml><?xml version="1.0" encoding="utf-8"?>
<a:theme xmlns:a="http://schemas.openxmlformats.org/drawingml/2006/main" name="3_CTI theme 2022">
  <a:themeElements>
    <a:clrScheme name="CTI palette 2022">
      <a:dk1>
        <a:srgbClr val="073645"/>
      </a:dk1>
      <a:lt1>
        <a:srgbClr val="FFFFFF"/>
      </a:lt1>
      <a:dk2>
        <a:srgbClr val="527880"/>
      </a:dk2>
      <a:lt2>
        <a:srgbClr val="E6E6E6"/>
      </a:lt2>
      <a:accent1>
        <a:srgbClr val="E54B46"/>
      </a:accent1>
      <a:accent2>
        <a:srgbClr val="95C173"/>
      </a:accent2>
      <a:accent3>
        <a:srgbClr val="57A7E6"/>
      </a:accent3>
      <a:accent4>
        <a:srgbClr val="419478"/>
      </a:accent4>
      <a:accent5>
        <a:srgbClr val="E47F46"/>
      </a:accent5>
      <a:accent6>
        <a:srgbClr val="A8BCE1"/>
      </a:accent6>
      <a:hlink>
        <a:srgbClr val="35709C"/>
      </a:hlink>
      <a:folHlink>
        <a:srgbClr val="74E9D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TI Template_2022" id="{E71CB1C5-F7FA-1D40-8204-D64468313C4E}" vid="{B8362B2D-7536-7F43-A9E7-FF125536877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TI palette 2003">
    <a:dk1>
      <a:sysClr val="windowText" lastClr="000000"/>
    </a:dk1>
    <a:lt1>
      <a:srgbClr val="FFFFFF"/>
    </a:lt1>
    <a:dk2>
      <a:srgbClr val="527880"/>
    </a:dk2>
    <a:lt2>
      <a:srgbClr val="E6E6E6"/>
    </a:lt2>
    <a:accent1>
      <a:srgbClr val="E54B46"/>
    </a:accent1>
    <a:accent2>
      <a:srgbClr val="95C173"/>
    </a:accent2>
    <a:accent3>
      <a:srgbClr val="57A7E6"/>
    </a:accent3>
    <a:accent4>
      <a:srgbClr val="073645"/>
    </a:accent4>
    <a:accent5>
      <a:srgbClr val="E47F46"/>
    </a:accent5>
    <a:accent6>
      <a:srgbClr val="A8BCE1"/>
    </a:accent6>
    <a:hlink>
      <a:srgbClr val="35709C"/>
    </a:hlink>
    <a:folHlink>
      <a:srgbClr val="74E9D2"/>
    </a:folHlink>
  </a:clrScheme>
  <a:fontScheme name="CTI Fonts">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TI palette 2003">
    <a:dk1>
      <a:sysClr val="windowText" lastClr="000000"/>
    </a:dk1>
    <a:lt1>
      <a:srgbClr val="FFFFFF"/>
    </a:lt1>
    <a:dk2>
      <a:srgbClr val="527880"/>
    </a:dk2>
    <a:lt2>
      <a:srgbClr val="E6E6E6"/>
    </a:lt2>
    <a:accent1>
      <a:srgbClr val="E54B46"/>
    </a:accent1>
    <a:accent2>
      <a:srgbClr val="95C173"/>
    </a:accent2>
    <a:accent3>
      <a:srgbClr val="57A7E6"/>
    </a:accent3>
    <a:accent4>
      <a:srgbClr val="073645"/>
    </a:accent4>
    <a:accent5>
      <a:srgbClr val="E47F46"/>
    </a:accent5>
    <a:accent6>
      <a:srgbClr val="A8BCE1"/>
    </a:accent6>
    <a:hlink>
      <a:srgbClr val="35709C"/>
    </a:hlink>
    <a:folHlink>
      <a:srgbClr val="74E9D2"/>
    </a:folHlink>
  </a:clrScheme>
  <a:fontScheme name="CTI Fonts">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TI palette 2003">
    <a:dk1>
      <a:sysClr val="windowText" lastClr="000000"/>
    </a:dk1>
    <a:lt1>
      <a:srgbClr val="FFFFFF"/>
    </a:lt1>
    <a:dk2>
      <a:srgbClr val="527880"/>
    </a:dk2>
    <a:lt2>
      <a:srgbClr val="E6E6E6"/>
    </a:lt2>
    <a:accent1>
      <a:srgbClr val="E54B46"/>
    </a:accent1>
    <a:accent2>
      <a:srgbClr val="95C173"/>
    </a:accent2>
    <a:accent3>
      <a:srgbClr val="57A7E6"/>
    </a:accent3>
    <a:accent4>
      <a:srgbClr val="073645"/>
    </a:accent4>
    <a:accent5>
      <a:srgbClr val="E47F46"/>
    </a:accent5>
    <a:accent6>
      <a:srgbClr val="A8BCE1"/>
    </a:accent6>
    <a:hlink>
      <a:srgbClr val="35709C"/>
    </a:hlink>
    <a:folHlink>
      <a:srgbClr val="74E9D2"/>
    </a:folHlink>
  </a:clrScheme>
  <a:fontScheme name="CTI Fonts">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CTI palette 2003">
    <a:dk1>
      <a:sysClr val="windowText" lastClr="000000"/>
    </a:dk1>
    <a:lt1>
      <a:srgbClr val="FFFFFF"/>
    </a:lt1>
    <a:dk2>
      <a:srgbClr val="527880"/>
    </a:dk2>
    <a:lt2>
      <a:srgbClr val="E6E6E6"/>
    </a:lt2>
    <a:accent1>
      <a:srgbClr val="E54B46"/>
    </a:accent1>
    <a:accent2>
      <a:srgbClr val="95C173"/>
    </a:accent2>
    <a:accent3>
      <a:srgbClr val="57A7E6"/>
    </a:accent3>
    <a:accent4>
      <a:srgbClr val="073645"/>
    </a:accent4>
    <a:accent5>
      <a:srgbClr val="E47F46"/>
    </a:accent5>
    <a:accent6>
      <a:srgbClr val="A8BCE1"/>
    </a:accent6>
    <a:hlink>
      <a:srgbClr val="35709C"/>
    </a:hlink>
    <a:folHlink>
      <a:srgbClr val="74E9D2"/>
    </a:folHlink>
  </a:clrScheme>
  <a:fontScheme name="CTI Fonts">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CTI palette 2003">
    <a:dk1>
      <a:sysClr val="windowText" lastClr="000000"/>
    </a:dk1>
    <a:lt1>
      <a:srgbClr val="FFFFFF"/>
    </a:lt1>
    <a:dk2>
      <a:srgbClr val="527880"/>
    </a:dk2>
    <a:lt2>
      <a:srgbClr val="E6E6E6"/>
    </a:lt2>
    <a:accent1>
      <a:srgbClr val="E54B46"/>
    </a:accent1>
    <a:accent2>
      <a:srgbClr val="95C173"/>
    </a:accent2>
    <a:accent3>
      <a:srgbClr val="57A7E6"/>
    </a:accent3>
    <a:accent4>
      <a:srgbClr val="073645"/>
    </a:accent4>
    <a:accent5>
      <a:srgbClr val="E47F46"/>
    </a:accent5>
    <a:accent6>
      <a:srgbClr val="A8BCE1"/>
    </a:accent6>
    <a:hlink>
      <a:srgbClr val="35709C"/>
    </a:hlink>
    <a:folHlink>
      <a:srgbClr val="74E9D2"/>
    </a:folHlink>
  </a:clrScheme>
  <a:fontScheme name="CTI Fonts">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CTI palette 2003">
    <a:dk1>
      <a:sysClr val="windowText" lastClr="000000"/>
    </a:dk1>
    <a:lt1>
      <a:srgbClr val="FFFFFF"/>
    </a:lt1>
    <a:dk2>
      <a:srgbClr val="527880"/>
    </a:dk2>
    <a:lt2>
      <a:srgbClr val="E6E6E6"/>
    </a:lt2>
    <a:accent1>
      <a:srgbClr val="E54B46"/>
    </a:accent1>
    <a:accent2>
      <a:srgbClr val="95C173"/>
    </a:accent2>
    <a:accent3>
      <a:srgbClr val="57A7E6"/>
    </a:accent3>
    <a:accent4>
      <a:srgbClr val="073645"/>
    </a:accent4>
    <a:accent5>
      <a:srgbClr val="E47F46"/>
    </a:accent5>
    <a:accent6>
      <a:srgbClr val="A8BCE1"/>
    </a:accent6>
    <a:hlink>
      <a:srgbClr val="35709C"/>
    </a:hlink>
    <a:folHlink>
      <a:srgbClr val="74E9D2"/>
    </a:folHlink>
  </a:clrScheme>
  <a:fontScheme name="CTI Fonts">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CTI palette 2003">
    <a:dk1>
      <a:sysClr val="windowText" lastClr="000000"/>
    </a:dk1>
    <a:lt1>
      <a:srgbClr val="FFFFFF"/>
    </a:lt1>
    <a:dk2>
      <a:srgbClr val="527880"/>
    </a:dk2>
    <a:lt2>
      <a:srgbClr val="E6E6E6"/>
    </a:lt2>
    <a:accent1>
      <a:srgbClr val="E54B46"/>
    </a:accent1>
    <a:accent2>
      <a:srgbClr val="95C173"/>
    </a:accent2>
    <a:accent3>
      <a:srgbClr val="57A7E6"/>
    </a:accent3>
    <a:accent4>
      <a:srgbClr val="073645"/>
    </a:accent4>
    <a:accent5>
      <a:srgbClr val="E47F46"/>
    </a:accent5>
    <a:accent6>
      <a:srgbClr val="A8BCE1"/>
    </a:accent6>
    <a:hlink>
      <a:srgbClr val="35709C"/>
    </a:hlink>
    <a:folHlink>
      <a:srgbClr val="74E9D2"/>
    </a:folHlink>
  </a:clrScheme>
  <a:fontScheme name="CTI Fonts">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CTI palette 2003">
    <a:dk1>
      <a:sysClr val="windowText" lastClr="000000"/>
    </a:dk1>
    <a:lt1>
      <a:srgbClr val="FFFFFF"/>
    </a:lt1>
    <a:dk2>
      <a:srgbClr val="527880"/>
    </a:dk2>
    <a:lt2>
      <a:srgbClr val="E6E6E6"/>
    </a:lt2>
    <a:accent1>
      <a:srgbClr val="E54B46"/>
    </a:accent1>
    <a:accent2>
      <a:srgbClr val="95C173"/>
    </a:accent2>
    <a:accent3>
      <a:srgbClr val="57A7E6"/>
    </a:accent3>
    <a:accent4>
      <a:srgbClr val="073645"/>
    </a:accent4>
    <a:accent5>
      <a:srgbClr val="E47F46"/>
    </a:accent5>
    <a:accent6>
      <a:srgbClr val="A8BCE1"/>
    </a:accent6>
    <a:hlink>
      <a:srgbClr val="35709C"/>
    </a:hlink>
    <a:folHlink>
      <a:srgbClr val="74E9D2"/>
    </a:folHlink>
  </a:clrScheme>
  <a:fontScheme name="CTI Fonts">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s Research and Distribution" ma:contentTypeID="0x0101006B72AAD74B61BE45BB1CD563C3A787E20900B441164D1EAFDC449D4484025A4804D7" ma:contentTypeVersion="4" ma:contentTypeDescription="This content type is added to the Library 'Documents' on the Research &amp; Distribution Site" ma:contentTypeScope="" ma:versionID="f8ae8914d62ffb93d2b3e9b56ed2a885">
  <xsd:schema xmlns:xsd="http://www.w3.org/2001/XMLSchema" xmlns:xs="http://www.w3.org/2001/XMLSchema" xmlns:p="http://schemas.microsoft.com/office/2006/metadata/properties" targetNamespace="http://schemas.microsoft.com/office/2006/metadata/properties" ma:root="true" ma:fieldsID="ec5ea19e48e5b70133dc8aa5b0a09a0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bb1e7e4a-0381-467c-bd85-8a581b9a9c88" ContentTypeId="0x0101006B72AAD74B61BE45BB1CD563C3A787E209" PreviousValue="false" LastSyncTimeStamp="2021-11-12T15:44:48.187Z"/>
</file>

<file path=customXml/itemProps1.xml><?xml version="1.0" encoding="utf-8"?>
<ds:datastoreItem xmlns:ds="http://schemas.openxmlformats.org/officeDocument/2006/customXml" ds:itemID="{092799B4-3A4C-4E9B-94D0-A87090B22CE2}">
  <ds:schemaRefs>
    <ds:schemaRef ds:uri="http://schemas.microsoft.com/sharepoint/v3/contenttype/forms"/>
  </ds:schemaRefs>
</ds:datastoreItem>
</file>

<file path=customXml/itemProps2.xml><?xml version="1.0" encoding="utf-8"?>
<ds:datastoreItem xmlns:ds="http://schemas.openxmlformats.org/officeDocument/2006/customXml" ds:itemID="{0ADD3618-0549-43F0-8B05-C45966CFED2C}">
  <ds:schemaRefs>
    <ds:schemaRef ds:uri="http://purl.org/dc/terms/"/>
    <ds:schemaRef ds:uri="http://schemas.microsoft.com/office/2006/documentManagement/types"/>
    <ds:schemaRef ds:uri="4973d402-5d21-41ca-b6bc-01db12ff6e1e"/>
    <ds:schemaRef ds:uri="e12ecc3e-16c3-42dd-a29c-f38716cee2cb"/>
    <ds:schemaRef ds:uri="http://purl.org/dc/dcmitype/"/>
    <ds:schemaRef ds:uri="http://purl.org/dc/elements/1.1/"/>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0B60663C-0319-4D1C-8FE5-62B47F3350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4.xml><?xml version="1.0" encoding="utf-8"?>
<ds:datastoreItem xmlns:ds="http://schemas.openxmlformats.org/officeDocument/2006/customXml" ds:itemID="{58D7B94B-F0F4-4041-9300-8FC57B1C2A4C}">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CTI Template_2022_16_9</Template>
  <TotalTime>8647</TotalTime>
  <Words>2822</Words>
  <Application>Microsoft Office PowerPoint</Application>
  <PresentationFormat>Widescreen</PresentationFormat>
  <Paragraphs>327</Paragraphs>
  <Slides>20</Slides>
  <Notes>20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20</vt:i4>
      </vt:variant>
    </vt:vector>
  </HeadingPairs>
  <TitlesOfParts>
    <vt:vector size="27" baseType="lpstr">
      <vt:lpstr>Arial</vt:lpstr>
      <vt:lpstr>Calibri</vt:lpstr>
      <vt:lpstr>Courier New</vt:lpstr>
      <vt:lpstr>Tw Cen MT</vt:lpstr>
      <vt:lpstr>CTI theme 2022</vt:lpstr>
      <vt:lpstr>1_CTI theme 2022</vt:lpstr>
      <vt:lpstr>3_CTI theme 2022</vt:lpstr>
      <vt:lpstr>CCUS - Curb Your Enthusiasm   Bridging the gap between the UK’s CCUS targets &amp; reality </vt:lpstr>
      <vt:lpstr>Carbon Tracker</vt:lpstr>
      <vt:lpstr>Research</vt:lpstr>
      <vt:lpstr>Where can you see it? </vt:lpstr>
      <vt:lpstr>PowerPoint Presentation</vt:lpstr>
      <vt:lpstr>PowerPoint Presentation</vt:lpstr>
      <vt:lpstr>The Global Challenge</vt:lpstr>
      <vt:lpstr>UK’s plan: High Ambition and De-risking</vt:lpstr>
      <vt:lpstr>UK’s plan: Cluster approach</vt:lpstr>
      <vt:lpstr>Risk Assessment</vt:lpstr>
      <vt:lpstr>Cement: no alternatives but CCUS</vt:lpstr>
      <vt:lpstr>Iron and steel: no future with CCUS</vt:lpstr>
      <vt:lpstr>Hydrogen: CCUS could kickstart hydrogen-as-fuel</vt:lpstr>
      <vt:lpstr>BECCS: risk of long and costly subsidy scheme</vt:lpstr>
      <vt:lpstr>Gas-CCS is not futureproof</vt:lpstr>
      <vt:lpstr>The UK must fix its carbon market</vt:lpstr>
      <vt:lpstr>Need for new targets</vt:lpstr>
      <vt:lpstr>What role for CCUS in the UK?</vt:lpstr>
      <vt:lpstr>THANK YOU</vt:lpstr>
      <vt:lpstr>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Curb your Enthusiasm</dc:title>
  <dc:creator>Lorenzo Sani</dc:creator>
  <cp:lastModifiedBy>Lorenzo Sani</cp:lastModifiedBy>
  <cp:revision>4</cp:revision>
  <dcterms:created xsi:type="dcterms:W3CDTF">2024-03-27T09:54:22Z</dcterms:created>
  <dcterms:modified xsi:type="dcterms:W3CDTF">2024-04-25T10:55:08Z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lcf76f155ced4ddcb4097134ff3c332f">
    <vt:lpwstr/>
  </property>
  <property fmtid="{D5CDD505-2E9C-101B-9397-08002B2CF9AE}" pid="4" name="TaxCatchAll">
    <vt:lpwstr/>
  </property>
  <property fmtid="{D5CDD505-2E9C-101B-9397-08002B2CF9AE}" pid="5" name="ContentTypeId">
    <vt:lpwstr>0x0101006B72AAD74B61BE45BB1CD563C3A787E20900B441164D1EAFDC449D4484025A4804D7</vt:lpwstr>
  </property>
  <property fmtid="{D5CDD505-2E9C-101B-9397-08002B2CF9AE}" pid="6" name="SharedWithUsers">
    <vt:lpwstr>34;#Simon Perham;#36;#Lorenzo Sani</vt:lpwstr>
  </property>
</Properties>
</file>